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6"/>
  </p:notesMasterIdLst>
  <p:sldIdLst>
    <p:sldId id="399" r:id="rId6"/>
    <p:sldId id="323" r:id="rId7"/>
    <p:sldId id="365" r:id="rId8"/>
    <p:sldId id="366" r:id="rId9"/>
    <p:sldId id="367" r:id="rId10"/>
    <p:sldId id="315" r:id="rId11"/>
    <p:sldId id="368" r:id="rId12"/>
    <p:sldId id="369" r:id="rId13"/>
    <p:sldId id="289" r:id="rId14"/>
    <p:sldId id="370" r:id="rId15"/>
    <p:sldId id="371" r:id="rId16"/>
    <p:sldId id="372" r:id="rId17"/>
    <p:sldId id="373" r:id="rId18"/>
    <p:sldId id="278" r:id="rId19"/>
    <p:sldId id="321" r:id="rId20"/>
    <p:sldId id="374" r:id="rId21"/>
    <p:sldId id="375" r:id="rId22"/>
    <p:sldId id="376" r:id="rId23"/>
    <p:sldId id="324" r:id="rId24"/>
    <p:sldId id="316" r:id="rId25"/>
    <p:sldId id="377" r:id="rId26"/>
    <p:sldId id="378" r:id="rId27"/>
    <p:sldId id="379" r:id="rId28"/>
    <p:sldId id="380" r:id="rId29"/>
    <p:sldId id="381" r:id="rId30"/>
    <p:sldId id="382" r:id="rId31"/>
    <p:sldId id="326" r:id="rId32"/>
    <p:sldId id="329" r:id="rId33"/>
    <p:sldId id="383" r:id="rId34"/>
    <p:sldId id="325" r:id="rId35"/>
    <p:sldId id="384" r:id="rId36"/>
    <p:sldId id="327" r:id="rId37"/>
    <p:sldId id="328" r:id="rId38"/>
    <p:sldId id="385" r:id="rId39"/>
    <p:sldId id="386" r:id="rId40"/>
    <p:sldId id="337" r:id="rId41"/>
    <p:sldId id="364" r:id="rId42"/>
    <p:sldId id="388" r:id="rId43"/>
    <p:sldId id="389" r:id="rId44"/>
    <p:sldId id="390" r:id="rId45"/>
    <p:sldId id="387" r:id="rId46"/>
    <p:sldId id="335" r:id="rId47"/>
    <p:sldId id="391" r:id="rId48"/>
    <p:sldId id="392" r:id="rId49"/>
    <p:sldId id="393" r:id="rId50"/>
    <p:sldId id="394" r:id="rId51"/>
    <p:sldId id="395" r:id="rId52"/>
    <p:sldId id="396" r:id="rId53"/>
    <p:sldId id="397" r:id="rId54"/>
    <p:sldId id="398" r:id="rId5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BD2"/>
    <a:srgbClr val="83C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EF5E38-9E7F-3BD6-0B51-14741E0D1A87}" v="253" dt="2020-06-17T06:34:36.611"/>
    <p1510:client id="{18FC11BF-5F81-254E-06F1-ADB7BEF56D2E}" v="58" dt="2020-05-14T06:07:49.719"/>
    <p1510:client id="{1F3D4424-A29D-7B1D-DDAF-220B22DB01E2}" v="2" dt="2020-06-13T11:30:46.572"/>
    <p1510:client id="{20A6E110-6EF3-AF0A-3026-C26030989C17}" v="238" dt="2020-07-26T18:16:17.673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508C56B4-1C64-8A61-6589-DBC545F8765C}" v="749" dt="2020-07-03T02:23:15.024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8EB2610-0D16-F68F-857C-486DCDB76E80}" v="44" dt="2020-07-17T14:46:27.864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A18398E-DD4B-1074-263C-734FBC3AA9C0}" v="5252" dt="2020-05-29T06:38:14.701"/>
    <p1510:client id="{D2281A58-A37B-DB43-27AC-8E2AAF0015FB}" v="4" dt="2020-06-11T12:37:31.442"/>
    <p1510:client id="{D2547D75-557D-17A7-131E-77694D3B722D}" v="34" dt="2020-05-15T00:30:17.220"/>
    <p1510:client id="{D3D1663C-918C-EF33-C246-65F9F1318FD8}" v="3" dt="2020-07-27T17:41:11.959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F256F5F-0E62-2AFF-7D0E-96B008079739}" v="2" dt="2020-07-17T01:26:25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2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61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1F3D4424-A29D-7B1D-DDAF-220B22DB01E2}"/>
    <pc:docChg chg="modSld">
      <pc:chgData name="" userId="" providerId="" clId="Web-{1F3D4424-A29D-7B1D-DDAF-220B22DB01E2}" dt="2020-06-13T11:30:46.572" v="1"/>
      <pc:docMkLst>
        <pc:docMk/>
      </pc:docMkLst>
      <pc:sldChg chg="delSp modSp">
        <pc:chgData name="" userId="" providerId="" clId="Web-{1F3D4424-A29D-7B1D-DDAF-220B22DB01E2}" dt="2020-06-13T11:30:46.572" v="1"/>
        <pc:sldMkLst>
          <pc:docMk/>
          <pc:sldMk cId="2010396247" sldId="258"/>
        </pc:sldMkLst>
        <pc:picChg chg="ord">
          <ac:chgData name="" userId="" providerId="" clId="Web-{1F3D4424-A29D-7B1D-DDAF-220B22DB01E2}" dt="2020-06-13T11:30:46.416" v="0"/>
          <ac:picMkLst>
            <pc:docMk/>
            <pc:sldMk cId="2010396247" sldId="258"/>
            <ac:picMk id="5" creationId="{E93EEBDD-FB99-43A9-BC99-90BDEA57271D}"/>
          </ac:picMkLst>
        </pc:picChg>
        <pc:picChg chg="del">
          <ac:chgData name="" userId="" providerId="" clId="Web-{1F3D4424-A29D-7B1D-DDAF-220B22DB01E2}" dt="2020-06-13T11:30:46.572" v="1"/>
          <ac:picMkLst>
            <pc:docMk/>
            <pc:sldMk cId="2010396247" sldId="258"/>
            <ac:picMk id="6" creationId="{A95B0DAD-48DA-4574-80FC-037BBF871276}"/>
          </ac:picMkLst>
        </pc:picChg>
      </pc:sldChg>
    </pc:docChg>
  </pc:docChgLst>
  <pc:docChgLst>
    <pc:chgData name="佐藤 琴乃" userId="S::kotono_sato@jpfgojp.onmicrosoft.com::2230d9ee-5755-4738-bed6-b68085c1b120" providerId="AD" clId="Web-{FF256F5F-0E62-2AFF-7D0E-96B008079739}"/>
    <pc:docChg chg="addSld delSld">
      <pc:chgData name="佐藤 琴乃" userId="S::kotono_sato@jpfgojp.onmicrosoft.com::2230d9ee-5755-4738-bed6-b68085c1b120" providerId="AD" clId="Web-{FF256F5F-0E62-2AFF-7D0E-96B008079739}" dt="2020-07-17T01:26:25.571" v="1"/>
      <pc:docMkLst>
        <pc:docMk/>
      </pc:docMkLst>
      <pc:sldChg chg="del">
        <pc:chgData name="佐藤 琴乃" userId="S::kotono_sato@jpfgojp.onmicrosoft.com::2230d9ee-5755-4738-bed6-b68085c1b120" providerId="AD" clId="Web-{FF256F5F-0E62-2AFF-7D0E-96B008079739}" dt="2020-07-17T01:26:25.571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FF256F5F-0E62-2AFF-7D0E-96B008079739}" dt="2020-07-17T01:26:23.353" v="0"/>
        <pc:sldMkLst>
          <pc:docMk/>
          <pc:sldMk cId="666173484" sldId="399"/>
        </pc:sldMkLst>
      </pc:sldChg>
    </pc:docChg>
  </pc:docChgLst>
  <pc:docChgLst>
    <pc:chgData name="内田 陽子" userId="S::yoko_uchida@jpfgojp.onmicrosoft.com::3ba88787-b8da-4fc8-a417-83f627a88c5e" providerId="AD" clId="Web-{3B5F0050-BA5C-59CE-305A-183C80FED001}"/>
    <pc:docChg chg="addSld modSld">
      <pc:chgData name="内田 陽子" userId="S::yoko_uchida@jpfgojp.onmicrosoft.com::3ba88787-b8da-4fc8-a417-83f627a88c5e" providerId="AD" clId="Web-{3B5F0050-BA5C-59CE-305A-183C80FED001}" dt="2020-05-29T13:18:19.687" v="202" actId="1076"/>
      <pc:docMkLst>
        <pc:docMk/>
      </pc:docMkLst>
      <pc:sldChg chg="modSp">
        <pc:chgData name="内田 陽子" userId="S::yoko_uchida@jpfgojp.onmicrosoft.com::3ba88787-b8da-4fc8-a417-83f627a88c5e" providerId="AD" clId="Web-{3B5F0050-BA5C-59CE-305A-183C80FED001}" dt="2020-05-29T13:18:19.687" v="202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3B5F0050-BA5C-59CE-305A-183C80FED001}" dt="2020-05-29T13:18:19.672" v="199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56" v="197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56" v="198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72" v="200" actId="1076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87" v="201" actId="1076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87" v="202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7:29.625" v="172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3B5F0050-BA5C-59CE-305A-183C80FED001}" dt="2020-05-29T13:17:29.593" v="169" actId="1076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593" v="167" actId="1076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593" v="168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609" v="170" actId="1076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609" v="171" actId="1076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625" v="172" actId="1076"/>
          <ac:spMkLst>
            <pc:docMk/>
            <pc:sldMk cId="3225434964" sldId="36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7:57.672" v="190" actId="1076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3B5F0050-BA5C-59CE-305A-183C80FED001}" dt="2020-05-29T13:17:57.656" v="187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40" v="185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40" v="186" actId="1076"/>
          <ac:spMkLst>
            <pc:docMk/>
            <pc:sldMk cId="1269142455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56" v="188" actId="1076"/>
          <ac:spMkLst>
            <pc:docMk/>
            <pc:sldMk cId="1269142455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72" v="189" actId="1076"/>
          <ac:spMkLst>
            <pc:docMk/>
            <pc:sldMk cId="1269142455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72" v="190" actId="1076"/>
          <ac:spMkLst>
            <pc:docMk/>
            <pc:sldMk cId="1269142455" sldId="36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7:06.859" v="166" actId="1076"/>
        <pc:sldMkLst>
          <pc:docMk/>
          <pc:sldMk cId="2833551238" sldId="367"/>
        </pc:sldMkLst>
        <pc:spChg chg="mod">
          <ac:chgData name="内田 陽子" userId="S::yoko_uchida@jpfgojp.onmicrosoft.com::3ba88787-b8da-4fc8-a417-83f627a88c5e" providerId="AD" clId="Web-{3B5F0050-BA5C-59CE-305A-183C80FED001}" dt="2020-05-29T13:17:06.828" v="163" actId="1076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12" v="161" actId="1076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28" v="162" actId="1076"/>
          <ac:spMkLst>
            <pc:docMk/>
            <pc:sldMk cId="2833551238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43" v="164" actId="1076"/>
          <ac:spMkLst>
            <pc:docMk/>
            <pc:sldMk cId="2833551238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43" v="165" actId="1076"/>
          <ac:spMkLst>
            <pc:docMk/>
            <pc:sldMk cId="2833551238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59" v="166" actId="1076"/>
          <ac:spMkLst>
            <pc:docMk/>
            <pc:sldMk cId="2833551238" sldId="36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6:44.953" v="160" actId="107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3B5F0050-BA5C-59CE-305A-183C80FED001}" dt="2020-05-29T13:16:44.953" v="159" actId="1076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44.953" v="160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6:24.921" v="158" actId="1076"/>
        <pc:sldMkLst>
          <pc:docMk/>
          <pc:sldMk cId="813239369" sldId="370"/>
        </pc:sldMkLst>
        <pc:spChg chg="mod">
          <ac:chgData name="内田 陽子" userId="S::yoko_uchida@jpfgojp.onmicrosoft.com::3ba88787-b8da-4fc8-a417-83f627a88c5e" providerId="AD" clId="Web-{3B5F0050-BA5C-59CE-305A-183C80FED001}" dt="2020-05-29T13:16:24.906" v="155" actId="1076"/>
          <ac:spMkLst>
            <pc:docMk/>
            <pc:sldMk cId="813239369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890" v="153" actId="1076"/>
          <ac:spMkLst>
            <pc:docMk/>
            <pc:sldMk cId="813239369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890" v="154" actId="1076"/>
          <ac:spMkLst>
            <pc:docMk/>
            <pc:sldMk cId="813239369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906" v="156" actId="1076"/>
          <ac:spMkLst>
            <pc:docMk/>
            <pc:sldMk cId="813239369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921" v="157" actId="1076"/>
          <ac:spMkLst>
            <pc:docMk/>
            <pc:sldMk cId="813239369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921" v="158" actId="1076"/>
          <ac:spMkLst>
            <pc:docMk/>
            <pc:sldMk cId="813239369" sldId="37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6:00.499" v="140" actId="1076"/>
        <pc:sldMkLst>
          <pc:docMk/>
          <pc:sldMk cId="433966074" sldId="371"/>
        </pc:sldMkLst>
        <pc:spChg chg="mod">
          <ac:chgData name="内田 陽子" userId="S::yoko_uchida@jpfgojp.onmicrosoft.com::3ba88787-b8da-4fc8-a417-83f627a88c5e" providerId="AD" clId="Web-{3B5F0050-BA5C-59CE-305A-183C80FED001}" dt="2020-05-29T13:16:00.484" v="137" actId="1076"/>
          <ac:spMkLst>
            <pc:docMk/>
            <pc:sldMk cId="43396607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68" v="135" actId="1076"/>
          <ac:spMkLst>
            <pc:docMk/>
            <pc:sldMk cId="43396607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0:43.827" v="2" actId="20577"/>
          <ac:spMkLst>
            <pc:docMk/>
            <pc:sldMk cId="43396607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68" v="136" actId="1076"/>
          <ac:spMkLst>
            <pc:docMk/>
            <pc:sldMk cId="43396607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84" v="138" actId="1076"/>
          <ac:spMkLst>
            <pc:docMk/>
            <pc:sldMk cId="43396607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99" v="139" actId="1076"/>
          <ac:spMkLst>
            <pc:docMk/>
            <pc:sldMk cId="43396607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99" v="140" actId="1076"/>
          <ac:spMkLst>
            <pc:docMk/>
            <pc:sldMk cId="433966074" sldId="37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3B5F0050-BA5C-59CE-305A-183C80FED001}" dt="2020-05-29T13:15:44.656" v="134" actId="1076"/>
        <pc:sldMkLst>
          <pc:docMk/>
          <pc:sldMk cId="2683774997" sldId="372"/>
        </pc:sldMkLst>
        <pc:spChg chg="mod">
          <ac:chgData name="内田 陽子" userId="S::yoko_uchida@jpfgojp.onmicrosoft.com::3ba88787-b8da-4fc8-a417-83f627a88c5e" providerId="AD" clId="Web-{3B5F0050-BA5C-59CE-305A-183C80FED001}" dt="2020-05-29T13:15:44.624" v="131" actId="1076"/>
          <ac:spMkLst>
            <pc:docMk/>
            <pc:sldMk cId="2683774997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09" v="129" actId="1076"/>
          <ac:spMkLst>
            <pc:docMk/>
            <pc:sldMk cId="2683774997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26.624" v="122" actId="1076"/>
          <ac:spMkLst>
            <pc:docMk/>
            <pc:sldMk cId="2683774997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24" v="130" actId="1076"/>
          <ac:spMkLst>
            <pc:docMk/>
            <pc:sldMk cId="2683774997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40" v="132" actId="1076"/>
          <ac:spMkLst>
            <pc:docMk/>
            <pc:sldMk cId="2683774997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40" v="133" actId="1076"/>
          <ac:spMkLst>
            <pc:docMk/>
            <pc:sldMk cId="2683774997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56" v="134" actId="1076"/>
          <ac:spMkLst>
            <pc:docMk/>
            <pc:sldMk cId="2683774997" sldId="372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78EB2610-0D16-F68F-857C-486DCDB76E80}"/>
    <pc:docChg chg="modSld">
      <pc:chgData name="佐藤 琴乃" userId="S::kotono_sato@jpfgojp.onmicrosoft.com::2230d9ee-5755-4738-bed6-b68085c1b120" providerId="AD" clId="Web-{78EB2610-0D16-F68F-857C-486DCDB76E80}" dt="2020-07-17T14:46:27.864" v="43" actId="20577"/>
      <pc:docMkLst>
        <pc:docMk/>
      </pc:docMkLst>
      <pc:sldChg chg="modSp">
        <pc:chgData name="佐藤 琴乃" userId="S::kotono_sato@jpfgojp.onmicrosoft.com::2230d9ee-5755-4738-bed6-b68085c1b120" providerId="AD" clId="Web-{78EB2610-0D16-F68F-857C-486DCDB76E80}" dt="2020-07-17T14:42:32.520" v="9" actId="1076"/>
        <pc:sldMkLst>
          <pc:docMk/>
          <pc:sldMk cId="3979264443" sldId="278"/>
        </pc:sldMkLst>
        <pc:spChg chg="mod">
          <ac:chgData name="佐藤 琴乃" userId="S::kotono_sato@jpfgojp.onmicrosoft.com::2230d9ee-5755-4738-bed6-b68085c1b120" providerId="AD" clId="Web-{78EB2610-0D16-F68F-857C-486DCDB76E80}" dt="2020-07-17T14:42:32.520" v="9" actId="1076"/>
          <ac:spMkLst>
            <pc:docMk/>
            <pc:sldMk cId="39792644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38.255" v="10"/>
        <pc:sldMkLst>
          <pc:docMk/>
          <pc:sldMk cId="993028233" sldId="321"/>
        </pc:sldMkLst>
        <pc:spChg chg="mod">
          <ac:chgData name="佐藤 琴乃" userId="S::kotono_sato@jpfgojp.onmicrosoft.com::2230d9ee-5755-4738-bed6-b68085c1b120" providerId="AD" clId="Web-{78EB2610-0D16-F68F-857C-486DCDB76E80}" dt="2020-07-17T14:42:38.255" v="10"/>
          <ac:spMkLst>
            <pc:docMk/>
            <pc:sldMk cId="993028233" sldId="321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50.021" v="12"/>
        <pc:sldMkLst>
          <pc:docMk/>
          <pc:sldMk cId="227346625" sldId="324"/>
        </pc:sldMkLst>
        <pc:spChg chg="mod">
          <ac:chgData name="佐藤 琴乃" userId="S::kotono_sato@jpfgojp.onmicrosoft.com::2230d9ee-5755-4738-bed6-b68085c1b120" providerId="AD" clId="Web-{78EB2610-0D16-F68F-857C-486DCDB76E80}" dt="2020-07-17T14:42:50.021" v="12"/>
          <ac:spMkLst>
            <pc:docMk/>
            <pc:sldMk cId="227346625" sldId="32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3:44.349" v="24" actId="1076"/>
        <pc:sldMkLst>
          <pc:docMk/>
          <pc:sldMk cId="926010872" sldId="326"/>
        </pc:sldMkLst>
        <pc:spChg chg="mod">
          <ac:chgData name="佐藤 琴乃" userId="S::kotono_sato@jpfgojp.onmicrosoft.com::2230d9ee-5755-4738-bed6-b68085c1b120" providerId="AD" clId="Web-{78EB2610-0D16-F68F-857C-486DCDB76E80}" dt="2020-07-17T14:43:44.349" v="24" actId="1076"/>
          <ac:spMkLst>
            <pc:docMk/>
            <pc:sldMk cId="926010872" sldId="32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01.271" v="27"/>
        <pc:sldMkLst>
          <pc:docMk/>
          <pc:sldMk cId="4215311804" sldId="327"/>
        </pc:sldMkLst>
        <pc:spChg chg="mod">
          <ac:chgData name="佐藤 琴乃" userId="S::kotono_sato@jpfgojp.onmicrosoft.com::2230d9ee-5755-4738-bed6-b68085c1b120" providerId="AD" clId="Web-{78EB2610-0D16-F68F-857C-486DCDB76E80}" dt="2020-07-17T14:44:01.271" v="27"/>
          <ac:spMkLst>
            <pc:docMk/>
            <pc:sldMk cId="4215311804" sldId="32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04.724" v="28"/>
        <pc:sldMkLst>
          <pc:docMk/>
          <pc:sldMk cId="1178862647" sldId="328"/>
        </pc:sldMkLst>
        <pc:spChg chg="mod">
          <ac:chgData name="佐藤 琴乃" userId="S::kotono_sato@jpfgojp.onmicrosoft.com::2230d9ee-5755-4738-bed6-b68085c1b120" providerId="AD" clId="Web-{78EB2610-0D16-F68F-857C-486DCDB76E80}" dt="2020-07-17T14:44:04.724" v="28"/>
          <ac:spMkLst>
            <pc:docMk/>
            <pc:sldMk cId="1178862647" sldId="32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3:48.364" v="25"/>
        <pc:sldMkLst>
          <pc:docMk/>
          <pc:sldMk cId="1263010840" sldId="329"/>
        </pc:sldMkLst>
        <pc:spChg chg="mod">
          <ac:chgData name="佐藤 琴乃" userId="S::kotono_sato@jpfgojp.onmicrosoft.com::2230d9ee-5755-4738-bed6-b68085c1b120" providerId="AD" clId="Web-{78EB2610-0D16-F68F-857C-486DCDB76E80}" dt="2020-07-17T14:43:48.364" v="25"/>
          <ac:spMkLst>
            <pc:docMk/>
            <pc:sldMk cId="1263010840" sldId="32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39.817" v="37"/>
        <pc:sldMkLst>
          <pc:docMk/>
          <pc:sldMk cId="1020148478" sldId="335"/>
        </pc:sldMkLst>
        <pc:spChg chg="mod">
          <ac:chgData name="佐藤 琴乃" userId="S::kotono_sato@jpfgojp.onmicrosoft.com::2230d9ee-5755-4738-bed6-b68085c1b120" providerId="AD" clId="Web-{78EB2610-0D16-F68F-857C-486DCDB76E80}" dt="2020-07-17T14:44:39.817" v="37"/>
          <ac:spMkLst>
            <pc:docMk/>
            <pc:sldMk cId="1020148478" sldId="33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14.130" v="30" actId="1076"/>
        <pc:sldMkLst>
          <pc:docMk/>
          <pc:sldMk cId="3285066421" sldId="337"/>
        </pc:sldMkLst>
        <pc:spChg chg="mod">
          <ac:chgData name="佐藤 琴乃" userId="S::kotono_sato@jpfgojp.onmicrosoft.com::2230d9ee-5755-4738-bed6-b68085c1b120" providerId="AD" clId="Web-{78EB2610-0D16-F68F-857C-486DCDB76E80}" dt="2020-07-17T14:44:14.130" v="30" actId="1076"/>
          <ac:spMkLst>
            <pc:docMk/>
            <pc:sldMk cId="3285066421" sldId="33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6:27.864" v="43" actId="20577"/>
        <pc:sldMkLst>
          <pc:docMk/>
          <pc:sldMk cId="2255756612" sldId="364"/>
        </pc:sldMkLst>
        <pc:spChg chg="mod">
          <ac:chgData name="佐藤 琴乃" userId="S::kotono_sato@jpfgojp.onmicrosoft.com::2230d9ee-5755-4738-bed6-b68085c1b120" providerId="AD" clId="Web-{78EB2610-0D16-F68F-857C-486DCDB76E80}" dt="2020-07-17T14:46:27.864" v="43" actId="20577"/>
          <ac:spMkLst>
            <pc:docMk/>
            <pc:sldMk cId="2255756612" sldId="36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1:49.583" v="0" actId="14100"/>
        <pc:sldMkLst>
          <pc:docMk/>
          <pc:sldMk cId="2833551238" sldId="367"/>
        </pc:sldMkLst>
        <pc:spChg chg="mod">
          <ac:chgData name="佐藤 琴乃" userId="S::kotono_sato@jpfgojp.onmicrosoft.com::2230d9ee-5755-4738-bed6-b68085c1b120" providerId="AD" clId="Web-{78EB2610-0D16-F68F-857C-486DCDB76E80}" dt="2020-07-17T14:41:49.583" v="0" actId="14100"/>
          <ac:spMkLst>
            <pc:docMk/>
            <pc:sldMk cId="2833551238" sldId="36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04.958" v="4" actId="1076"/>
        <pc:sldMkLst>
          <pc:docMk/>
          <pc:sldMk cId="1736354933" sldId="369"/>
        </pc:sldMkLst>
        <pc:spChg chg="mod">
          <ac:chgData name="佐藤 琴乃" userId="S::kotono_sato@jpfgojp.onmicrosoft.com::2230d9ee-5755-4738-bed6-b68085c1b120" providerId="AD" clId="Web-{78EB2610-0D16-F68F-857C-486DCDB76E80}" dt="2020-07-17T14:42:04.958" v="4" actId="1076"/>
          <ac:spMkLst>
            <pc:docMk/>
            <pc:sldMk cId="1736354933" sldId="3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14.755" v="5"/>
        <pc:sldMkLst>
          <pc:docMk/>
          <pc:sldMk cId="433966074" sldId="371"/>
        </pc:sldMkLst>
        <pc:spChg chg="mod">
          <ac:chgData name="佐藤 琴乃" userId="S::kotono_sato@jpfgojp.onmicrosoft.com::2230d9ee-5755-4738-bed6-b68085c1b120" providerId="AD" clId="Web-{78EB2610-0D16-F68F-857C-486DCDB76E80}" dt="2020-07-17T14:42:14.755" v="5"/>
          <ac:spMkLst>
            <pc:docMk/>
            <pc:sldMk cId="433966074" sldId="37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18.989" v="6"/>
        <pc:sldMkLst>
          <pc:docMk/>
          <pc:sldMk cId="2683774997" sldId="372"/>
        </pc:sldMkLst>
        <pc:spChg chg="mod">
          <ac:chgData name="佐藤 琴乃" userId="S::kotono_sato@jpfgojp.onmicrosoft.com::2230d9ee-5755-4738-bed6-b68085c1b120" providerId="AD" clId="Web-{78EB2610-0D16-F68F-857C-486DCDB76E80}" dt="2020-07-17T14:42:18.989" v="6"/>
          <ac:spMkLst>
            <pc:docMk/>
            <pc:sldMk cId="2683774997" sldId="37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24.895" v="7"/>
        <pc:sldMkLst>
          <pc:docMk/>
          <pc:sldMk cId="625840254" sldId="373"/>
        </pc:sldMkLst>
        <pc:spChg chg="mod">
          <ac:chgData name="佐藤 琴乃" userId="S::kotono_sato@jpfgojp.onmicrosoft.com::2230d9ee-5755-4738-bed6-b68085c1b120" providerId="AD" clId="Web-{78EB2610-0D16-F68F-857C-486DCDB76E80}" dt="2020-07-17T14:42:24.895" v="7"/>
          <ac:spMkLst>
            <pc:docMk/>
            <pc:sldMk cId="625840254" sldId="37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42.177" v="11"/>
        <pc:sldMkLst>
          <pc:docMk/>
          <pc:sldMk cId="3377572367" sldId="374"/>
        </pc:sldMkLst>
        <pc:spChg chg="mod">
          <ac:chgData name="佐藤 琴乃" userId="S::kotono_sato@jpfgojp.onmicrosoft.com::2230d9ee-5755-4738-bed6-b68085c1b120" providerId="AD" clId="Web-{78EB2610-0D16-F68F-857C-486DCDB76E80}" dt="2020-07-17T14:42:42.177" v="11"/>
          <ac:spMkLst>
            <pc:docMk/>
            <pc:sldMk cId="3377572367" sldId="37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5:32.693" v="42" actId="20577"/>
        <pc:sldMkLst>
          <pc:docMk/>
          <pc:sldMk cId="465409923" sldId="375"/>
        </pc:sldMkLst>
        <pc:spChg chg="mod">
          <ac:chgData name="佐藤 琴乃" userId="S::kotono_sato@jpfgojp.onmicrosoft.com::2230d9ee-5755-4738-bed6-b68085c1b120" providerId="AD" clId="Web-{78EB2610-0D16-F68F-857C-486DCDB76E80}" dt="2020-07-17T14:45:32.693" v="42" actId="20577"/>
          <ac:spMkLst>
            <pc:docMk/>
            <pc:sldMk cId="465409923" sldId="3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2:59.521" v="14" actId="14100"/>
        <pc:sldMkLst>
          <pc:docMk/>
          <pc:sldMk cId="1466502828" sldId="377"/>
        </pc:sldMkLst>
        <pc:spChg chg="mod">
          <ac:chgData name="佐藤 琴乃" userId="S::kotono_sato@jpfgojp.onmicrosoft.com::2230d9ee-5755-4738-bed6-b68085c1b120" providerId="AD" clId="Web-{78EB2610-0D16-F68F-857C-486DCDB76E80}" dt="2020-07-17T14:42:59.521" v="14" actId="14100"/>
          <ac:spMkLst>
            <pc:docMk/>
            <pc:sldMk cId="1466502828" sldId="377"/>
            <ac:spMk id="5" creationId="{A5FECE67-AC18-4D7D-ABD0-0618AC46D087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3:12.567" v="17" actId="20577"/>
        <pc:sldMkLst>
          <pc:docMk/>
          <pc:sldMk cId="1548762282" sldId="379"/>
        </pc:sldMkLst>
        <pc:spChg chg="mod">
          <ac:chgData name="佐藤 琴乃" userId="S::kotono_sato@jpfgojp.onmicrosoft.com::2230d9ee-5755-4738-bed6-b68085c1b120" providerId="AD" clId="Web-{78EB2610-0D16-F68F-857C-486DCDB76E80}" dt="2020-07-17T14:43:12.567" v="17" actId="20577"/>
          <ac:spMkLst>
            <pc:docMk/>
            <pc:sldMk cId="1548762282" sldId="37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3:30.442" v="19" actId="14100"/>
        <pc:sldMkLst>
          <pc:docMk/>
          <pc:sldMk cId="4027650502" sldId="382"/>
        </pc:sldMkLst>
        <pc:spChg chg="mod">
          <ac:chgData name="佐藤 琴乃" userId="S::kotono_sato@jpfgojp.onmicrosoft.com::2230d9ee-5755-4738-bed6-b68085c1b120" providerId="AD" clId="Web-{78EB2610-0D16-F68F-857C-486DCDB76E80}" dt="2020-07-17T14:43:30.442" v="19" actId="14100"/>
          <ac:spMkLst>
            <pc:docMk/>
            <pc:sldMk cId="4027650502" sldId="382"/>
            <ac:spMk id="5" creationId="{A5FECE67-AC18-4D7D-ABD0-0618AC46D087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3:56.661" v="26"/>
        <pc:sldMkLst>
          <pc:docMk/>
          <pc:sldMk cId="2904616042" sldId="384"/>
        </pc:sldMkLst>
        <pc:spChg chg="mod">
          <ac:chgData name="佐藤 琴乃" userId="S::kotono_sato@jpfgojp.onmicrosoft.com::2230d9ee-5755-4738-bed6-b68085c1b120" providerId="AD" clId="Web-{78EB2610-0D16-F68F-857C-486DCDB76E80}" dt="2020-07-17T14:43:56.661" v="26"/>
          <ac:spMkLst>
            <pc:docMk/>
            <pc:sldMk cId="2904616042" sldId="384"/>
            <ac:spMk id="5" creationId="{A5FECE67-AC18-4D7D-ABD0-0618AC46D087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23.880" v="31"/>
        <pc:sldMkLst>
          <pc:docMk/>
          <pc:sldMk cId="491595383" sldId="389"/>
        </pc:sldMkLst>
        <pc:spChg chg="mod">
          <ac:chgData name="佐藤 琴乃" userId="S::kotono_sato@jpfgojp.onmicrosoft.com::2230d9ee-5755-4738-bed6-b68085c1b120" providerId="AD" clId="Web-{78EB2610-0D16-F68F-857C-486DCDB76E80}" dt="2020-07-17T14:44:23.880" v="31"/>
          <ac:spMkLst>
            <pc:docMk/>
            <pc:sldMk cId="491595383" sldId="38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30.161" v="32"/>
        <pc:sldMkLst>
          <pc:docMk/>
          <pc:sldMk cId="690361154" sldId="390"/>
        </pc:sldMkLst>
        <pc:spChg chg="mod">
          <ac:chgData name="佐藤 琴乃" userId="S::kotono_sato@jpfgojp.onmicrosoft.com::2230d9ee-5755-4738-bed6-b68085c1b120" providerId="AD" clId="Web-{78EB2610-0D16-F68F-857C-486DCDB76E80}" dt="2020-07-17T14:44:30.161" v="32"/>
          <ac:spMkLst>
            <pc:docMk/>
            <pc:sldMk cId="690361154" sldId="39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47.536" v="38"/>
        <pc:sldMkLst>
          <pc:docMk/>
          <pc:sldMk cId="3958301289" sldId="393"/>
        </pc:sldMkLst>
        <pc:spChg chg="mod">
          <ac:chgData name="佐藤 琴乃" userId="S::kotono_sato@jpfgojp.onmicrosoft.com::2230d9ee-5755-4738-bed6-b68085c1b120" providerId="AD" clId="Web-{78EB2610-0D16-F68F-857C-486DCDB76E80}" dt="2020-07-17T14:44:47.536" v="38"/>
          <ac:spMkLst>
            <pc:docMk/>
            <pc:sldMk cId="3958301289" sldId="393"/>
            <ac:spMk id="6" creationId="{7A40A1DF-3358-484F-BD5A-40BA56F2E3C5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51.833" v="39"/>
        <pc:sldMkLst>
          <pc:docMk/>
          <pc:sldMk cId="2673442954" sldId="394"/>
        </pc:sldMkLst>
        <pc:spChg chg="mod">
          <ac:chgData name="佐藤 琴乃" userId="S::kotono_sato@jpfgojp.onmicrosoft.com::2230d9ee-5755-4738-bed6-b68085c1b120" providerId="AD" clId="Web-{78EB2610-0D16-F68F-857C-486DCDB76E80}" dt="2020-07-17T14:44:51.833" v="39"/>
          <ac:spMkLst>
            <pc:docMk/>
            <pc:sldMk cId="2673442954" sldId="394"/>
            <ac:spMk id="6" creationId="{7A40A1DF-3358-484F-BD5A-40BA56F2E3C5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4:55.661" v="40"/>
        <pc:sldMkLst>
          <pc:docMk/>
          <pc:sldMk cId="1512040014" sldId="395"/>
        </pc:sldMkLst>
        <pc:spChg chg="mod">
          <ac:chgData name="佐藤 琴乃" userId="S::kotono_sato@jpfgojp.onmicrosoft.com::2230d9ee-5755-4738-bed6-b68085c1b120" providerId="AD" clId="Web-{78EB2610-0D16-F68F-857C-486DCDB76E80}" dt="2020-07-17T14:44:55.661" v="40"/>
          <ac:spMkLst>
            <pc:docMk/>
            <pc:sldMk cId="1512040014" sldId="395"/>
            <ac:spMk id="5" creationId="{A5FECE67-AC18-4D7D-ABD0-0618AC46D087}"/>
          </ac:spMkLst>
        </pc:spChg>
      </pc:sldChg>
      <pc:sldChg chg="modSp">
        <pc:chgData name="佐藤 琴乃" userId="S::kotono_sato@jpfgojp.onmicrosoft.com::2230d9ee-5755-4738-bed6-b68085c1b120" providerId="AD" clId="Web-{78EB2610-0D16-F68F-857C-486DCDB76E80}" dt="2020-07-17T14:45:00.349" v="41"/>
        <pc:sldMkLst>
          <pc:docMk/>
          <pc:sldMk cId="2254504486" sldId="396"/>
        </pc:sldMkLst>
        <pc:spChg chg="mod">
          <ac:chgData name="佐藤 琴乃" userId="S::kotono_sato@jpfgojp.onmicrosoft.com::2230d9ee-5755-4738-bed6-b68085c1b120" providerId="AD" clId="Web-{78EB2610-0D16-F68F-857C-486DCDB76E80}" dt="2020-07-17T14:45:00.349" v="41"/>
          <ac:spMkLst>
            <pc:docMk/>
            <pc:sldMk cId="2254504486" sldId="396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B400AA0-BC51-A510-448C-CDF64F5C6662}"/>
    <pc:docChg chg="modSld">
      <pc:chgData name="内田 陽子" userId="S::yoko_uchida@jpfgojp.onmicrosoft.com::3ba88787-b8da-4fc8-a417-83f627a88c5e" providerId="AD" clId="Web-{EB400AA0-BC51-A510-448C-CDF64F5C6662}" dt="2020-06-10T02:22:29.972" v="52"/>
      <pc:docMkLst>
        <pc:docMk/>
      </pc:docMkLst>
      <pc:sldChg chg="delSp delAnim">
        <pc:chgData name="内田 陽子" userId="S::yoko_uchida@jpfgojp.onmicrosoft.com::3ba88787-b8da-4fc8-a417-83f627a88c5e" providerId="AD" clId="Web-{EB400AA0-BC51-A510-448C-CDF64F5C6662}" dt="2020-06-10T02:21:28.128" v="12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EB400AA0-BC51-A510-448C-CDF64F5C6662}" dt="2020-06-10T02:21:28.128" v="12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2.019" v="7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EB400AA0-BC51-A510-448C-CDF64F5C6662}" dt="2020-06-10T02:21:22.019" v="7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7.519" v="4"/>
        <pc:sldMkLst>
          <pc:docMk/>
          <pc:sldMk cId="878709562" sldId="315"/>
        </pc:sldMkLst>
        <pc:picChg chg="del">
          <ac:chgData name="内田 陽子" userId="S::yoko_uchida@jpfgojp.onmicrosoft.com::3ba88787-b8da-4fc8-a417-83f627a88c5e" providerId="AD" clId="Web-{EB400AA0-BC51-A510-448C-CDF64F5C6662}" dt="2020-06-10T02:21:17.519" v="4"/>
          <ac:picMkLst>
            <pc:docMk/>
            <pc:sldMk cId="878709562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8.722" v="18"/>
        <pc:sldMkLst>
          <pc:docMk/>
          <pc:sldMk cId="2806374273" sldId="316"/>
        </pc:sldMkLst>
        <pc:picChg chg="del">
          <ac:chgData name="内田 陽子" userId="S::yoko_uchida@jpfgojp.onmicrosoft.com::3ba88787-b8da-4fc8-a417-83f627a88c5e" providerId="AD" clId="Web-{EB400AA0-BC51-A510-448C-CDF64F5C6662}" dt="2020-06-10T02:21:38.722" v="18"/>
          <ac:picMkLst>
            <pc:docMk/>
            <pc:sldMk cId="2806374273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0.785" v="13"/>
        <pc:sldMkLst>
          <pc:docMk/>
          <pc:sldMk cId="993028233" sldId="321"/>
        </pc:sldMkLst>
        <pc:picChg chg="del">
          <ac:chgData name="内田 陽子" userId="S::yoko_uchida@jpfgojp.onmicrosoft.com::3ba88787-b8da-4fc8-a417-83f627a88c5e" providerId="AD" clId="Web-{EB400AA0-BC51-A510-448C-CDF64F5C6662}" dt="2020-06-10T02:21:30.785" v="13"/>
          <ac:picMkLst>
            <pc:docMk/>
            <pc:sldMk cId="993028233" sldId="321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0.753" v="0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EB400AA0-BC51-A510-448C-CDF64F5C6662}" dt="2020-06-10T02:21:10.753" v="0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6.269" v="17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EB400AA0-BC51-A510-448C-CDF64F5C6662}" dt="2020-06-10T02:21:36.269" v="17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1.363" v="28"/>
        <pc:sldMkLst>
          <pc:docMk/>
          <pc:sldMk cId="3956439240" sldId="325"/>
        </pc:sldMkLst>
        <pc:picChg chg="del">
          <ac:chgData name="内田 陽子" userId="S::yoko_uchida@jpfgojp.onmicrosoft.com::3ba88787-b8da-4fc8-a417-83f627a88c5e" providerId="AD" clId="Web-{EB400AA0-BC51-A510-448C-CDF64F5C6662}" dt="2020-06-10T02:21:51.363" v="28"/>
          <ac:picMkLst>
            <pc:docMk/>
            <pc:sldMk cId="3956439240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6.972" v="25"/>
        <pc:sldMkLst>
          <pc:docMk/>
          <pc:sldMk cId="926010872" sldId="326"/>
        </pc:sldMkLst>
        <pc:picChg chg="del">
          <ac:chgData name="内田 陽子" userId="S::yoko_uchida@jpfgojp.onmicrosoft.com::3ba88787-b8da-4fc8-a417-83f627a88c5e" providerId="AD" clId="Web-{EB400AA0-BC51-A510-448C-CDF64F5C6662}" dt="2020-06-10T02:21:46.972" v="25"/>
          <ac:picMkLst>
            <pc:docMk/>
            <pc:sldMk cId="926010872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4.597" v="30"/>
        <pc:sldMkLst>
          <pc:docMk/>
          <pc:sldMk cId="4215311804" sldId="327"/>
        </pc:sldMkLst>
        <pc:picChg chg="del">
          <ac:chgData name="内田 陽子" userId="S::yoko_uchida@jpfgojp.onmicrosoft.com::3ba88787-b8da-4fc8-a417-83f627a88c5e" providerId="AD" clId="Web-{EB400AA0-BC51-A510-448C-CDF64F5C6662}" dt="2020-06-10T02:21:54.597" v="30"/>
          <ac:picMkLst>
            <pc:docMk/>
            <pc:sldMk cId="4215311804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5.707" v="31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EB400AA0-BC51-A510-448C-CDF64F5C6662}" dt="2020-06-10T02:21:55.707" v="31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7.753" v="26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EB400AA0-BC51-A510-448C-CDF64F5C6662}" dt="2020-06-10T02:21:47.753" v="26"/>
          <ac:picMkLst>
            <pc:docMk/>
            <pc:sldMk cId="126301084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10.238" v="40"/>
        <pc:sldMkLst>
          <pc:docMk/>
          <pc:sldMk cId="1020148478" sldId="335"/>
        </pc:sldMkLst>
        <pc:picChg chg="del">
          <ac:chgData name="内田 陽子" userId="S::yoko_uchida@jpfgojp.onmicrosoft.com::3ba88787-b8da-4fc8-a417-83f627a88c5e" providerId="AD" clId="Web-{EB400AA0-BC51-A510-448C-CDF64F5C6662}" dt="2020-06-10T02:22:10.238" v="40"/>
          <ac:picMkLst>
            <pc:docMk/>
            <pc:sldMk cId="1020148478" sldId="335"/>
            <ac:picMk id="13" creationId="{C79B02AF-B212-4740-8AA3-9A62102445FF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2.144" v="34"/>
        <pc:sldMkLst>
          <pc:docMk/>
          <pc:sldMk cId="3285066421" sldId="337"/>
        </pc:sldMkLst>
        <pc:picChg chg="del">
          <ac:chgData name="内田 陽子" userId="S::yoko_uchida@jpfgojp.onmicrosoft.com::3ba88787-b8da-4fc8-a417-83f627a88c5e" providerId="AD" clId="Web-{EB400AA0-BC51-A510-448C-CDF64F5C6662}" dt="2020-06-10T02:22:02.144" v="34"/>
          <ac:picMkLst>
            <pc:docMk/>
            <pc:sldMk cId="3285066421" sldId="33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3.410" v="35"/>
        <pc:sldMkLst>
          <pc:docMk/>
          <pc:sldMk cId="2255756612" sldId="364"/>
        </pc:sldMkLst>
        <pc:picChg chg="del">
          <ac:chgData name="内田 陽子" userId="S::yoko_uchida@jpfgojp.onmicrosoft.com::3ba88787-b8da-4fc8-a417-83f627a88c5e" providerId="AD" clId="Web-{EB400AA0-BC51-A510-448C-CDF64F5C6662}" dt="2020-06-10T02:22:03.410" v="35"/>
          <ac:picMkLst>
            <pc:docMk/>
            <pc:sldMk cId="2255756612" sldId="36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3.675" v="1"/>
        <pc:sldMkLst>
          <pc:docMk/>
          <pc:sldMk cId="3225434964" sldId="365"/>
        </pc:sldMkLst>
        <pc:picChg chg="del">
          <ac:chgData name="内田 陽子" userId="S::yoko_uchida@jpfgojp.onmicrosoft.com::3ba88787-b8da-4fc8-a417-83f627a88c5e" providerId="AD" clId="Web-{EB400AA0-BC51-A510-448C-CDF64F5C6662}" dt="2020-06-10T02:21:13.675" v="1"/>
          <ac:picMkLst>
            <pc:docMk/>
            <pc:sldMk cId="3225434964" sldId="3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5.238" v="2"/>
        <pc:sldMkLst>
          <pc:docMk/>
          <pc:sldMk cId="1269142455" sldId="366"/>
        </pc:sldMkLst>
        <pc:picChg chg="del">
          <ac:chgData name="内田 陽子" userId="S::yoko_uchida@jpfgojp.onmicrosoft.com::3ba88787-b8da-4fc8-a417-83f627a88c5e" providerId="AD" clId="Web-{EB400AA0-BC51-A510-448C-CDF64F5C6662}" dt="2020-06-10T02:21:15.238" v="2"/>
          <ac:picMkLst>
            <pc:docMk/>
            <pc:sldMk cId="1269142455" sldId="36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7.425" v="3"/>
        <pc:sldMkLst>
          <pc:docMk/>
          <pc:sldMk cId="2833551238" sldId="367"/>
        </pc:sldMkLst>
        <pc:picChg chg="del">
          <ac:chgData name="内田 陽子" userId="S::yoko_uchida@jpfgojp.onmicrosoft.com::3ba88787-b8da-4fc8-a417-83f627a88c5e" providerId="AD" clId="Web-{EB400AA0-BC51-A510-448C-CDF64F5C6662}" dt="2020-06-10T02:21:17.425" v="3"/>
          <ac:picMkLst>
            <pc:docMk/>
            <pc:sldMk cId="2833551238" sldId="36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8.644" v="5"/>
        <pc:sldMkLst>
          <pc:docMk/>
          <pc:sldMk cId="3220057753" sldId="368"/>
        </pc:sldMkLst>
        <pc:picChg chg="del">
          <ac:chgData name="内田 陽子" userId="S::yoko_uchida@jpfgojp.onmicrosoft.com::3ba88787-b8da-4fc8-a417-83f627a88c5e" providerId="AD" clId="Web-{EB400AA0-BC51-A510-448C-CDF64F5C6662}" dt="2020-06-10T02:21:18.644" v="5"/>
          <ac:picMkLst>
            <pc:docMk/>
            <pc:sldMk cId="3220057753" sldId="36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1.191" v="6"/>
        <pc:sldMkLst>
          <pc:docMk/>
          <pc:sldMk cId="1736354933" sldId="369"/>
        </pc:sldMkLst>
        <pc:picChg chg="del">
          <ac:chgData name="内田 陽子" userId="S::yoko_uchida@jpfgojp.onmicrosoft.com::3ba88787-b8da-4fc8-a417-83f627a88c5e" providerId="AD" clId="Web-{EB400AA0-BC51-A510-448C-CDF64F5C6662}" dt="2020-06-10T02:21:21.191" v="6"/>
          <ac:picMkLst>
            <pc:docMk/>
            <pc:sldMk cId="1736354933" sldId="36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2.066" v="8"/>
        <pc:sldMkLst>
          <pc:docMk/>
          <pc:sldMk cId="813239369" sldId="370"/>
        </pc:sldMkLst>
        <pc:picChg chg="del">
          <ac:chgData name="内田 陽子" userId="S::yoko_uchida@jpfgojp.onmicrosoft.com::3ba88787-b8da-4fc8-a417-83f627a88c5e" providerId="AD" clId="Web-{EB400AA0-BC51-A510-448C-CDF64F5C6662}" dt="2020-06-10T02:21:22.066" v="8"/>
          <ac:picMkLst>
            <pc:docMk/>
            <pc:sldMk cId="813239369" sldId="37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3.503" v="9"/>
        <pc:sldMkLst>
          <pc:docMk/>
          <pc:sldMk cId="433966074" sldId="371"/>
        </pc:sldMkLst>
        <pc:picChg chg="del">
          <ac:chgData name="内田 陽子" userId="S::yoko_uchida@jpfgojp.onmicrosoft.com::3ba88787-b8da-4fc8-a417-83f627a88c5e" providerId="AD" clId="Web-{EB400AA0-BC51-A510-448C-CDF64F5C6662}" dt="2020-06-10T02:21:23.503" v="9"/>
          <ac:picMkLst>
            <pc:docMk/>
            <pc:sldMk cId="433966074" sldId="37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7.925" v="10"/>
        <pc:sldMkLst>
          <pc:docMk/>
          <pc:sldMk cId="2683774997" sldId="372"/>
        </pc:sldMkLst>
        <pc:picChg chg="del">
          <ac:chgData name="内田 陽子" userId="S::yoko_uchida@jpfgojp.onmicrosoft.com::3ba88787-b8da-4fc8-a417-83f627a88c5e" providerId="AD" clId="Web-{EB400AA0-BC51-A510-448C-CDF64F5C6662}" dt="2020-06-10T02:21:27.925" v="10"/>
          <ac:picMkLst>
            <pc:docMk/>
            <pc:sldMk cId="2683774997" sldId="372"/>
            <ac:picMk id="8" creationId="{2667CE00-BBB5-424E-B4A5-0278812929E2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7.972" v="11"/>
        <pc:sldMkLst>
          <pc:docMk/>
          <pc:sldMk cId="625840254" sldId="373"/>
        </pc:sldMkLst>
        <pc:picChg chg="del">
          <ac:chgData name="内田 陽子" userId="S::yoko_uchida@jpfgojp.onmicrosoft.com::3ba88787-b8da-4fc8-a417-83f627a88c5e" providerId="AD" clId="Web-{EB400AA0-BC51-A510-448C-CDF64F5C6662}" dt="2020-06-10T02:21:27.972" v="11"/>
          <ac:picMkLst>
            <pc:docMk/>
            <pc:sldMk cId="625840254" sldId="37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4.363" v="14"/>
        <pc:sldMkLst>
          <pc:docMk/>
          <pc:sldMk cId="3377572367" sldId="374"/>
        </pc:sldMkLst>
        <pc:picChg chg="del">
          <ac:chgData name="内田 陽子" userId="S::yoko_uchida@jpfgojp.onmicrosoft.com::3ba88787-b8da-4fc8-a417-83f627a88c5e" providerId="AD" clId="Web-{EB400AA0-BC51-A510-448C-CDF64F5C6662}" dt="2020-06-10T02:21:34.363" v="14"/>
          <ac:picMkLst>
            <pc:docMk/>
            <pc:sldMk cId="3377572367" sldId="3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5.238" v="15"/>
        <pc:sldMkLst>
          <pc:docMk/>
          <pc:sldMk cId="465409923" sldId="375"/>
        </pc:sldMkLst>
        <pc:picChg chg="del">
          <ac:chgData name="内田 陽子" userId="S::yoko_uchida@jpfgojp.onmicrosoft.com::3ba88787-b8da-4fc8-a417-83f627a88c5e" providerId="AD" clId="Web-{EB400AA0-BC51-A510-448C-CDF64F5C6662}" dt="2020-06-10T02:21:35.238" v="15"/>
          <ac:picMkLst>
            <pc:docMk/>
            <pc:sldMk cId="465409923" sldId="375"/>
            <ac:picMk id="8" creationId="{2667CE00-BBB5-424E-B4A5-0278812929E2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5.285" v="16"/>
        <pc:sldMkLst>
          <pc:docMk/>
          <pc:sldMk cId="1272134830" sldId="376"/>
        </pc:sldMkLst>
        <pc:picChg chg="del">
          <ac:chgData name="内田 陽子" userId="S::yoko_uchida@jpfgojp.onmicrosoft.com::3ba88787-b8da-4fc8-a417-83f627a88c5e" providerId="AD" clId="Web-{EB400AA0-BC51-A510-448C-CDF64F5C6662}" dt="2020-06-10T02:21:35.285" v="16"/>
          <ac:picMkLst>
            <pc:docMk/>
            <pc:sldMk cId="1272134830" sldId="37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9.613" v="19"/>
        <pc:sldMkLst>
          <pc:docMk/>
          <pc:sldMk cId="1466502828" sldId="377"/>
        </pc:sldMkLst>
        <pc:picChg chg="del">
          <ac:chgData name="内田 陽子" userId="S::yoko_uchida@jpfgojp.onmicrosoft.com::3ba88787-b8da-4fc8-a417-83f627a88c5e" providerId="AD" clId="Web-{EB400AA0-BC51-A510-448C-CDF64F5C6662}" dt="2020-06-10T02:21:39.613" v="19"/>
          <ac:picMkLst>
            <pc:docMk/>
            <pc:sldMk cId="1466502828" sldId="3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0.503" v="20"/>
        <pc:sldMkLst>
          <pc:docMk/>
          <pc:sldMk cId="3091475325" sldId="378"/>
        </pc:sldMkLst>
        <pc:picChg chg="del">
          <ac:chgData name="内田 陽子" userId="S::yoko_uchida@jpfgojp.onmicrosoft.com::3ba88787-b8da-4fc8-a417-83f627a88c5e" providerId="AD" clId="Web-{EB400AA0-BC51-A510-448C-CDF64F5C6662}" dt="2020-06-10T02:21:40.503" v="20"/>
          <ac:picMkLst>
            <pc:docMk/>
            <pc:sldMk cId="3091475325" sldId="3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2.097" v="21"/>
        <pc:sldMkLst>
          <pc:docMk/>
          <pc:sldMk cId="1548762282" sldId="379"/>
        </pc:sldMkLst>
        <pc:picChg chg="del">
          <ac:chgData name="内田 陽子" userId="S::yoko_uchida@jpfgojp.onmicrosoft.com::3ba88787-b8da-4fc8-a417-83f627a88c5e" providerId="AD" clId="Web-{EB400AA0-BC51-A510-448C-CDF64F5C6662}" dt="2020-06-10T02:21:42.097" v="21"/>
          <ac:picMkLst>
            <pc:docMk/>
            <pc:sldMk cId="1548762282" sldId="3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2.894" v="22"/>
        <pc:sldMkLst>
          <pc:docMk/>
          <pc:sldMk cId="2017256118" sldId="380"/>
        </pc:sldMkLst>
        <pc:picChg chg="del">
          <ac:chgData name="内田 陽子" userId="S::yoko_uchida@jpfgojp.onmicrosoft.com::3ba88787-b8da-4fc8-a417-83f627a88c5e" providerId="AD" clId="Web-{EB400AA0-BC51-A510-448C-CDF64F5C6662}" dt="2020-06-10T02:21:42.894" v="22"/>
          <ac:picMkLst>
            <pc:docMk/>
            <pc:sldMk cId="2017256118" sldId="3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5.113" v="23"/>
        <pc:sldMkLst>
          <pc:docMk/>
          <pc:sldMk cId="2817155527" sldId="381"/>
        </pc:sldMkLst>
        <pc:picChg chg="del">
          <ac:chgData name="内田 陽子" userId="S::yoko_uchida@jpfgojp.onmicrosoft.com::3ba88787-b8da-4fc8-a417-83f627a88c5e" providerId="AD" clId="Web-{EB400AA0-BC51-A510-448C-CDF64F5C6662}" dt="2020-06-10T02:21:45.113" v="23"/>
          <ac:picMkLst>
            <pc:docMk/>
            <pc:sldMk cId="2817155527" sldId="3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5.160" v="24"/>
        <pc:sldMkLst>
          <pc:docMk/>
          <pc:sldMk cId="4027650502" sldId="382"/>
        </pc:sldMkLst>
        <pc:picChg chg="del">
          <ac:chgData name="内田 陽子" userId="S::yoko_uchida@jpfgojp.onmicrosoft.com::3ba88787-b8da-4fc8-a417-83f627a88c5e" providerId="AD" clId="Web-{EB400AA0-BC51-A510-448C-CDF64F5C6662}" dt="2020-06-10T02:21:45.160" v="24"/>
          <ac:picMkLst>
            <pc:docMk/>
            <pc:sldMk cId="4027650502" sldId="3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9.363" v="27"/>
        <pc:sldMkLst>
          <pc:docMk/>
          <pc:sldMk cId="1652677305" sldId="383"/>
        </pc:sldMkLst>
        <pc:picChg chg="del">
          <ac:chgData name="内田 陽子" userId="S::yoko_uchida@jpfgojp.onmicrosoft.com::3ba88787-b8da-4fc8-a417-83f627a88c5e" providerId="AD" clId="Web-{EB400AA0-BC51-A510-448C-CDF64F5C6662}" dt="2020-06-10T02:21:49.363" v="27"/>
          <ac:picMkLst>
            <pc:docMk/>
            <pc:sldMk cId="1652677305" sldId="3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3.878" v="29"/>
        <pc:sldMkLst>
          <pc:docMk/>
          <pc:sldMk cId="2904616042" sldId="384"/>
        </pc:sldMkLst>
        <pc:picChg chg="del">
          <ac:chgData name="内田 陽子" userId="S::yoko_uchida@jpfgojp.onmicrosoft.com::3ba88787-b8da-4fc8-a417-83f627a88c5e" providerId="AD" clId="Web-{EB400AA0-BC51-A510-448C-CDF64F5C6662}" dt="2020-06-10T02:21:53.878" v="29"/>
          <ac:picMkLst>
            <pc:docMk/>
            <pc:sldMk cId="2904616042" sldId="38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6.957" v="32"/>
        <pc:sldMkLst>
          <pc:docMk/>
          <pc:sldMk cId="1522576508" sldId="385"/>
        </pc:sldMkLst>
        <pc:picChg chg="del">
          <ac:chgData name="内田 陽子" userId="S::yoko_uchida@jpfgojp.onmicrosoft.com::3ba88787-b8da-4fc8-a417-83f627a88c5e" providerId="AD" clId="Web-{EB400AA0-BC51-A510-448C-CDF64F5C6662}" dt="2020-06-10T02:21:56.957" v="32"/>
          <ac:picMkLst>
            <pc:docMk/>
            <pc:sldMk cId="1522576508" sldId="3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0.160" v="33"/>
        <pc:sldMkLst>
          <pc:docMk/>
          <pc:sldMk cId="3051940531" sldId="386"/>
        </pc:sldMkLst>
        <pc:picChg chg="del">
          <ac:chgData name="内田 陽子" userId="S::yoko_uchida@jpfgojp.onmicrosoft.com::3ba88787-b8da-4fc8-a417-83f627a88c5e" providerId="AD" clId="Web-{EB400AA0-BC51-A510-448C-CDF64F5C6662}" dt="2020-06-10T02:22:00.160" v="33"/>
          <ac:picMkLst>
            <pc:docMk/>
            <pc:sldMk cId="3051940531" sldId="386"/>
            <ac:picMk id="8" creationId="{2667CE00-BBB5-424E-B4A5-0278812929E2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9.535" v="39"/>
        <pc:sldMkLst>
          <pc:docMk/>
          <pc:sldMk cId="3326751583" sldId="387"/>
        </pc:sldMkLst>
        <pc:picChg chg="del">
          <ac:chgData name="内田 陽子" userId="S::yoko_uchida@jpfgojp.onmicrosoft.com::3ba88787-b8da-4fc8-a417-83f627a88c5e" providerId="AD" clId="Web-{EB400AA0-BC51-A510-448C-CDF64F5C6662}" dt="2020-06-10T02:22:09.535" v="39"/>
          <ac:picMkLst>
            <pc:docMk/>
            <pc:sldMk cId="3326751583" sldId="3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5.660" v="36"/>
        <pc:sldMkLst>
          <pc:docMk/>
          <pc:sldMk cId="4182850073" sldId="388"/>
        </pc:sldMkLst>
        <pc:picChg chg="del">
          <ac:chgData name="内田 陽子" userId="S::yoko_uchida@jpfgojp.onmicrosoft.com::3ba88787-b8da-4fc8-a417-83f627a88c5e" providerId="AD" clId="Web-{EB400AA0-BC51-A510-448C-CDF64F5C6662}" dt="2020-06-10T02:22:05.660" v="36"/>
          <ac:picMkLst>
            <pc:docMk/>
            <pc:sldMk cId="4182850073" sldId="3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6.113" v="37"/>
        <pc:sldMkLst>
          <pc:docMk/>
          <pc:sldMk cId="491595383" sldId="389"/>
        </pc:sldMkLst>
        <pc:picChg chg="del">
          <ac:chgData name="内田 陽子" userId="S::yoko_uchida@jpfgojp.onmicrosoft.com::3ba88787-b8da-4fc8-a417-83f627a88c5e" providerId="AD" clId="Web-{EB400AA0-BC51-A510-448C-CDF64F5C6662}" dt="2020-06-10T02:22:06.113" v="37"/>
          <ac:picMkLst>
            <pc:docMk/>
            <pc:sldMk cId="491595383" sldId="3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7.300" v="38"/>
        <pc:sldMkLst>
          <pc:docMk/>
          <pc:sldMk cId="690361154" sldId="390"/>
        </pc:sldMkLst>
        <pc:picChg chg="del">
          <ac:chgData name="内田 陽子" userId="S::yoko_uchida@jpfgojp.onmicrosoft.com::3ba88787-b8da-4fc8-a417-83f627a88c5e" providerId="AD" clId="Web-{EB400AA0-BC51-A510-448C-CDF64F5C6662}" dt="2020-06-10T02:22:07.300" v="38"/>
          <ac:picMkLst>
            <pc:docMk/>
            <pc:sldMk cId="690361154" sldId="3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11.472" v="41"/>
        <pc:sldMkLst>
          <pc:docMk/>
          <pc:sldMk cId="4058484550" sldId="391"/>
        </pc:sldMkLst>
        <pc:picChg chg="del">
          <ac:chgData name="内田 陽子" userId="S::yoko_uchida@jpfgojp.onmicrosoft.com::3ba88787-b8da-4fc8-a417-83f627a88c5e" providerId="AD" clId="Web-{EB400AA0-BC51-A510-448C-CDF64F5C6662}" dt="2020-06-10T02:22:11.472" v="41"/>
          <ac:picMkLst>
            <pc:docMk/>
            <pc:sldMk cId="4058484550" sldId="391"/>
            <ac:picMk id="13" creationId="{C79B02AF-B212-4740-8AA3-9A62102445FF}"/>
          </ac:picMkLst>
        </pc:picChg>
      </pc:sldChg>
      <pc:sldChg chg="delSp modSp delAnim">
        <pc:chgData name="内田 陽子" userId="S::yoko_uchida@jpfgojp.onmicrosoft.com::3ba88787-b8da-4fc8-a417-83f627a88c5e" providerId="AD" clId="Web-{EB400AA0-BC51-A510-448C-CDF64F5C6662}" dt="2020-06-10T02:22:19.707" v="46" actId="20577"/>
        <pc:sldMkLst>
          <pc:docMk/>
          <pc:sldMk cId="1480013930" sldId="392"/>
        </pc:sldMkLst>
        <pc:spChg chg="mod">
          <ac:chgData name="内田 陽子" userId="S::yoko_uchida@jpfgojp.onmicrosoft.com::3ba88787-b8da-4fc8-a417-83f627a88c5e" providerId="AD" clId="Web-{EB400AA0-BC51-A510-448C-CDF64F5C6662}" dt="2020-06-10T02:22:19.707" v="46" actId="20577"/>
          <ac:spMkLst>
            <pc:docMk/>
            <pc:sldMk cId="1480013930" sldId="392"/>
            <ac:spMk id="3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EB400AA0-BC51-A510-448C-CDF64F5C6662}" dt="2020-06-10T02:22:12.707" v="42"/>
          <ac:picMkLst>
            <pc:docMk/>
            <pc:sldMk cId="1480013930" sldId="392"/>
            <ac:picMk id="13" creationId="{C79B02AF-B212-4740-8AA3-9A62102445FF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2.925" v="47"/>
        <pc:sldMkLst>
          <pc:docMk/>
          <pc:sldMk cId="3958301289" sldId="393"/>
        </pc:sldMkLst>
        <pc:picChg chg="del">
          <ac:chgData name="内田 陽子" userId="S::yoko_uchida@jpfgojp.onmicrosoft.com::3ba88787-b8da-4fc8-a417-83f627a88c5e" providerId="AD" clId="Web-{EB400AA0-BC51-A510-448C-CDF64F5C6662}" dt="2020-06-10T02:22:22.925" v="47"/>
          <ac:picMkLst>
            <pc:docMk/>
            <pc:sldMk cId="3958301289" sldId="393"/>
            <ac:picMk id="17" creationId="{2B833FBB-74D7-4983-9352-5F74878B50A3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4.519" v="48"/>
        <pc:sldMkLst>
          <pc:docMk/>
          <pc:sldMk cId="2673442954" sldId="394"/>
        </pc:sldMkLst>
        <pc:picChg chg="del">
          <ac:chgData name="内田 陽子" userId="S::yoko_uchida@jpfgojp.onmicrosoft.com::3ba88787-b8da-4fc8-a417-83f627a88c5e" providerId="AD" clId="Web-{EB400AA0-BC51-A510-448C-CDF64F5C6662}" dt="2020-06-10T02:22:24.519" v="48"/>
          <ac:picMkLst>
            <pc:docMk/>
            <pc:sldMk cId="2673442954" sldId="394"/>
            <ac:picMk id="5" creationId="{002C5153-3836-40D8-83A0-CA90CAC8E27F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5.972" v="49"/>
        <pc:sldMkLst>
          <pc:docMk/>
          <pc:sldMk cId="1512040014" sldId="395"/>
        </pc:sldMkLst>
        <pc:picChg chg="del">
          <ac:chgData name="内田 陽子" userId="S::yoko_uchida@jpfgojp.onmicrosoft.com::3ba88787-b8da-4fc8-a417-83f627a88c5e" providerId="AD" clId="Web-{EB400AA0-BC51-A510-448C-CDF64F5C6662}" dt="2020-06-10T02:22:25.972" v="49"/>
          <ac:picMkLst>
            <pc:docMk/>
            <pc:sldMk cId="1512040014" sldId="3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7.285" v="50"/>
        <pc:sldMkLst>
          <pc:docMk/>
          <pc:sldMk cId="2254504486" sldId="396"/>
        </pc:sldMkLst>
        <pc:picChg chg="del">
          <ac:chgData name="内田 陽子" userId="S::yoko_uchida@jpfgojp.onmicrosoft.com::3ba88787-b8da-4fc8-a417-83f627a88c5e" providerId="AD" clId="Web-{EB400AA0-BC51-A510-448C-CDF64F5C6662}" dt="2020-06-10T02:22:27.285" v="50"/>
          <ac:picMkLst>
            <pc:docMk/>
            <pc:sldMk cId="2254504486" sldId="3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9.113" v="51"/>
        <pc:sldMkLst>
          <pc:docMk/>
          <pc:sldMk cId="4189441131" sldId="397"/>
        </pc:sldMkLst>
        <pc:picChg chg="del">
          <ac:chgData name="内田 陽子" userId="S::yoko_uchida@jpfgojp.onmicrosoft.com::3ba88787-b8da-4fc8-a417-83f627a88c5e" providerId="AD" clId="Web-{EB400AA0-BC51-A510-448C-CDF64F5C6662}" dt="2020-06-10T02:22:29.113" v="51"/>
          <ac:picMkLst>
            <pc:docMk/>
            <pc:sldMk cId="4189441131" sldId="3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9.972" v="52"/>
        <pc:sldMkLst>
          <pc:docMk/>
          <pc:sldMk cId="2182061542" sldId="398"/>
        </pc:sldMkLst>
        <pc:picChg chg="del">
          <ac:chgData name="内田 陽子" userId="S::yoko_uchida@jpfgojp.onmicrosoft.com::3ba88787-b8da-4fc8-a417-83f627a88c5e" providerId="AD" clId="Web-{EB400AA0-BC51-A510-448C-CDF64F5C6662}" dt="2020-06-10T02:22:29.972" v="52"/>
          <ac:picMkLst>
            <pc:docMk/>
            <pc:sldMk cId="2182061542" sldId="398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20A6E110-6EF3-AF0A-3026-C26030989C17}"/>
    <pc:docChg chg="modSld">
      <pc:chgData name="内田 陽子" userId="S::yoko_uchida@jpfgojp.onmicrosoft.com::3ba88787-b8da-4fc8-a417-83f627a88c5e" providerId="AD" clId="Web-{20A6E110-6EF3-AF0A-3026-C26030989C17}" dt="2020-07-26T18:16:17.673" v="235" actId="1076"/>
      <pc:docMkLst>
        <pc:docMk/>
      </pc:docMkLst>
      <pc:sldChg chg="modSp">
        <pc:chgData name="内田 陽子" userId="S::yoko_uchida@jpfgojp.onmicrosoft.com::3ba88787-b8da-4fc8-a417-83f627a88c5e" providerId="AD" clId="Web-{20A6E110-6EF3-AF0A-3026-C26030989C17}" dt="2020-07-26T17:49:36.586" v="33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20A6E110-6EF3-AF0A-3026-C26030989C17}" dt="2020-07-26T17:49:36.586" v="33" actId="1076"/>
          <ac:spMkLst>
            <pc:docMk/>
            <pc:sldMk cId="39792644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7:22.571" v="14" actId="1076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20A6E110-6EF3-AF0A-3026-C26030989C17}" dt="2020-07-26T17:47:22.571" v="14" actId="1076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7:11.399" v="12" actId="1076"/>
          <ac:spMkLst>
            <pc:docMk/>
            <pc:sldMk cId="2847997097" sldId="28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5:43.196" v="7" actId="1076"/>
        <pc:sldMkLst>
          <pc:docMk/>
          <pc:sldMk cId="878709562" sldId="315"/>
        </pc:sldMkLst>
        <pc:spChg chg="mod">
          <ac:chgData name="内田 陽子" userId="S::yoko_uchida@jpfgojp.onmicrosoft.com::3ba88787-b8da-4fc8-a417-83f627a88c5e" providerId="AD" clId="Web-{20A6E110-6EF3-AF0A-3026-C26030989C17}" dt="2020-07-26T17:45:43.196" v="7" actId="1076"/>
          <ac:spMkLst>
            <pc:docMk/>
            <pc:sldMk cId="878709562" sldId="31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56:04.957" v="82" actId="1076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20A6E110-6EF3-AF0A-3026-C26030989C17}" dt="2020-07-26T17:56:04.957" v="82" actId="1076"/>
          <ac:spMkLst>
            <pc:docMk/>
            <pc:sldMk cId="2806374273" sldId="31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20A6E110-6EF3-AF0A-3026-C26030989C17}" dt="2020-07-26T17:52:21.115" v="53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20A6E110-6EF3-AF0A-3026-C26030989C17}" dt="2020-07-26T17:49:50.497" v="35" actId="1076"/>
          <ac:spMkLst>
            <pc:docMk/>
            <pc:sldMk cId="993028233" sldId="321"/>
            <ac:spMk id="3" creationId="{FA28049A-EB54-4118-B50D-4219C8C91B8B}"/>
          </ac:spMkLst>
        </pc:spChg>
        <pc:spChg chg="add del mod">
          <ac:chgData name="内田 陽子" userId="S::yoko_uchida@jpfgojp.onmicrosoft.com::3ba88787-b8da-4fc8-a417-83f627a88c5e" providerId="AD" clId="Web-{20A6E110-6EF3-AF0A-3026-C26030989C17}" dt="2020-07-26T17:52:21.115" v="53"/>
          <ac:spMkLst>
            <pc:docMk/>
            <pc:sldMk cId="993028233" sldId="321"/>
            <ac:spMk id="4" creationId="{FCBAF70D-E6F9-4117-93DF-037A8E3DE736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0:19.893" v="42" actId="20577"/>
          <ac:spMkLst>
            <pc:docMk/>
            <pc:sldMk cId="993028233" sldId="321"/>
            <ac:spMk id="13" creationId="{60266CC8-0941-4B0C-A1AF-E3FCD96459E2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9:54.997" v="36" actId="1076"/>
          <ac:spMkLst>
            <pc:docMk/>
            <pc:sldMk cId="993028233" sldId="321"/>
            <ac:spMk id="15" creationId="{5A5139BA-F5F7-4B3F-B073-EA32659CEF90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4:48.072" v="0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20A6E110-6EF3-AF0A-3026-C26030989C17}" dt="2020-07-26T17:44:48.072" v="0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55:43.316" v="79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20A6E110-6EF3-AF0A-3026-C26030989C17}" dt="2020-07-26T17:55:34.629" v="78" actId="1076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5:43.316" v="79" actId="1076"/>
          <ac:spMkLst>
            <pc:docMk/>
            <pc:sldMk cId="227346625" sldId="32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2:35.893" v="137" actId="1076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20A6E110-6EF3-AF0A-3026-C26030989C17}" dt="2020-07-26T18:02:35.893" v="137" actId="1076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2:23.034" v="135" actId="1076"/>
          <ac:spMkLst>
            <pc:docMk/>
            <pc:sldMk cId="3956439240" sldId="32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20A6E110-6EF3-AF0A-3026-C26030989C17}" dt="2020-07-26T18:01:33.456" v="130" actId="1076"/>
        <pc:sldMkLst>
          <pc:docMk/>
          <pc:sldMk cId="926010872" sldId="326"/>
        </pc:sldMkLst>
        <pc:spChg chg="add del">
          <ac:chgData name="内田 陽子" userId="S::yoko_uchida@jpfgojp.onmicrosoft.com::3ba88787-b8da-4fc8-a417-83f627a88c5e" providerId="AD" clId="Web-{20A6E110-6EF3-AF0A-3026-C26030989C17}" dt="2020-07-26T18:00:38.877" v="115"/>
          <ac:spMkLst>
            <pc:docMk/>
            <pc:sldMk cId="926010872" sldId="326"/>
            <ac:spMk id="2" creationId="{043449C4-6118-415A-AC4C-02769610C0D2}"/>
          </ac:spMkLst>
        </pc:spChg>
        <pc:spChg chg="mod ord">
          <ac:chgData name="内田 陽子" userId="S::yoko_uchida@jpfgojp.onmicrosoft.com::3ba88787-b8da-4fc8-a417-83f627a88c5e" providerId="AD" clId="Web-{20A6E110-6EF3-AF0A-3026-C26030989C17}" dt="2020-07-26T18:01:29.019" v="129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1:04.941" v="122" actId="1076"/>
          <ac:spMkLst>
            <pc:docMk/>
            <pc:sldMk cId="926010872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1:33.456" v="130" actId="1076"/>
          <ac:spMkLst>
            <pc:docMk/>
            <pc:sldMk cId="926010872" sldId="32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3:17.924" v="139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20A6E110-6EF3-AF0A-3026-C26030989C17}" dt="2020-07-26T18:03:17.924" v="139" actId="1076"/>
          <ac:spMkLst>
            <pc:docMk/>
            <pc:sldMk cId="1178862647" sldId="32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1:47.706" v="131" actId="1076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20A6E110-6EF3-AF0A-3026-C26030989C17}" dt="2020-07-26T18:01:47.706" v="131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6:39.181" v="159" actId="1076"/>
        <pc:sldMkLst>
          <pc:docMk/>
          <pc:sldMk cId="1020148478" sldId="335"/>
        </pc:sldMkLst>
        <pc:spChg chg="mod">
          <ac:chgData name="内田 陽子" userId="S::yoko_uchida@jpfgojp.onmicrosoft.com::3ba88787-b8da-4fc8-a417-83f627a88c5e" providerId="AD" clId="Web-{20A6E110-6EF3-AF0A-3026-C26030989C17}" dt="2020-07-26T18:06:39.181" v="159" actId="1076"/>
          <ac:spMkLst>
            <pc:docMk/>
            <pc:sldMk cId="1020148478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6:22.821" v="157" actId="1076"/>
          <ac:spMkLst>
            <pc:docMk/>
            <pc:sldMk cId="1020148478" sldId="33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4:25.395" v="144" actId="1076"/>
        <pc:sldMkLst>
          <pc:docMk/>
          <pc:sldMk cId="3285066421" sldId="337"/>
        </pc:sldMkLst>
        <pc:spChg chg="mod">
          <ac:chgData name="内田 陽子" userId="S::yoko_uchida@jpfgojp.onmicrosoft.com::3ba88787-b8da-4fc8-a417-83f627a88c5e" providerId="AD" clId="Web-{20A6E110-6EF3-AF0A-3026-C26030989C17}" dt="2020-07-26T18:04:25.395" v="144" actId="1076"/>
          <ac:spMkLst>
            <pc:docMk/>
            <pc:sldMk cId="3285066421" sldId="33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4:38.551" v="145" actId="1076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20A6E110-6EF3-AF0A-3026-C26030989C17}" dt="2020-07-26T18:04:38.551" v="145" actId="1076"/>
          <ac:spMkLst>
            <pc:docMk/>
            <pc:sldMk cId="2255756612" sldId="36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4:57.775" v="1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20A6E110-6EF3-AF0A-3026-C26030989C17}" dt="2020-07-26T17:44:57.775" v="1" actId="1076"/>
          <ac:spMkLst>
            <pc:docMk/>
            <pc:sldMk cId="3225434964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5:18.540" v="3" actId="1076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20A6E110-6EF3-AF0A-3026-C26030989C17}" dt="2020-07-26T17:45:18.540" v="3" actId="1076"/>
          <ac:spMkLst>
            <pc:docMk/>
            <pc:sldMk cId="1269142455" sldId="3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5:35.447" v="5" actId="1076"/>
        <pc:sldMkLst>
          <pc:docMk/>
          <pc:sldMk cId="2833551238" sldId="367"/>
        </pc:sldMkLst>
        <pc:spChg chg="mod">
          <ac:chgData name="内田 陽子" userId="S::yoko_uchida@jpfgojp.onmicrosoft.com::3ba88787-b8da-4fc8-a417-83f627a88c5e" providerId="AD" clId="Web-{20A6E110-6EF3-AF0A-3026-C26030989C17}" dt="2020-07-26T17:45:28.915" v="4" actId="1076"/>
          <ac:spMkLst>
            <pc:docMk/>
            <pc:sldMk cId="2833551238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5:35.447" v="5" actId="1076"/>
          <ac:spMkLst>
            <pc:docMk/>
            <pc:sldMk cId="2833551238" sldId="36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14:26.345" v="221" actId="107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20A6E110-6EF3-AF0A-3026-C26030989C17}" dt="2020-07-26T18:14:26.345" v="221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6:28.446" v="11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20A6E110-6EF3-AF0A-3026-C26030989C17}" dt="2020-07-26T17:46:28.446" v="11" actId="1076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5:56.743" v="8" actId="1076"/>
          <ac:spMkLst>
            <pc:docMk/>
            <pc:sldMk cId="1736354933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7:34.290" v="15" actId="1076"/>
        <pc:sldMkLst>
          <pc:docMk/>
          <pc:sldMk cId="813239369" sldId="370"/>
        </pc:sldMkLst>
        <pc:spChg chg="mod">
          <ac:chgData name="内田 陽子" userId="S::yoko_uchida@jpfgojp.onmicrosoft.com::3ba88787-b8da-4fc8-a417-83f627a88c5e" providerId="AD" clId="Web-{20A6E110-6EF3-AF0A-3026-C26030989C17}" dt="2020-07-26T17:47:34.290" v="15" actId="1076"/>
          <ac:spMkLst>
            <pc:docMk/>
            <pc:sldMk cId="813239369" sldId="37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7:41.586" v="16" actId="1076"/>
        <pc:sldMkLst>
          <pc:docMk/>
          <pc:sldMk cId="433966074" sldId="371"/>
        </pc:sldMkLst>
        <pc:spChg chg="mod">
          <ac:chgData name="内田 陽子" userId="S::yoko_uchida@jpfgojp.onmicrosoft.com::3ba88787-b8da-4fc8-a417-83f627a88c5e" providerId="AD" clId="Web-{20A6E110-6EF3-AF0A-3026-C26030989C17}" dt="2020-07-26T17:47:41.586" v="16" actId="1076"/>
          <ac:spMkLst>
            <pc:docMk/>
            <pc:sldMk cId="433966074" sldId="37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48:55.226" v="28" actId="1076"/>
        <pc:sldMkLst>
          <pc:docMk/>
          <pc:sldMk cId="2683774997" sldId="372"/>
        </pc:sldMkLst>
        <pc:spChg chg="mod">
          <ac:chgData name="内田 陽子" userId="S::yoko_uchida@jpfgojp.onmicrosoft.com::3ba88787-b8da-4fc8-a417-83f627a88c5e" providerId="AD" clId="Web-{20A6E110-6EF3-AF0A-3026-C26030989C17}" dt="2020-07-26T17:48:37.742" v="23" actId="1076"/>
          <ac:spMkLst>
            <pc:docMk/>
            <pc:sldMk cId="2683774997" sldId="372"/>
            <ac:spMk id="3" creationId="{1DF89B28-2A47-45B0-A619-C7401D71EC93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7:55.633" v="18" actId="1076"/>
          <ac:spMkLst>
            <pc:docMk/>
            <pc:sldMk cId="2683774997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8:27.899" v="22" actId="1076"/>
          <ac:spMkLst>
            <pc:docMk/>
            <pc:sldMk cId="2683774997" sldId="372"/>
            <ac:spMk id="6" creationId="{302AAADD-597E-4C90-B344-40999DB0B4DA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8:37.758" v="24" actId="1076"/>
          <ac:spMkLst>
            <pc:docMk/>
            <pc:sldMk cId="2683774997" sldId="372"/>
            <ac:spMk id="7" creationId="{C638B86E-C77D-44BC-8B02-E682E244E59C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8:13.180" v="19" actId="1076"/>
          <ac:spMkLst>
            <pc:docMk/>
            <pc:sldMk cId="2683774997" sldId="372"/>
            <ac:spMk id="16" creationId="{A9654102-D980-4A60-89D9-3C6134686C14}"/>
          </ac:spMkLst>
        </pc:spChg>
        <pc:picChg chg="mod">
          <ac:chgData name="内田 陽子" userId="S::yoko_uchida@jpfgojp.onmicrosoft.com::3ba88787-b8da-4fc8-a417-83f627a88c5e" providerId="AD" clId="Web-{20A6E110-6EF3-AF0A-3026-C26030989C17}" dt="2020-07-26T17:48:55.226" v="28" actId="1076"/>
          <ac:picMkLst>
            <pc:docMk/>
            <pc:sldMk cId="2683774997" sldId="372"/>
            <ac:picMk id="5" creationId="{06A49E44-89E4-437E-BE1E-621D7501DF6E}"/>
          </ac:picMkLst>
        </pc:picChg>
      </pc:sldChg>
      <pc:sldChg chg="modSp">
        <pc:chgData name="内田 陽子" userId="S::yoko_uchida@jpfgojp.onmicrosoft.com::3ba88787-b8da-4fc8-a417-83f627a88c5e" providerId="AD" clId="Web-{20A6E110-6EF3-AF0A-3026-C26030989C17}" dt="2020-07-26T17:49:21.039" v="31" actId="1076"/>
        <pc:sldMkLst>
          <pc:docMk/>
          <pc:sldMk cId="625840254" sldId="373"/>
        </pc:sldMkLst>
        <pc:spChg chg="mod">
          <ac:chgData name="内田 陽子" userId="S::yoko_uchida@jpfgojp.onmicrosoft.com::3ba88787-b8da-4fc8-a417-83f627a88c5e" providerId="AD" clId="Web-{20A6E110-6EF3-AF0A-3026-C26030989C17}" dt="2020-07-26T17:49:15.445" v="30" actId="1076"/>
          <ac:spMkLst>
            <pc:docMk/>
            <pc:sldMk cId="625840254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49:21.039" v="31" actId="1076"/>
          <ac:spMkLst>
            <pc:docMk/>
            <pc:sldMk cId="625840254" sldId="37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51:07.440" v="47" actId="1076"/>
        <pc:sldMkLst>
          <pc:docMk/>
          <pc:sldMk cId="3377572367" sldId="374"/>
        </pc:sldMkLst>
        <pc:spChg chg="mod">
          <ac:chgData name="内田 陽子" userId="S::yoko_uchida@jpfgojp.onmicrosoft.com::3ba88787-b8da-4fc8-a417-83f627a88c5e" providerId="AD" clId="Web-{20A6E110-6EF3-AF0A-3026-C26030989C17}" dt="2020-07-26T17:50:47.268" v="46" actId="1076"/>
          <ac:spMkLst>
            <pc:docMk/>
            <pc:sldMk cId="3377572367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1:07.440" v="47" actId="1076"/>
          <ac:spMkLst>
            <pc:docMk/>
            <pc:sldMk cId="3377572367" sldId="374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20A6E110-6EF3-AF0A-3026-C26030989C17}" dt="2020-07-26T17:54:48.707" v="74" actId="1076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20A6E110-6EF3-AF0A-3026-C26030989C17}" dt="2020-07-26T17:53:54.333" v="68" actId="1076"/>
          <ac:spMkLst>
            <pc:docMk/>
            <pc:sldMk cId="465409923" sldId="375"/>
            <ac:spMk id="3" creationId="{B9FED7B7-8300-496B-B087-E5DAD8E66E68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4:48.707" v="74" actId="1076"/>
          <ac:spMkLst>
            <pc:docMk/>
            <pc:sldMk cId="46540992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3:54.317" v="65" actId="1076"/>
          <ac:spMkLst>
            <pc:docMk/>
            <pc:sldMk cId="465409923" sldId="375"/>
            <ac:spMk id="5" creationId="{CF385993-6A33-43DC-AC00-994485C75693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4:03.301" v="69" actId="1076"/>
          <ac:spMkLst>
            <pc:docMk/>
            <pc:sldMk cId="465409923" sldId="375"/>
            <ac:spMk id="6" creationId="{A607226D-5043-4FA7-B6F0-7AE2057127B6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4:03.317" v="70" actId="1076"/>
          <ac:spMkLst>
            <pc:docMk/>
            <pc:sldMk cId="465409923" sldId="375"/>
            <ac:spMk id="7" creationId="{5B44D912-06A6-4042-9296-10D6BCB6C67E}"/>
          </ac:spMkLst>
        </pc:spChg>
        <pc:spChg chg="add mod ord">
          <ac:chgData name="内田 陽子" userId="S::yoko_uchida@jpfgojp.onmicrosoft.com::3ba88787-b8da-4fc8-a417-83f627a88c5e" providerId="AD" clId="Web-{20A6E110-6EF3-AF0A-3026-C26030989C17}" dt="2020-07-26T17:54:21.645" v="71"/>
          <ac:spMkLst>
            <pc:docMk/>
            <pc:sldMk cId="465409923" sldId="375"/>
            <ac:spMk id="8" creationId="{E3263845-1BAB-4BA8-8A05-F832C1AE0302}"/>
          </ac:spMkLst>
        </pc:spChg>
        <pc:spChg chg="del mod">
          <ac:chgData name="内田 陽子" userId="S::yoko_uchida@jpfgojp.onmicrosoft.com::3ba88787-b8da-4fc8-a417-83f627a88c5e" providerId="AD" clId="Web-{20A6E110-6EF3-AF0A-3026-C26030989C17}" dt="2020-07-26T17:52:57.130" v="56"/>
          <ac:spMkLst>
            <pc:docMk/>
            <pc:sldMk cId="465409923" sldId="375"/>
            <ac:spMk id="14" creationId="{57E36748-D039-4432-9CB2-4B747CFF4925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4:26.567" v="72" actId="1076"/>
          <ac:spMkLst>
            <pc:docMk/>
            <pc:sldMk cId="465409923" sldId="375"/>
            <ac:spMk id="16" creationId="{A9654102-D980-4A60-89D9-3C6134686C14}"/>
          </ac:spMkLst>
        </pc:spChg>
        <pc:picChg chg="mod">
          <ac:chgData name="内田 陽子" userId="S::yoko_uchida@jpfgojp.onmicrosoft.com::3ba88787-b8da-4fc8-a417-83f627a88c5e" providerId="AD" clId="Web-{20A6E110-6EF3-AF0A-3026-C26030989C17}" dt="2020-07-26T17:53:14.458" v="59" actId="14100"/>
          <ac:picMkLst>
            <pc:docMk/>
            <pc:sldMk cId="465409923" sldId="375"/>
            <ac:picMk id="2" creationId="{F13AD7DC-956F-4670-BC00-539D3083E3C0}"/>
          </ac:picMkLst>
        </pc:picChg>
      </pc:sldChg>
      <pc:sldChg chg="modSp">
        <pc:chgData name="内田 陽子" userId="S::yoko_uchida@jpfgojp.onmicrosoft.com::3ba88787-b8da-4fc8-a417-83f627a88c5e" providerId="AD" clId="Web-{20A6E110-6EF3-AF0A-3026-C26030989C17}" dt="2020-07-26T17:55:18.207" v="77" actId="1076"/>
        <pc:sldMkLst>
          <pc:docMk/>
          <pc:sldMk cId="1272134830" sldId="376"/>
        </pc:sldMkLst>
        <pc:spChg chg="mod">
          <ac:chgData name="内田 陽子" userId="S::yoko_uchida@jpfgojp.onmicrosoft.com::3ba88787-b8da-4fc8-a417-83f627a88c5e" providerId="AD" clId="Web-{20A6E110-6EF3-AF0A-3026-C26030989C17}" dt="2020-07-26T17:55:11.739" v="76" actId="1076"/>
          <ac:spMkLst>
            <pc:docMk/>
            <pc:sldMk cId="1272134830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5:18.207" v="77" actId="1076"/>
          <ac:spMkLst>
            <pc:docMk/>
            <pc:sldMk cId="1272134830" sldId="37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57:40.347" v="87" actId="1076"/>
        <pc:sldMkLst>
          <pc:docMk/>
          <pc:sldMk cId="1466502828" sldId="377"/>
        </pc:sldMkLst>
        <pc:spChg chg="mod">
          <ac:chgData name="内田 陽子" userId="S::yoko_uchida@jpfgojp.onmicrosoft.com::3ba88787-b8da-4fc8-a417-83f627a88c5e" providerId="AD" clId="Web-{20A6E110-6EF3-AF0A-3026-C26030989C17}" dt="2020-07-26T17:57:40.347" v="87" actId="1076"/>
          <ac:spMkLst>
            <pc:docMk/>
            <pc:sldMk cId="1466502828" sldId="377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6:12.410" v="83" actId="1076"/>
          <ac:spMkLst>
            <pc:docMk/>
            <pc:sldMk cId="1466502828" sldId="377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20A6E110-6EF3-AF0A-3026-C26030989C17}" dt="2020-07-26T17:59:26.127" v="102" actId="14100"/>
        <pc:sldMkLst>
          <pc:docMk/>
          <pc:sldMk cId="1548762282" sldId="379"/>
        </pc:sldMkLst>
        <pc:spChg chg="add del">
          <ac:chgData name="内田 陽子" userId="S::yoko_uchida@jpfgojp.onmicrosoft.com::3ba88787-b8da-4fc8-a417-83f627a88c5e" providerId="AD" clId="Web-{20A6E110-6EF3-AF0A-3026-C26030989C17}" dt="2020-07-26T17:59:09.393" v="100"/>
          <ac:spMkLst>
            <pc:docMk/>
            <pc:sldMk cId="1548762282" sldId="379"/>
            <ac:spMk id="2" creationId="{249D95AE-7C70-4493-AEFD-90C49B08ECCB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9:08.143" v="98" actId="1076"/>
          <ac:spMkLst>
            <pc:docMk/>
            <pc:sldMk cId="1548762282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9:26.127" v="102" actId="14100"/>
          <ac:spMkLst>
            <pc:docMk/>
            <pc:sldMk cId="1548762282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7:59:17.846" v="101" actId="1076"/>
          <ac:spMkLst>
            <pc:docMk/>
            <pc:sldMk cId="1548762282" sldId="37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7:59:36.487" v="103" actId="1076"/>
        <pc:sldMkLst>
          <pc:docMk/>
          <pc:sldMk cId="2017256118" sldId="380"/>
        </pc:sldMkLst>
        <pc:spChg chg="mod">
          <ac:chgData name="内田 陽子" userId="S::yoko_uchida@jpfgojp.onmicrosoft.com::3ba88787-b8da-4fc8-a417-83f627a88c5e" providerId="AD" clId="Web-{20A6E110-6EF3-AF0A-3026-C26030989C17}" dt="2020-07-26T17:59:36.487" v="103" actId="1076"/>
          <ac:spMkLst>
            <pc:docMk/>
            <pc:sldMk cId="2017256118" sldId="38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0:07.783" v="110" actId="1076"/>
        <pc:sldMkLst>
          <pc:docMk/>
          <pc:sldMk cId="2817155527" sldId="381"/>
        </pc:sldMkLst>
        <pc:spChg chg="mod">
          <ac:chgData name="内田 陽子" userId="S::yoko_uchida@jpfgojp.onmicrosoft.com::3ba88787-b8da-4fc8-a417-83f627a88c5e" providerId="AD" clId="Web-{20A6E110-6EF3-AF0A-3026-C26030989C17}" dt="2020-07-26T18:00:07.783" v="109" actId="1076"/>
          <ac:spMkLst>
            <pc:docMk/>
            <pc:sldMk cId="2817155527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0:07.783" v="110" actId="1076"/>
          <ac:spMkLst>
            <pc:docMk/>
            <pc:sldMk cId="2817155527" sldId="3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0:17.862" v="111" actId="1076"/>
        <pc:sldMkLst>
          <pc:docMk/>
          <pc:sldMk cId="4027650502" sldId="382"/>
        </pc:sldMkLst>
        <pc:spChg chg="mod">
          <ac:chgData name="内田 陽子" userId="S::yoko_uchida@jpfgojp.onmicrosoft.com::3ba88787-b8da-4fc8-a417-83f627a88c5e" providerId="AD" clId="Web-{20A6E110-6EF3-AF0A-3026-C26030989C17}" dt="2020-07-26T18:00:17.862" v="111" actId="1076"/>
          <ac:spMkLst>
            <pc:docMk/>
            <pc:sldMk cId="4027650502" sldId="3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2:07.393" v="134" actId="1076"/>
        <pc:sldMkLst>
          <pc:docMk/>
          <pc:sldMk cId="1652677305" sldId="383"/>
        </pc:sldMkLst>
        <pc:spChg chg="mod">
          <ac:chgData name="内田 陽子" userId="S::yoko_uchida@jpfgojp.onmicrosoft.com::3ba88787-b8da-4fc8-a417-83f627a88c5e" providerId="AD" clId="Web-{20A6E110-6EF3-AF0A-3026-C26030989C17}" dt="2020-07-26T18:02:07.393" v="134" actId="1076"/>
          <ac:spMkLst>
            <pc:docMk/>
            <pc:sldMk cId="1652677305" sldId="383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1:56.518" v="132" actId="1076"/>
          <ac:spMkLst>
            <pc:docMk/>
            <pc:sldMk cId="1652677305" sldId="3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3:58.567" v="142" actId="1076"/>
        <pc:sldMkLst>
          <pc:docMk/>
          <pc:sldMk cId="3051940531" sldId="386"/>
        </pc:sldMkLst>
        <pc:spChg chg="mod">
          <ac:chgData name="内田 陽子" userId="S::yoko_uchida@jpfgojp.onmicrosoft.com::3ba88787-b8da-4fc8-a417-83f627a88c5e" providerId="AD" clId="Web-{20A6E110-6EF3-AF0A-3026-C26030989C17}" dt="2020-07-26T18:03:58.567" v="142" actId="1076"/>
          <ac:spMkLst>
            <pc:docMk/>
            <pc:sldMk cId="3051940531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3:43.629" v="140" actId="1076"/>
          <ac:spMkLst>
            <pc:docMk/>
            <pc:sldMk cId="3051940531" sldId="386"/>
            <ac:spMk id="16" creationId="{A9654102-D980-4A60-89D9-3C6134686C14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6:09.337" v="156" actId="1076"/>
        <pc:sldMkLst>
          <pc:docMk/>
          <pc:sldMk cId="3326751583" sldId="387"/>
        </pc:sldMkLst>
        <pc:spChg chg="mod">
          <ac:chgData name="内田 陽子" userId="S::yoko_uchida@jpfgojp.onmicrosoft.com::3ba88787-b8da-4fc8-a417-83f627a88c5e" providerId="AD" clId="Web-{20A6E110-6EF3-AF0A-3026-C26030989C17}" dt="2020-07-26T18:06:09.337" v="156" actId="1076"/>
          <ac:spMkLst>
            <pc:docMk/>
            <pc:sldMk cId="3326751583" sldId="38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4:50.879" v="146" actId="1076"/>
        <pc:sldMkLst>
          <pc:docMk/>
          <pc:sldMk cId="4182850073" sldId="388"/>
        </pc:sldMkLst>
        <pc:spChg chg="mod">
          <ac:chgData name="内田 陽子" userId="S::yoko_uchida@jpfgojp.onmicrosoft.com::3ba88787-b8da-4fc8-a417-83f627a88c5e" providerId="AD" clId="Web-{20A6E110-6EF3-AF0A-3026-C26030989C17}" dt="2020-07-26T18:04:50.879" v="146" actId="1076"/>
          <ac:spMkLst>
            <pc:docMk/>
            <pc:sldMk cId="4182850073" sldId="38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5:29.066" v="151" actId="1076"/>
        <pc:sldMkLst>
          <pc:docMk/>
          <pc:sldMk cId="491595383" sldId="389"/>
        </pc:sldMkLst>
        <pc:spChg chg="mod">
          <ac:chgData name="内田 陽子" userId="S::yoko_uchida@jpfgojp.onmicrosoft.com::3ba88787-b8da-4fc8-a417-83f627a88c5e" providerId="AD" clId="Web-{20A6E110-6EF3-AF0A-3026-C26030989C17}" dt="2020-07-26T18:05:29.066" v="151" actId="1076"/>
          <ac:spMkLst>
            <pc:docMk/>
            <pc:sldMk cId="491595383" sldId="3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5:00.801" v="148" actId="1076"/>
          <ac:spMkLst>
            <pc:docMk/>
            <pc:sldMk cId="491595383" sldId="38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5:40.316" v="152" actId="1076"/>
        <pc:sldMkLst>
          <pc:docMk/>
          <pc:sldMk cId="690361154" sldId="390"/>
        </pc:sldMkLst>
        <pc:spChg chg="mod">
          <ac:chgData name="内田 陽子" userId="S::yoko_uchida@jpfgojp.onmicrosoft.com::3ba88787-b8da-4fc8-a417-83f627a88c5e" providerId="AD" clId="Web-{20A6E110-6EF3-AF0A-3026-C26030989C17}" dt="2020-07-26T18:05:40.316" v="152" actId="1076"/>
          <ac:spMkLst>
            <pc:docMk/>
            <pc:sldMk cId="690361154" sldId="39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7:42.961" v="162" actId="1076"/>
        <pc:sldMkLst>
          <pc:docMk/>
          <pc:sldMk cId="4058484550" sldId="391"/>
        </pc:sldMkLst>
        <pc:spChg chg="mod">
          <ac:chgData name="内田 陽子" userId="S::yoko_uchida@jpfgojp.onmicrosoft.com::3ba88787-b8da-4fc8-a417-83f627a88c5e" providerId="AD" clId="Web-{20A6E110-6EF3-AF0A-3026-C26030989C17}" dt="2020-07-26T18:07:33.758" v="161" actId="1076"/>
          <ac:spMkLst>
            <pc:docMk/>
            <pc:sldMk cId="4058484550" sldId="3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7:42.961" v="162" actId="1076"/>
          <ac:spMkLst>
            <pc:docMk/>
            <pc:sldMk cId="4058484550" sldId="39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08:05.399" v="165" actId="1076"/>
        <pc:sldMkLst>
          <pc:docMk/>
          <pc:sldMk cId="1480013930" sldId="392"/>
        </pc:sldMkLst>
        <pc:spChg chg="mod">
          <ac:chgData name="内田 陽子" userId="S::yoko_uchida@jpfgojp.onmicrosoft.com::3ba88787-b8da-4fc8-a417-83f627a88c5e" providerId="AD" clId="Web-{20A6E110-6EF3-AF0A-3026-C26030989C17}" dt="2020-07-26T18:08:05.399" v="165" actId="1076"/>
          <ac:spMkLst>
            <pc:docMk/>
            <pc:sldMk cId="1480013930" sldId="3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7:52.508" v="163" actId="1076"/>
          <ac:spMkLst>
            <pc:docMk/>
            <pc:sldMk cId="1480013930" sldId="392"/>
            <ac:spMk id="7" creationId="{1AF68CEC-B70C-4DFA-9973-E5B8A12ED17D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20A6E110-6EF3-AF0A-3026-C26030989C17}" dt="2020-07-26T18:09:53.101" v="185" actId="1076"/>
        <pc:sldMkLst>
          <pc:docMk/>
          <pc:sldMk cId="2673442954" sldId="394"/>
        </pc:sldMkLst>
        <pc:spChg chg="add mod">
          <ac:chgData name="内田 陽子" userId="S::yoko_uchida@jpfgojp.onmicrosoft.com::3ba88787-b8da-4fc8-a417-83f627a88c5e" providerId="AD" clId="Web-{20A6E110-6EF3-AF0A-3026-C26030989C17}" dt="2020-07-26T18:09:53.101" v="185" actId="1076"/>
          <ac:spMkLst>
            <pc:docMk/>
            <pc:sldMk cId="2673442954" sldId="394"/>
            <ac:spMk id="2" creationId="{10B183A5-07E0-4B1A-A802-73D7C2025037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08:55.914" v="180" actId="20577"/>
          <ac:spMkLst>
            <pc:docMk/>
            <pc:sldMk cId="2673442954" sldId="394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20A6E110-6EF3-AF0A-3026-C26030989C17}" dt="2020-07-26T18:09:43.945" v="184"/>
          <ac:spMkLst>
            <pc:docMk/>
            <pc:sldMk cId="2673442954" sldId="394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20A6E110-6EF3-AF0A-3026-C26030989C17}" dt="2020-07-26T18:16:09.892" v="234" actId="1076"/>
        <pc:sldMkLst>
          <pc:docMk/>
          <pc:sldMk cId="1512040014" sldId="395"/>
        </pc:sldMkLst>
        <pc:spChg chg="add del">
          <ac:chgData name="内田 陽子" userId="S::yoko_uchida@jpfgojp.onmicrosoft.com::3ba88787-b8da-4fc8-a417-83f627a88c5e" providerId="AD" clId="Web-{20A6E110-6EF3-AF0A-3026-C26030989C17}" dt="2020-07-26T18:15:55.861" v="231"/>
          <ac:spMkLst>
            <pc:docMk/>
            <pc:sldMk cId="1512040014" sldId="395"/>
            <ac:spMk id="2" creationId="{0F36D33C-7A73-4009-87AA-85BF4435E4DD}"/>
          </ac:spMkLst>
        </pc:spChg>
        <pc:spChg chg="add del mod">
          <ac:chgData name="内田 陽子" userId="S::yoko_uchida@jpfgojp.onmicrosoft.com::3ba88787-b8da-4fc8-a417-83f627a88c5e" providerId="AD" clId="Web-{20A6E110-6EF3-AF0A-3026-C26030989C17}" dt="2020-07-26T18:15:49.564" v="230"/>
          <ac:spMkLst>
            <pc:docMk/>
            <pc:sldMk cId="1512040014" sldId="3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16:09.892" v="234" actId="1076"/>
          <ac:spMkLst>
            <pc:docMk/>
            <pc:sldMk cId="1512040014" sldId="39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20A6E110-6EF3-AF0A-3026-C26030989C17}" dt="2020-07-26T18:15:49.564" v="230"/>
          <ac:spMkLst>
            <pc:docMk/>
            <pc:sldMk cId="1512040014" sldId="395"/>
            <ac:spMk id="8" creationId="{7542BDFC-E731-4425-9C0A-5095C701188E}"/>
          </ac:spMkLst>
        </pc:spChg>
      </pc:sldChg>
      <pc:sldChg chg="modSp">
        <pc:chgData name="内田 陽子" userId="S::yoko_uchida@jpfgojp.onmicrosoft.com::3ba88787-b8da-4fc8-a417-83f627a88c5e" providerId="AD" clId="Web-{20A6E110-6EF3-AF0A-3026-C26030989C17}" dt="2020-07-26T18:10:11.117" v="187" actId="1076"/>
        <pc:sldMkLst>
          <pc:docMk/>
          <pc:sldMk cId="2254504486" sldId="396"/>
        </pc:sldMkLst>
        <pc:spChg chg="mod">
          <ac:chgData name="内田 陽子" userId="S::yoko_uchida@jpfgojp.onmicrosoft.com::3ba88787-b8da-4fc8-a417-83f627a88c5e" providerId="AD" clId="Web-{20A6E110-6EF3-AF0A-3026-C26030989C17}" dt="2020-07-26T18:10:11.117" v="187" actId="1076"/>
          <ac:spMkLst>
            <pc:docMk/>
            <pc:sldMk cId="2254504486" sldId="396"/>
            <ac:spMk id="7" creationId="{1AF68CEC-B70C-4DFA-9973-E5B8A12ED17D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20A6E110-6EF3-AF0A-3026-C26030989C17}" dt="2020-07-26T18:16:17.673" v="235" actId="1076"/>
        <pc:sldMkLst>
          <pc:docMk/>
          <pc:sldMk cId="4189441131" sldId="397"/>
        </pc:sldMkLst>
        <pc:spChg chg="add mod">
          <ac:chgData name="内田 陽子" userId="S::yoko_uchida@jpfgojp.onmicrosoft.com::3ba88787-b8da-4fc8-a417-83f627a88c5e" providerId="AD" clId="Web-{20A6E110-6EF3-AF0A-3026-C26030989C17}" dt="2020-07-26T18:16:17.673" v="235" actId="1076"/>
          <ac:spMkLst>
            <pc:docMk/>
            <pc:sldMk cId="4189441131" sldId="397"/>
            <ac:spMk id="2" creationId="{0B183BCF-3F0A-49D8-8002-84256129CF1E}"/>
          </ac:spMkLst>
        </pc:spChg>
        <pc:spChg chg="mod">
          <ac:chgData name="内田 陽子" userId="S::yoko_uchida@jpfgojp.onmicrosoft.com::3ba88787-b8da-4fc8-a417-83f627a88c5e" providerId="AD" clId="Web-{20A6E110-6EF3-AF0A-3026-C26030989C17}" dt="2020-07-26T18:15:12.657" v="226" actId="1076"/>
          <ac:spMkLst>
            <pc:docMk/>
            <pc:sldMk cId="4189441131" sldId="397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20A6E110-6EF3-AF0A-3026-C26030989C17}" dt="2020-07-26T18:11:19.699" v="213"/>
          <ac:spMkLst>
            <pc:docMk/>
            <pc:sldMk cId="4189441131" sldId="397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4FF3B657-7633-02DB-E2FB-1B3AC4B5FDA6}"/>
    <pc:docChg chg="addSld delSld modSld sldOrd">
      <pc:chgData name="内田 陽子" userId="S::yoko_uchida@jpfgojp.onmicrosoft.com::3ba88787-b8da-4fc8-a417-83f627a88c5e" providerId="AD" clId="Web-{4FF3B657-7633-02DB-E2FB-1B3AC4B5FDA6}" dt="2020-05-29T09:15:14.387" v="1327" actId="20577"/>
      <pc:docMkLst>
        <pc:docMk/>
      </pc:docMkLst>
      <pc:sldChg chg="addSp modSp">
        <pc:chgData name="内田 陽子" userId="S::yoko_uchida@jpfgojp.onmicrosoft.com::3ba88787-b8da-4fc8-a417-83f627a88c5e" providerId="AD" clId="Web-{4FF3B657-7633-02DB-E2FB-1B3AC4B5FDA6}" dt="2020-05-29T07:53:57.696" v="84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4FF3B657-7633-02DB-E2FB-1B3AC4B5FDA6}" dt="2020-05-29T07:53:57.696" v="84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3:57.696" v="83" actId="1076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4FF3B657-7633-02DB-E2FB-1B3AC4B5FDA6}" dt="2020-05-29T07:42:42.835" v="79" actId="1076"/>
          <ac:picMkLst>
            <pc:docMk/>
            <pc:sldMk cId="2010396247" sldId="258"/>
            <ac:picMk id="5" creationId="{E93EEBDD-FB99-43A9-BC99-90BDEA57271D}"/>
          </ac:picMkLst>
        </pc:picChg>
      </pc:sldChg>
      <pc:sldChg chg="del">
        <pc:chgData name="内田 陽子" userId="S::yoko_uchida@jpfgojp.onmicrosoft.com::3ba88787-b8da-4fc8-a417-83f627a88c5e" providerId="AD" clId="Web-{4FF3B657-7633-02DB-E2FB-1B3AC4B5FDA6}" dt="2020-05-29T08:32:11.673" v="670"/>
        <pc:sldMkLst>
          <pc:docMk/>
          <pc:sldMk cId="3155804793" sldId="275"/>
        </pc:sldMkLst>
      </pc:sldChg>
      <pc:sldChg chg="modSp ord">
        <pc:chgData name="内田 陽子" userId="S::yoko_uchida@jpfgojp.onmicrosoft.com::3ba88787-b8da-4fc8-a417-83f627a88c5e" providerId="AD" clId="Web-{4FF3B657-7633-02DB-E2FB-1B3AC4B5FDA6}" dt="2020-05-29T08:51:32.770" v="1041" actId="2057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4FF3B657-7633-02DB-E2FB-1B3AC4B5FDA6}" dt="2020-05-29T08:50:51.441" v="1019" actId="20577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0:25.816" v="1005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9:55.160" v="993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0:32.113" v="1006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1:12.723" v="1033" actId="20577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1:32.770" v="1041" actId="20577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0:58.504" v="1025" actId="20577"/>
          <ac:spMkLst>
            <pc:docMk/>
            <pc:sldMk cId="2847997097" sldId="289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4FF3B657-7633-02DB-E2FB-1B3AC4B5FDA6}" dt="2020-05-29T08:38:56.987" v="770" actId="1076"/>
        <pc:sldMkLst>
          <pc:docMk/>
          <pc:sldMk cId="878709562" sldId="315"/>
        </pc:sldMkLst>
        <pc:spChg chg="mod">
          <ac:chgData name="内田 陽子" userId="S::yoko_uchida@jpfgojp.onmicrosoft.com::3ba88787-b8da-4fc8-a417-83f627a88c5e" providerId="AD" clId="Web-{4FF3B657-7633-02DB-E2FB-1B3AC4B5FDA6}" dt="2020-05-29T08:38:34.627" v="766" actId="20577"/>
          <ac:spMkLst>
            <pc:docMk/>
            <pc:sldMk cId="87870956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7:55.080" v="752" actId="20577"/>
          <ac:spMkLst>
            <pc:docMk/>
            <pc:sldMk cId="878709562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8:41.721" v="767" actId="1076"/>
          <ac:spMkLst>
            <pc:docMk/>
            <pc:sldMk cId="878709562" sldId="315"/>
            <ac:spMk id="7" creationId="{1AF68CEC-B70C-4DFA-9973-E5B8A12ED17D}"/>
          </ac:spMkLst>
        </pc:spChg>
        <pc:picChg chg="add del mod">
          <ac:chgData name="内田 陽子" userId="S::yoko_uchida@jpfgojp.onmicrosoft.com::3ba88787-b8da-4fc8-a417-83f627a88c5e" providerId="AD" clId="Web-{4FF3B657-7633-02DB-E2FB-1B3AC4B5FDA6}" dt="2020-05-29T08:35:51.830" v="737"/>
          <ac:picMkLst>
            <pc:docMk/>
            <pc:sldMk cId="878709562" sldId="315"/>
            <ac:picMk id="2" creationId="{2186C2E6-D9BB-4A17-9559-9C1390A0B3F2}"/>
          </ac:picMkLst>
        </pc:picChg>
        <pc:picChg chg="del">
          <ac:chgData name="内田 陽子" userId="S::yoko_uchida@jpfgojp.onmicrosoft.com::3ba88787-b8da-4fc8-a417-83f627a88c5e" providerId="AD" clId="Web-{4FF3B657-7633-02DB-E2FB-1B3AC4B5FDA6}" dt="2020-05-29T08:35:41.720" v="736"/>
          <ac:picMkLst>
            <pc:docMk/>
            <pc:sldMk cId="878709562" sldId="315"/>
            <ac:picMk id="5" creationId="{DFBD1A3C-0AAF-4017-919B-164AF41A0BF5}"/>
          </ac:picMkLst>
        </pc:picChg>
        <pc:picChg chg="add mod">
          <ac:chgData name="内田 陽子" userId="S::yoko_uchida@jpfgojp.onmicrosoft.com::3ba88787-b8da-4fc8-a417-83f627a88c5e" providerId="AD" clId="Web-{4FF3B657-7633-02DB-E2FB-1B3AC4B5FDA6}" dt="2020-05-29T08:38:56.987" v="770" actId="1076"/>
          <ac:picMkLst>
            <pc:docMk/>
            <pc:sldMk cId="878709562" sldId="315"/>
            <ac:picMk id="8" creationId="{255484D7-AD0A-4D9A-BC7C-BDFC6666E13F}"/>
          </ac:picMkLst>
        </pc:picChg>
      </pc:sldChg>
      <pc:sldChg chg="modSp ord">
        <pc:chgData name="内田 陽子" userId="S::yoko_uchida@jpfgojp.onmicrosoft.com::3ba88787-b8da-4fc8-a417-83f627a88c5e" providerId="AD" clId="Web-{4FF3B657-7633-02DB-E2FB-1B3AC4B5FDA6}" dt="2020-05-29T08:00:28.713" v="233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4FF3B657-7633-02DB-E2FB-1B3AC4B5FDA6}" dt="2020-05-29T07:58:38.978" v="153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8:26.338" v="140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6:32.290" v="127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0:28.713" v="23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0:07.619" v="211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0:21.838" v="230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9:51.197" v="179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FF3B657-7633-02DB-E2FB-1B3AC4B5FDA6}" dt="2020-05-29T08:06:45.401" v="350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4FF3B657-7633-02DB-E2FB-1B3AC4B5FDA6}" dt="2020-05-29T08:04:28.854" v="318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3:41.823" v="3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6:45.401" v="350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3:51.745" v="307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4:53.057" v="336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5:03.260" v="345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4:45.010" v="329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FF3B657-7633-02DB-E2FB-1B3AC4B5FDA6}" dt="2020-05-29T08:25:47.647" v="535" actId="14100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4FF3B657-7633-02DB-E2FB-1B3AC4B5FDA6}" dt="2020-05-29T08:15:41.277" v="463" actId="20577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5:25.934" v="450" actId="20577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25:47.647" v="535" actId="14100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6:25.590" v="532" actId="1076"/>
          <ac:spMkLst>
            <pc:docMk/>
            <pc:sldMk cId="1269142455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6:10.106" v="521" actId="20577"/>
          <ac:spMkLst>
            <pc:docMk/>
            <pc:sldMk cId="1269142455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6:18.903" v="529" actId="20577"/>
          <ac:spMkLst>
            <pc:docMk/>
            <pc:sldMk cId="1269142455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5:53.762" v="490" actId="20577"/>
          <ac:spMkLst>
            <pc:docMk/>
            <pc:sldMk cId="1269142455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FF3B657-7633-02DB-E2FB-1B3AC4B5FDA6}" dt="2020-05-29T08:31:42.470" v="667" actId="20577"/>
        <pc:sldMkLst>
          <pc:docMk/>
          <pc:sldMk cId="2833551238" sldId="367"/>
        </pc:sldMkLst>
        <pc:spChg chg="mod">
          <ac:chgData name="内田 陽子" userId="S::yoko_uchida@jpfgojp.onmicrosoft.com::3ba88787-b8da-4fc8-a417-83f627a88c5e" providerId="AD" clId="Web-{4FF3B657-7633-02DB-E2FB-1B3AC4B5FDA6}" dt="2020-05-29T08:30:47.688" v="623" actId="20577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0:31.376" v="607" actId="20577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29:56.360" v="597" actId="20577"/>
          <ac:spMkLst>
            <pc:docMk/>
            <pc:sldMk cId="2833551238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0:37.704" v="608" actId="1076"/>
          <ac:spMkLst>
            <pc:docMk/>
            <pc:sldMk cId="2833551238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1:30.939" v="656" actId="20577"/>
          <ac:spMkLst>
            <pc:docMk/>
            <pc:sldMk cId="2833551238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1:42.470" v="667" actId="20577"/>
          <ac:spMkLst>
            <pc:docMk/>
            <pc:sldMk cId="2833551238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1:08.235" v="634" actId="20577"/>
          <ac:spMkLst>
            <pc:docMk/>
            <pc:sldMk cId="2833551238" sldId="367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4FF3B657-7633-02DB-E2FB-1B3AC4B5FDA6}" dt="2020-05-29T08:43:51.612" v="831" actId="1076"/>
        <pc:sldMkLst>
          <pc:docMk/>
          <pc:sldMk cId="3220057753" sldId="368"/>
        </pc:sldMkLst>
        <pc:spChg chg="del">
          <ac:chgData name="内田 陽子" userId="S::yoko_uchida@jpfgojp.onmicrosoft.com::3ba88787-b8da-4fc8-a417-83f627a88c5e" providerId="AD" clId="Web-{4FF3B657-7633-02DB-E2FB-1B3AC4B5FDA6}" dt="2020-05-29T08:43:41.487" v="829"/>
          <ac:spMkLst>
            <pc:docMk/>
            <pc:sldMk cId="3220057753" sldId="36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3:34.456" v="825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2:22.378" v="813" actId="20577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3:51.612" v="831" actId="1076"/>
          <ac:spMkLst>
            <pc:docMk/>
            <pc:sldMk cId="3220057753" sldId="36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FF3B657-7633-02DB-E2FB-1B3AC4B5FDA6}" dt="2020-05-29T08:43:41.487" v="828"/>
          <ac:spMkLst>
            <pc:docMk/>
            <pc:sldMk cId="3220057753" sldId="36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4FF3B657-7633-02DB-E2FB-1B3AC4B5FDA6}" dt="2020-05-29T08:43:41.487" v="827"/>
          <ac:spMkLst>
            <pc:docMk/>
            <pc:sldMk cId="3220057753" sldId="36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4FF3B657-7633-02DB-E2FB-1B3AC4B5FDA6}" dt="2020-05-29T08:43:41.487" v="826"/>
          <ac:spMkLst>
            <pc:docMk/>
            <pc:sldMk cId="3220057753" sldId="36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4FF3B657-7633-02DB-E2FB-1B3AC4B5FDA6}" dt="2020-05-29T08:47:31.503" v="946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4FF3B657-7633-02DB-E2FB-1B3AC4B5FDA6}" dt="2020-05-29T08:46:58.472" v="910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6:46.472" v="897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6:03.066" v="881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31.503" v="946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11.488" v="928" actId="20577"/>
          <ac:spMkLst>
            <pc:docMk/>
            <pc:sldMk cId="1736354933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23.769" v="941" actId="20577"/>
          <ac:spMkLst>
            <pc:docMk/>
            <pc:sldMk cId="1736354933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05.660" v="925" actId="20577"/>
          <ac:spMkLst>
            <pc:docMk/>
            <pc:sldMk cId="1736354933" sldId="369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4FF3B657-7633-02DB-E2FB-1B3AC4B5FDA6}" dt="2020-05-29T09:00:38.005" v="1208" actId="20577"/>
        <pc:sldMkLst>
          <pc:docMk/>
          <pc:sldMk cId="813239369" sldId="370"/>
        </pc:sldMkLst>
        <pc:spChg chg="mod">
          <ac:chgData name="内田 陽子" userId="S::yoko_uchida@jpfgojp.onmicrosoft.com::3ba88787-b8da-4fc8-a417-83f627a88c5e" providerId="AD" clId="Web-{4FF3B657-7633-02DB-E2FB-1B3AC4B5FDA6}" dt="2020-05-29T08:59:19.505" v="1144" actId="20577"/>
          <ac:spMkLst>
            <pc:docMk/>
            <pc:sldMk cId="813239369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8:45.208" v="1127" actId="20577"/>
          <ac:spMkLst>
            <pc:docMk/>
            <pc:sldMk cId="813239369" sldId="370"/>
            <ac:spMk id="3" creationId="{00000000-0000-0000-0000-000000000000}"/>
          </ac:spMkLst>
        </pc:spChg>
        <pc:spChg chg="del mod ord">
          <ac:chgData name="内田 陽子" userId="S::yoko_uchida@jpfgojp.onmicrosoft.com::3ba88787-b8da-4fc8-a417-83f627a88c5e" providerId="AD" clId="Web-{4FF3B657-7633-02DB-E2FB-1B3AC4B5FDA6}" dt="2020-05-29T08:54:36.614" v="1057"/>
          <ac:spMkLst>
            <pc:docMk/>
            <pc:sldMk cId="813239369" sldId="370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4FF3B657-7633-02DB-E2FB-1B3AC4B5FDA6}" dt="2020-05-29T09:00:38.005" v="1208" actId="20577"/>
          <ac:spMkLst>
            <pc:docMk/>
            <pc:sldMk cId="813239369" sldId="370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00:12.052" v="1204" actId="1076"/>
          <ac:spMkLst>
            <pc:docMk/>
            <pc:sldMk cId="813239369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9:42.646" v="1168" actId="20577"/>
          <ac:spMkLst>
            <pc:docMk/>
            <pc:sldMk cId="813239369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00:01.599" v="1201" actId="20577"/>
          <ac:spMkLst>
            <pc:docMk/>
            <pc:sldMk cId="813239369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9:29.380" v="1155" actId="20577"/>
          <ac:spMkLst>
            <pc:docMk/>
            <pc:sldMk cId="813239369" sldId="370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4FF3B657-7633-02DB-E2FB-1B3AC4B5FDA6}" dt="2020-05-29T08:54:41.114" v="1058"/>
          <ac:spMkLst>
            <pc:docMk/>
            <pc:sldMk cId="813239369" sldId="370"/>
            <ac:spMk id="13" creationId="{57BB524A-1621-43D4-B695-DA2CC4A5BA89}"/>
          </ac:spMkLst>
        </pc:spChg>
      </pc:sldChg>
      <pc:sldChg chg="modSp add ord replId">
        <pc:chgData name="内田 陽子" userId="S::yoko_uchida@jpfgojp.onmicrosoft.com::3ba88787-b8da-4fc8-a417-83f627a88c5e" providerId="AD" clId="Web-{4FF3B657-7633-02DB-E2FB-1B3AC4B5FDA6}" dt="2020-05-29T09:15:14.387" v="1326" actId="20577"/>
        <pc:sldMkLst>
          <pc:docMk/>
          <pc:sldMk cId="433966074" sldId="371"/>
        </pc:sldMkLst>
        <pc:spChg chg="mod">
          <ac:chgData name="内田 陽子" userId="S::yoko_uchida@jpfgojp.onmicrosoft.com::3ba88787-b8da-4fc8-a417-83f627a88c5e" providerId="AD" clId="Web-{4FF3B657-7633-02DB-E2FB-1B3AC4B5FDA6}" dt="2020-05-29T09:12:22.887" v="1293" actId="20577"/>
          <ac:spMkLst>
            <pc:docMk/>
            <pc:sldMk cId="43396607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1:47.262" v="1284" actId="20577"/>
          <ac:spMkLst>
            <pc:docMk/>
            <pc:sldMk cId="43396607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0:49.902" v="1260" actId="20577"/>
          <ac:spMkLst>
            <pc:docMk/>
            <pc:sldMk cId="43396607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1:53.402" v="1286" actId="1076"/>
          <ac:spMkLst>
            <pc:docMk/>
            <pc:sldMk cId="43396607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5:04.121" v="1317" actId="20577"/>
          <ac:spMkLst>
            <pc:docMk/>
            <pc:sldMk cId="43396607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5:14.387" v="1326" actId="20577"/>
          <ac:spMkLst>
            <pc:docMk/>
            <pc:sldMk cId="43396607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4:55.699" v="1310" actId="20577"/>
          <ac:spMkLst>
            <pc:docMk/>
            <pc:sldMk cId="433966074" sldId="371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D2281A58-A37B-DB43-27AC-8E2AAF0015FB}"/>
    <pc:docChg chg="modSld">
      <pc:chgData name="内田 陽子" userId="S::yoko_uchida@jpfgojp.onmicrosoft.com::3ba88787-b8da-4fc8-a417-83f627a88c5e" providerId="AD" clId="Web-{D2281A58-A37B-DB43-27AC-8E2AAF0015FB}" dt="2020-06-11T12:37:31.442" v="3" actId="1076"/>
      <pc:docMkLst>
        <pc:docMk/>
      </pc:docMkLst>
      <pc:sldChg chg="modSp">
        <pc:chgData name="内田 陽子" userId="S::yoko_uchida@jpfgojp.onmicrosoft.com::3ba88787-b8da-4fc8-a417-83f627a88c5e" providerId="AD" clId="Web-{D2281A58-A37B-DB43-27AC-8E2AAF0015FB}" dt="2020-06-11T12:37:31.442" v="3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D2281A58-A37B-DB43-27AC-8E2AAF0015FB}" dt="2020-06-11T12:37:31.442" v="3" actId="1076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内田 陽子" userId="S::yoko_uchida@jpfgojp.onmicrosoft.com::3ba88787-b8da-4fc8-a417-83f627a88c5e" providerId="AD" clId="Web-{9184EF7D-16A8-1321-E2CE-97F957F14E7B}"/>
    <pc:docChg chg="addSld delSld modSld sldOrd">
      <pc:chgData name="内田 陽子" userId="S::yoko_uchida@jpfgojp.onmicrosoft.com::3ba88787-b8da-4fc8-a417-83f627a88c5e" providerId="AD" clId="Web-{9184EF7D-16A8-1321-E2CE-97F957F14E7B}" dt="2020-06-02T09:00:54.607" v="5273" actId="20577"/>
      <pc:docMkLst>
        <pc:docMk/>
      </pc:docMkLst>
      <pc:sldChg chg="del">
        <pc:chgData name="内田 陽子" userId="S::yoko_uchida@jpfgojp.onmicrosoft.com::3ba88787-b8da-4fc8-a417-83f627a88c5e" providerId="AD" clId="Web-{9184EF7D-16A8-1321-E2CE-97F957F14E7B}" dt="2020-06-02T03:27:33.151" v="1077"/>
        <pc:sldMkLst>
          <pc:docMk/>
          <pc:sldMk cId="510784872" sldId="265"/>
        </pc:sldMkLst>
      </pc:sldChg>
      <pc:sldChg chg="delSp modSp">
        <pc:chgData name="内田 陽子" userId="S::yoko_uchida@jpfgojp.onmicrosoft.com::3ba88787-b8da-4fc8-a417-83f627a88c5e" providerId="AD" clId="Web-{9184EF7D-16A8-1321-E2CE-97F957F14E7B}" dt="2020-06-02T02:37:52.358" v="134" actId="1076"/>
        <pc:sldMkLst>
          <pc:docMk/>
          <pc:sldMk cId="3979264443" sldId="278"/>
        </pc:sldMkLst>
        <pc:spChg chg="del">
          <ac:chgData name="内田 陽子" userId="S::yoko_uchida@jpfgojp.onmicrosoft.com::3ba88787-b8da-4fc8-a417-83f627a88c5e" providerId="AD" clId="Web-{9184EF7D-16A8-1321-E2CE-97F957F14E7B}" dt="2020-06-02T02:37:44.295" v="132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7:34.904" v="128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7:01.497" v="118" actId="1076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7:52.358" v="134" actId="1076"/>
          <ac:spMkLst>
            <pc:docMk/>
            <pc:sldMk cId="3979264443" sldId="2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37:44.295" v="131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37:44.295" v="130"/>
          <ac:spMkLst>
            <pc:docMk/>
            <pc:sldMk cId="3979264443" sldId="2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37:44.295" v="129"/>
          <ac:spMkLst>
            <pc:docMk/>
            <pc:sldMk cId="3979264443" sldId="278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9184EF7D-16A8-1321-E2CE-97F957F14E7B}" dt="2020-06-02T08:28:21.811" v="4578"/>
        <pc:sldMkLst>
          <pc:docMk/>
          <pc:sldMk cId="3770846216" sldId="28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2.860" v="4012"/>
        <pc:sldMkLst>
          <pc:docMk/>
          <pc:sldMk cId="339055376" sldId="28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1"/>
        <pc:sldMkLst>
          <pc:docMk/>
          <pc:sldMk cId="855514078" sldId="285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7"/>
        <pc:sldMkLst>
          <pc:docMk/>
          <pc:sldMk cId="3591859379" sldId="29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36" v="1075"/>
        <pc:sldMkLst>
          <pc:docMk/>
          <pc:sldMk cId="3255837261" sldId="29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5"/>
        <pc:sldMkLst>
          <pc:docMk/>
          <pc:sldMk cId="1114295515" sldId="300"/>
        </pc:sldMkLst>
      </pc:sldChg>
      <pc:sldChg chg="modSp">
        <pc:chgData name="内田 陽子" userId="S::yoko_uchida@jpfgojp.onmicrosoft.com::3ba88787-b8da-4fc8-a417-83f627a88c5e" providerId="AD" clId="Web-{9184EF7D-16A8-1321-E2CE-97F957F14E7B}" dt="2020-06-02T03:13:38.204" v="790" actId="20577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9184EF7D-16A8-1321-E2CE-97F957F14E7B}" dt="2020-06-02T03:13:03.984" v="725" actId="20577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2:51.093" v="712" actId="20577"/>
          <ac:spMkLst>
            <pc:docMk/>
            <pc:sldMk cId="2806374273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2:07.045" v="701" actId="20577"/>
          <ac:spMkLst>
            <pc:docMk/>
            <pc:sldMk cId="2806374273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3:25.782" v="781" actId="20577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3:38.204" v="790" actId="20577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3:13.297" v="734" actId="20577"/>
          <ac:spMkLst>
            <pc:docMk/>
            <pc:sldMk cId="2806374273" sldId="316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9184EF7D-16A8-1321-E2CE-97F957F14E7B}" dt="2020-06-02T03:27:33.151" v="1081"/>
        <pc:sldMkLst>
          <pc:docMk/>
          <pc:sldMk cId="3125033910" sldId="317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51" v="1080"/>
        <pc:sldMkLst>
          <pc:docMk/>
          <pc:sldMk cId="308988088" sldId="31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51" v="1079"/>
        <pc:sldMkLst>
          <pc:docMk/>
          <pc:sldMk cId="663264245" sldId="31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51" v="1078"/>
        <pc:sldMkLst>
          <pc:docMk/>
          <pc:sldMk cId="1402808126" sldId="320"/>
        </pc:sldMkLst>
      </pc:sldChg>
      <pc:sldChg chg="addSp delSp modSp ord">
        <pc:chgData name="内田 陽子" userId="S::yoko_uchida@jpfgojp.onmicrosoft.com::3ba88787-b8da-4fc8-a417-83f627a88c5e" providerId="AD" clId="Web-{9184EF7D-16A8-1321-E2CE-97F957F14E7B}" dt="2020-06-02T02:41:07.848" v="191" actId="1076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9184EF7D-16A8-1321-E2CE-97F957F14E7B}" dt="2020-06-02T02:40:07.471" v="185" actId="20577"/>
          <ac:spMkLst>
            <pc:docMk/>
            <pc:sldMk cId="993028233" sldId="321"/>
            <ac:spMk id="3" creationId="{FA28049A-EB54-4118-B50D-4219C8C91B8B}"/>
          </ac:spMkLst>
        </pc:spChg>
        <pc:picChg chg="add mod">
          <ac:chgData name="内田 陽子" userId="S::yoko_uchida@jpfgojp.onmicrosoft.com::3ba88787-b8da-4fc8-a417-83f627a88c5e" providerId="AD" clId="Web-{9184EF7D-16A8-1321-E2CE-97F957F14E7B}" dt="2020-06-02T02:41:07.848" v="191" actId="1076"/>
          <ac:picMkLst>
            <pc:docMk/>
            <pc:sldMk cId="993028233" sldId="321"/>
            <ac:picMk id="2" creationId="{D6629664-32B2-4870-925E-A4E57B804C7A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2:41:03.160" v="190"/>
          <ac:picMkLst>
            <pc:docMk/>
            <pc:sldMk cId="993028233" sldId="321"/>
            <ac:picMk id="16" creationId="{DAF5727E-CCB7-43BF-95A3-0BF1B7E644C0}"/>
          </ac:picMkLst>
        </pc:picChg>
      </pc:sldChg>
      <pc:sldChg chg="del">
        <pc:chgData name="内田 陽子" userId="S::yoko_uchida@jpfgojp.onmicrosoft.com::3ba88787-b8da-4fc8-a417-83f627a88c5e" providerId="AD" clId="Web-{9184EF7D-16A8-1321-E2CE-97F957F14E7B}" dt="2020-06-02T03:27:33.136" v="1076"/>
        <pc:sldMkLst>
          <pc:docMk/>
          <pc:sldMk cId="2431176464" sldId="322"/>
        </pc:sldMkLst>
      </pc:sldChg>
      <pc:sldChg chg="modSp ord">
        <pc:chgData name="内田 陽子" userId="S::yoko_uchida@jpfgojp.onmicrosoft.com::3ba88787-b8da-4fc8-a417-83f627a88c5e" providerId="AD" clId="Web-{9184EF7D-16A8-1321-E2CE-97F957F14E7B}" dt="2020-06-02T06:29:42.709" v="3298" actId="20577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9184EF7D-16A8-1321-E2CE-97F957F14E7B}" dt="2020-06-02T03:07:30.068" v="627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4:53.251" v="572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9:42.709" v="3298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4:59.188" v="573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8:18.663" v="660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0:41.120" v="675" actId="20577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8:03.991" v="647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84EF7D-16A8-1321-E2CE-97F957F14E7B}" dt="2020-06-02T05:26:31.295" v="2125" actId="1076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9184EF7D-16A8-1321-E2CE-97F957F14E7B}" dt="2020-06-02T05:25:06.354" v="2075" actId="20577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4:37.368" v="2041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3:44.053" v="2030" actId="20577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6:31.295" v="2125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5:36.308" v="2108" actId="20577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6:10.935" v="2122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5:25.730" v="2100" actId="20577"/>
          <ac:spMkLst>
            <pc:docMk/>
            <pc:sldMk cId="3956439240" sldId="32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184EF7D-16A8-1321-E2CE-97F957F14E7B}" dt="2020-06-02T05:11:44.085" v="1782" actId="1076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9184EF7D-16A8-1321-E2CE-97F957F14E7B}" dt="2020-06-02T05:09:16.437" v="1776" actId="1076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22" v="1775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1:44.085" v="1782" actId="1076"/>
          <ac:spMkLst>
            <pc:docMk/>
            <pc:sldMk cId="926010872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69" v="1780" actId="1076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37" v="1777" actId="1076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53" v="1778" actId="1076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53" v="1779" actId="1076"/>
          <ac:spMkLst>
            <pc:docMk/>
            <pc:sldMk cId="926010872" sldId="32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84EF7D-16A8-1321-E2CE-97F957F14E7B}" dt="2020-06-02T05:38:59.468" v="2430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9184EF7D-16A8-1321-E2CE-97F957F14E7B}" dt="2020-06-02T05:38:07.841" v="2385" actId="20577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5:22.427" v="2285" actId="20577"/>
          <ac:spMkLst>
            <pc:docMk/>
            <pc:sldMk cId="4215311804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7:53.012" v="2368" actId="20577"/>
          <ac:spMkLst>
            <pc:docMk/>
            <pc:sldMk cId="4215311804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59.468" v="2430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38.623" v="2409" actId="20577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52.952" v="2429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28.795" v="2399" actId="20577"/>
          <ac:spMkLst>
            <pc:docMk/>
            <pc:sldMk cId="4215311804" sldId="32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84EF7D-16A8-1321-E2CE-97F957F14E7B}" dt="2020-06-02T05:44:20.029" v="2559" actId="20577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9184EF7D-16A8-1321-E2CE-97F957F14E7B}" dt="2020-06-02T05:43:25.839" v="2505" actId="20577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2:05.617" v="2487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1:27.724" v="2477" actId="20577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2:29.961" v="2493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3:55.215" v="2539" actId="20577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4:20.029" v="2559" actId="20577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4:01.434" v="2542" actId="20577"/>
          <ac:spMkLst>
            <pc:docMk/>
            <pc:sldMk cId="1178862647" sldId="32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184EF7D-16A8-1321-E2CE-97F957F14E7B}" dt="2020-06-02T05:14:48.796" v="1836" actId="20577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9184EF7D-16A8-1321-E2CE-97F957F14E7B}" dt="2020-06-02T05:14:36.514" v="1832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4:48.796" v="1836" actId="20577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4:36.529" v="1833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9184EF7D-16A8-1321-E2CE-97F957F14E7B}" dt="2020-06-02T08:02:49.203" v="4009"/>
        <pc:sldMkLst>
          <pc:docMk/>
          <pc:sldMk cId="1992545132" sldId="33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49.203" v="4008"/>
        <pc:sldMkLst>
          <pc:docMk/>
          <pc:sldMk cId="3179811214" sldId="33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49.203" v="4007"/>
        <pc:sldMkLst>
          <pc:docMk/>
          <pc:sldMk cId="3028888272" sldId="33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49.203" v="4006"/>
        <pc:sldMkLst>
          <pc:docMk/>
          <pc:sldMk cId="3535373890" sldId="33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13:19.322" v="4309"/>
        <pc:sldMkLst>
          <pc:docMk/>
          <pc:sldMk cId="1833103620" sldId="334"/>
        </pc:sldMkLst>
      </pc:sldChg>
      <pc:sldChg chg="addSp delSp modSp ord addAnim delAnim">
        <pc:chgData name="内田 陽子" userId="S::yoko_uchida@jpfgojp.onmicrosoft.com::3ba88787-b8da-4fc8-a417-83f627a88c5e" providerId="AD" clId="Web-{9184EF7D-16A8-1321-E2CE-97F957F14E7B}" dt="2020-06-02T07:58:01.957" v="3927"/>
        <pc:sldMkLst>
          <pc:docMk/>
          <pc:sldMk cId="1020148478" sldId="335"/>
        </pc:sldMkLst>
        <pc:spChg chg="del">
          <ac:chgData name="内田 陽子" userId="S::yoko_uchida@jpfgojp.onmicrosoft.com::3ba88787-b8da-4fc8-a417-83f627a88c5e" providerId="AD" clId="Web-{9184EF7D-16A8-1321-E2CE-97F957F14E7B}" dt="2020-06-02T07:57:27.721" v="3923"/>
          <ac:spMkLst>
            <pc:docMk/>
            <pc:sldMk cId="1020148478" sldId="3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7:09.189" v="3918" actId="20577"/>
          <ac:spMkLst>
            <pc:docMk/>
            <pc:sldMk cId="1020148478" sldId="3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5:55.624" v="3898" actId="20577"/>
          <ac:spMkLst>
            <pc:docMk/>
            <pc:sldMk cId="1020148478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7:33.378" v="3925" actId="1076"/>
          <ac:spMkLst>
            <pc:docMk/>
            <pc:sldMk cId="1020148478" sldId="33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57:27.721" v="3922"/>
          <ac:spMkLst>
            <pc:docMk/>
            <pc:sldMk cId="1020148478" sldId="33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57:27.721" v="3921"/>
          <ac:spMkLst>
            <pc:docMk/>
            <pc:sldMk cId="1020148478" sldId="33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57:27.721" v="3920"/>
          <ac:spMkLst>
            <pc:docMk/>
            <pc:sldMk cId="1020148478" sldId="33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7:56:33.313" v="3902"/>
          <ac:picMkLst>
            <pc:docMk/>
            <pc:sldMk cId="1020148478" sldId="335"/>
            <ac:picMk id="5" creationId="{EF94BDF2-9E7B-4BC8-B396-789B50EF2FEF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7:58:01.957" v="3927"/>
          <ac:picMkLst>
            <pc:docMk/>
            <pc:sldMk cId="1020148478" sldId="335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7:56:35.547" v="3903"/>
          <ac:picMkLst>
            <pc:docMk/>
            <pc:sldMk cId="1020148478" sldId="335"/>
            <ac:picMk id="8" creationId="{76C278DD-D679-4D01-BDE2-713A50439FC1}"/>
          </ac:picMkLst>
        </pc:picChg>
        <pc:picChg chg="add">
          <ac:chgData name="内田 陽子" userId="S::yoko_uchida@jpfgojp.onmicrosoft.com::3ba88787-b8da-4fc8-a417-83f627a88c5e" providerId="AD" clId="Web-{9184EF7D-16A8-1321-E2CE-97F957F14E7B}" dt="2020-06-02T07:57:58.098" v="3926"/>
          <ac:picMkLst>
            <pc:docMk/>
            <pc:sldMk cId="1020148478" sldId="335"/>
            <ac:picMk id="13" creationId="{C79B02AF-B212-4740-8AA3-9A62102445FF}"/>
          </ac:picMkLst>
        </pc:picChg>
      </pc:sldChg>
      <pc:sldChg chg="del">
        <pc:chgData name="内田 陽子" userId="S::yoko_uchida@jpfgojp.onmicrosoft.com::3ba88787-b8da-4fc8-a417-83f627a88c5e" providerId="AD" clId="Web-{9184EF7D-16A8-1321-E2CE-97F957F14E7B}" dt="2020-06-02T08:28:32.717" v="4580"/>
        <pc:sldMkLst>
          <pc:docMk/>
          <pc:sldMk cId="1871860711" sldId="336"/>
        </pc:sldMkLst>
      </pc:sldChg>
      <pc:sldChg chg="addSp delSp modSp ord">
        <pc:chgData name="内田 陽子" userId="S::yoko_uchida@jpfgojp.onmicrosoft.com::3ba88787-b8da-4fc8-a417-83f627a88c5e" providerId="AD" clId="Web-{9184EF7D-16A8-1321-E2CE-97F957F14E7B}" dt="2020-06-02T06:21:07.687" v="3073" actId="1076"/>
        <pc:sldMkLst>
          <pc:docMk/>
          <pc:sldMk cId="3285066421" sldId="337"/>
        </pc:sldMkLst>
        <pc:spChg chg="mod">
          <ac:chgData name="内田 陽子" userId="S::yoko_uchida@jpfgojp.onmicrosoft.com::3ba88787-b8da-4fc8-a417-83f627a88c5e" providerId="AD" clId="Web-{9184EF7D-16A8-1321-E2CE-97F957F14E7B}" dt="2020-06-02T06:20:29.576" v="3061" actId="1076"/>
          <ac:spMkLst>
            <pc:docMk/>
            <pc:sldMk cId="3285066421" sldId="3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560" v="3059" actId="1076"/>
          <ac:spMkLst>
            <pc:docMk/>
            <pc:sldMk cId="3285066421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15:06.921" v="2935" actId="14100"/>
          <ac:spMkLst>
            <pc:docMk/>
            <pc:sldMk cId="328506642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1:07.687" v="3073" actId="1076"/>
          <ac:spMkLst>
            <pc:docMk/>
            <pc:sldMk cId="3285066421" sldId="3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592" v="3062" actId="1076"/>
          <ac:spMkLst>
            <pc:docMk/>
            <pc:sldMk cId="3285066421" sldId="3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592" v="3063" actId="1076"/>
          <ac:spMkLst>
            <pc:docMk/>
            <pc:sldMk cId="3285066421" sldId="3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607" v="3064" actId="1076"/>
          <ac:spMkLst>
            <pc:docMk/>
            <pc:sldMk cId="3285066421" sldId="33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6:17:17.427" v="2956"/>
          <ac:picMkLst>
            <pc:docMk/>
            <pc:sldMk cId="3285066421" sldId="337"/>
            <ac:picMk id="5" creationId="{9615AFCA-21F2-46CA-BD05-B04827731D1C}"/>
          </ac:picMkLst>
        </pc:picChg>
        <pc:picChg chg="mod">
          <ac:chgData name="内田 陽子" userId="S::yoko_uchida@jpfgojp.onmicrosoft.com::3ba88787-b8da-4fc8-a417-83f627a88c5e" providerId="AD" clId="Web-{9184EF7D-16A8-1321-E2CE-97F957F14E7B}" dt="2020-06-02T06:18:33.915" v="2974" actId="1076"/>
          <ac:picMkLst>
            <pc:docMk/>
            <pc:sldMk cId="3285066421" sldId="337"/>
            <ac:picMk id="6" creationId="{00000000-0000-0000-0000-000000000000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6:20:46.514" v="3068" actId="1076"/>
          <ac:picMkLst>
            <pc:docMk/>
            <pc:sldMk cId="3285066421" sldId="337"/>
            <ac:picMk id="8" creationId="{FD8CA836-B2F0-4574-A7D3-70C170B0CC76}"/>
          </ac:picMkLst>
        </pc:picChg>
      </pc:sldChg>
      <pc:sldChg chg="del">
        <pc:chgData name="内田 陽子" userId="S::yoko_uchida@jpfgojp.onmicrosoft.com::3ba88787-b8da-4fc8-a417-83f627a88c5e" providerId="AD" clId="Web-{9184EF7D-16A8-1321-E2CE-97F957F14E7B}" dt="2020-06-02T08:28:27.202" v="4579"/>
        <pc:sldMkLst>
          <pc:docMk/>
          <pc:sldMk cId="2387835650" sldId="33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5.719" v="4014"/>
        <pc:sldMkLst>
          <pc:docMk/>
          <pc:sldMk cId="1414784557" sldId="33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2.860" v="4013"/>
        <pc:sldMkLst>
          <pc:docMk/>
          <pc:sldMk cId="2323999045" sldId="34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57.516" v="4010"/>
        <pc:sldMkLst>
          <pc:docMk/>
          <pc:sldMk cId="4232016368" sldId="34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2.860" v="4011"/>
        <pc:sldMkLst>
          <pc:docMk/>
          <pc:sldMk cId="903219533" sldId="34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7.345" v="3097"/>
        <pc:sldMkLst>
          <pc:docMk/>
          <pc:sldMk cId="2919537825" sldId="34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7.345" v="3096"/>
        <pc:sldMkLst>
          <pc:docMk/>
          <pc:sldMk cId="3174436010" sldId="344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5"/>
        <pc:sldMkLst>
          <pc:docMk/>
          <pc:sldMk cId="602500825" sldId="345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4"/>
        <pc:sldMkLst>
          <pc:docMk/>
          <pc:sldMk cId="2432126590" sldId="346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3"/>
        <pc:sldMkLst>
          <pc:docMk/>
          <pc:sldMk cId="3108835704" sldId="347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2"/>
        <pc:sldMkLst>
          <pc:docMk/>
          <pc:sldMk cId="1364480864" sldId="34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0"/>
        <pc:sldMkLst>
          <pc:docMk/>
          <pc:sldMk cId="817292731" sldId="34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0"/>
        <pc:sldMkLst>
          <pc:docMk/>
          <pc:sldMk cId="624210120" sldId="35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8"/>
        <pc:sldMkLst>
          <pc:docMk/>
          <pc:sldMk cId="3669662264" sldId="35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89"/>
        <pc:sldMkLst>
          <pc:docMk/>
          <pc:sldMk cId="2830735517" sldId="35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7"/>
        <pc:sldMkLst>
          <pc:docMk/>
          <pc:sldMk cId="1336547048" sldId="35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6"/>
        <pc:sldMkLst>
          <pc:docMk/>
          <pc:sldMk cId="2615856767" sldId="354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4"/>
        <pc:sldMkLst>
          <pc:docMk/>
          <pc:sldMk cId="3033120991" sldId="355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3"/>
        <pc:sldMkLst>
          <pc:docMk/>
          <pc:sldMk cId="883384830" sldId="356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2"/>
        <pc:sldMkLst>
          <pc:docMk/>
          <pc:sldMk cId="2074369330" sldId="357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1"/>
        <pc:sldMkLst>
          <pc:docMk/>
          <pc:sldMk cId="2267064423" sldId="35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9"/>
        <pc:sldMkLst>
          <pc:docMk/>
          <pc:sldMk cId="597932422" sldId="35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8"/>
        <pc:sldMkLst>
          <pc:docMk/>
          <pc:sldMk cId="3519370733" sldId="36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6"/>
        <pc:sldMkLst>
          <pc:docMk/>
          <pc:sldMk cId="2546904400" sldId="36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5"/>
        <pc:sldMkLst>
          <pc:docMk/>
          <pc:sldMk cId="2419071479" sldId="36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4"/>
        <pc:sldMkLst>
          <pc:docMk/>
          <pc:sldMk cId="254379354" sldId="363"/>
        </pc:sldMkLst>
      </pc:sldChg>
      <pc:sldChg chg="modSp ord">
        <pc:chgData name="内田 陽子" userId="S::yoko_uchida@jpfgojp.onmicrosoft.com::3ba88787-b8da-4fc8-a417-83f627a88c5e" providerId="AD" clId="Web-{9184EF7D-16A8-1321-E2CE-97F957F14E7B}" dt="2020-06-02T06:30:08.664" v="3302" actId="20577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9184EF7D-16A8-1321-E2CE-97F957F14E7B}" dt="2020-06-02T06:25:44.621" v="3193" actId="20577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5:02.510" v="3140" actId="20577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30:08.664" v="3302" actId="20577"/>
          <ac:spMkLst>
            <pc:docMk/>
            <pc:sldMk cId="2255756612" sldId="3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6:42.561" v="3274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6:19.170" v="3244" actId="20577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6:38.654" v="3272" actId="20577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5:55.481" v="3202" actId="20577"/>
          <ac:spMkLst>
            <pc:docMk/>
            <pc:sldMk cId="2255756612" sldId="364"/>
            <ac:spMk id="11" creationId="{9557DDCB-0AF4-4AFF-A705-E5DBBE957561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9184EF7D-16A8-1321-E2CE-97F957F14E7B}" dt="2020-06-02T02:45:30.075" v="228" actId="1076"/>
        <pc:sldMkLst>
          <pc:docMk/>
          <pc:sldMk cId="2683774997" sldId="372"/>
        </pc:sldMkLst>
        <pc:spChg chg="del">
          <ac:chgData name="内田 陽子" userId="S::yoko_uchida@jpfgojp.onmicrosoft.com::3ba88787-b8da-4fc8-a417-83f627a88c5e" providerId="AD" clId="Web-{9184EF7D-16A8-1321-E2CE-97F957F14E7B}" dt="2020-06-02T02:43:20.493" v="208"/>
          <ac:spMkLst>
            <pc:docMk/>
            <pc:sldMk cId="2683774997" sldId="372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2:42.070" v="201"/>
          <ac:spMkLst>
            <pc:docMk/>
            <pc:sldMk cId="2683774997" sldId="37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2:41.944" v="200"/>
          <ac:spMkLst>
            <pc:docMk/>
            <pc:sldMk cId="2683774997" sldId="372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3:01.336" v="205"/>
          <ac:spMkLst>
            <pc:docMk/>
            <pc:sldMk cId="2683774997" sldId="37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3:01.336" v="204"/>
          <ac:spMkLst>
            <pc:docMk/>
            <pc:sldMk cId="2683774997" sldId="37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2:41.944" v="198"/>
          <ac:spMkLst>
            <pc:docMk/>
            <pc:sldMk cId="2683774997" sldId="372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2:45:10.074" v="223" actId="1076"/>
          <ac:spMkLst>
            <pc:docMk/>
            <pc:sldMk cId="2683774997" sldId="372"/>
            <ac:spMk id="14" creationId="{57E36748-D039-4432-9CB2-4B747CFF4925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2:45:30.075" v="228" actId="1076"/>
          <ac:spMkLst>
            <pc:docMk/>
            <pc:sldMk cId="2683774997" sldId="372"/>
            <ac:spMk id="16" creationId="{A9654102-D980-4A60-89D9-3C6134686C14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2:42:47.320" v="202"/>
          <ac:spMkLst>
            <pc:docMk/>
            <pc:sldMk cId="2683774997" sldId="372"/>
            <ac:spMk id="18" creationId="{528F0A80-FB3F-4760-BE1A-6EE56E2E37A5}"/>
          </ac:spMkLst>
        </pc:spChg>
        <pc:picChg chg="add mod">
          <ac:chgData name="内田 陽子" userId="S::yoko_uchida@jpfgojp.onmicrosoft.com::3ba88787-b8da-4fc8-a417-83f627a88c5e" providerId="AD" clId="Web-{9184EF7D-16A8-1321-E2CE-97F957F14E7B}" dt="2020-06-02T02:45:10.074" v="222" actId="1076"/>
          <ac:picMkLst>
            <pc:docMk/>
            <pc:sldMk cId="2683774997" sldId="372"/>
            <ac:picMk id="5" creationId="{06A49E44-89E4-437E-BE1E-621D7501DF6E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2:42:41.944" v="199"/>
          <ac:picMkLst>
            <pc:docMk/>
            <pc:sldMk cId="2683774997" sldId="372"/>
            <ac:picMk id="6" creationId="{00000000-0000-0000-0000-000000000000}"/>
          </ac:picMkLst>
        </pc:picChg>
        <pc:picChg chg="add ord">
          <ac:chgData name="内田 陽子" userId="S::yoko_uchida@jpfgojp.onmicrosoft.com::3ba88787-b8da-4fc8-a417-83f627a88c5e" providerId="AD" clId="Web-{9184EF7D-16A8-1321-E2CE-97F957F14E7B}" dt="2020-06-02T02:42:55.648" v="203"/>
          <ac:picMkLst>
            <pc:docMk/>
            <pc:sldMk cId="2683774997" sldId="372"/>
            <ac:picMk id="8" creationId="{2667CE00-BBB5-424E-B4A5-0278812929E2}"/>
          </ac:picMkLst>
        </pc:picChg>
      </pc:sldChg>
      <pc:sldChg chg="modSp add ord replId">
        <pc:chgData name="内田 陽子" userId="S::yoko_uchida@jpfgojp.onmicrosoft.com::3ba88787-b8da-4fc8-a417-83f627a88c5e" providerId="AD" clId="Web-{9184EF7D-16A8-1321-E2CE-97F957F14E7B}" dt="2020-06-02T02:32:57.958" v="56" actId="1076"/>
        <pc:sldMkLst>
          <pc:docMk/>
          <pc:sldMk cId="625840254" sldId="373"/>
        </pc:sldMkLst>
        <pc:spChg chg="mod">
          <ac:chgData name="内田 陽子" userId="S::yoko_uchida@jpfgojp.onmicrosoft.com::3ba88787-b8da-4fc8-a417-83f627a88c5e" providerId="AD" clId="Web-{9184EF7D-16A8-1321-E2CE-97F957F14E7B}" dt="2020-06-02T02:32:53.755" v="55" actId="1076"/>
          <ac:spMkLst>
            <pc:docMk/>
            <pc:sldMk cId="625840254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27.241" v="50" actId="20577"/>
          <ac:spMkLst>
            <pc:docMk/>
            <pc:sldMk cId="625840254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03.816" v="46" actId="20577"/>
          <ac:spMkLst>
            <pc:docMk/>
            <pc:sldMk cId="625840254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51.505" v="54" actId="1076"/>
          <ac:spMkLst>
            <pc:docMk/>
            <pc:sldMk cId="625840254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32.113" v="51" actId="1076"/>
          <ac:spMkLst>
            <pc:docMk/>
            <pc:sldMk cId="625840254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57.958" v="56" actId="1076"/>
          <ac:spMkLst>
            <pc:docMk/>
            <pc:sldMk cId="625840254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43.567" v="53" actId="1076"/>
          <ac:spMkLst>
            <pc:docMk/>
            <pc:sldMk cId="625840254" sldId="37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2:52:26.587" v="404" actId="1076"/>
        <pc:sldMkLst>
          <pc:docMk/>
          <pc:sldMk cId="3377572367" sldId="374"/>
        </pc:sldMkLst>
        <pc:spChg chg="mod">
          <ac:chgData name="内田 陽子" userId="S::yoko_uchida@jpfgojp.onmicrosoft.com::3ba88787-b8da-4fc8-a417-83f627a88c5e" providerId="AD" clId="Web-{9184EF7D-16A8-1321-E2CE-97F957F14E7B}" dt="2020-06-02T02:51:26.257" v="355" actId="20577"/>
          <ac:spMkLst>
            <pc:docMk/>
            <pc:sldMk cId="3377572367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1:14.007" v="338" actId="20577"/>
          <ac:spMkLst>
            <pc:docMk/>
            <pc:sldMk cId="3377572367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0:39.709" v="322" actId="20577"/>
          <ac:spMkLst>
            <pc:docMk/>
            <pc:sldMk cId="3377572367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2:26.587" v="404" actId="1076"/>
          <ac:spMkLst>
            <pc:docMk/>
            <pc:sldMk cId="3377572367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1:43.492" v="366" actId="20577"/>
          <ac:spMkLst>
            <pc:docMk/>
            <pc:sldMk cId="3377572367" sldId="37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2:09.947" v="399" actId="20577"/>
          <ac:spMkLst>
            <pc:docMk/>
            <pc:sldMk cId="3377572367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1:59.211" v="390" actId="20577"/>
          <ac:spMkLst>
            <pc:docMk/>
            <pc:sldMk cId="3377572367" sldId="37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184EF7D-16A8-1321-E2CE-97F957F14E7B}" dt="2020-06-02T05:22:09.924" v="2005" actId="20577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9184EF7D-16A8-1321-E2CE-97F957F14E7B}" dt="2020-06-02T05:22:09.924" v="2005" actId="20577"/>
          <ac:spMkLst>
            <pc:docMk/>
            <pc:sldMk cId="465409923" sldId="375"/>
            <ac:spMk id="4" creationId="{00000000-0000-0000-0000-000000000000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2:56:24.719" v="453"/>
          <ac:picMkLst>
            <pc:docMk/>
            <pc:sldMk cId="465409923" sldId="375"/>
            <ac:picMk id="2" creationId="{F13AD7DC-956F-4670-BC00-539D3083E3C0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2:56:27.688" v="454"/>
          <ac:picMkLst>
            <pc:docMk/>
            <pc:sldMk cId="465409923" sldId="375"/>
            <ac:picMk id="5" creationId="{06A49E44-89E4-437E-BE1E-621D7501DF6E}"/>
          </ac:picMkLst>
        </pc:picChg>
      </pc:sldChg>
      <pc:sldChg chg="modSp add ord replId">
        <pc:chgData name="内田 陽子" userId="S::yoko_uchida@jpfgojp.onmicrosoft.com::3ba88787-b8da-4fc8-a417-83f627a88c5e" providerId="AD" clId="Web-{9184EF7D-16A8-1321-E2CE-97F957F14E7B}" dt="2020-06-02T03:03:11.294" v="552" actId="20577"/>
        <pc:sldMkLst>
          <pc:docMk/>
          <pc:sldMk cId="1272134830" sldId="376"/>
        </pc:sldMkLst>
        <pc:spChg chg="mod">
          <ac:chgData name="内田 陽子" userId="S::yoko_uchida@jpfgojp.onmicrosoft.com::3ba88787-b8da-4fc8-a417-83f627a88c5e" providerId="AD" clId="Web-{9184EF7D-16A8-1321-E2CE-97F957F14E7B}" dt="2020-06-02T03:02:33.590" v="532" actId="1076"/>
          <ac:spMkLst>
            <pc:docMk/>
            <pc:sldMk cId="1272134830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2:10.121" v="529" actId="20577"/>
          <ac:spMkLst>
            <pc:docMk/>
            <pc:sldMk cId="1272134830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1:41.354" v="517" actId="20577"/>
          <ac:spMkLst>
            <pc:docMk/>
            <pc:sldMk cId="1272134830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2:55.356" v="543" actId="20577"/>
          <ac:spMkLst>
            <pc:docMk/>
            <pc:sldMk cId="1272134830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2:46.153" v="534" actId="1076"/>
          <ac:spMkLst>
            <pc:docMk/>
            <pc:sldMk cId="1272134830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3:11.294" v="552" actId="20577"/>
          <ac:spMkLst>
            <pc:docMk/>
            <pc:sldMk cId="1272134830" sldId="37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3:22:37.314" v="977" actId="20577"/>
        <pc:sldMkLst>
          <pc:docMk/>
          <pc:sldMk cId="1466502828" sldId="377"/>
        </pc:sldMkLst>
        <pc:spChg chg="mod">
          <ac:chgData name="内田 陽子" userId="S::yoko_uchida@jpfgojp.onmicrosoft.com::3ba88787-b8da-4fc8-a417-83f627a88c5e" providerId="AD" clId="Web-{9184EF7D-16A8-1321-E2CE-97F957F14E7B}" dt="2020-06-02T03:20:57.795" v="916" actId="20577"/>
          <ac:spMkLst>
            <pc:docMk/>
            <pc:sldMk cId="1466502828" sldId="3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5:10.675" v="812" actId="20577"/>
          <ac:spMkLst>
            <pc:docMk/>
            <pc:sldMk cId="1466502828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2:37.314" v="977" actId="20577"/>
          <ac:spMkLst>
            <pc:docMk/>
            <pc:sldMk cId="1466502828" sldId="377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5:18.895" v="813" actId="1076"/>
          <ac:spMkLst>
            <pc:docMk/>
            <pc:sldMk cId="1466502828" sldId="3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2:19.470" v="969" actId="20577"/>
          <ac:spMkLst>
            <pc:docMk/>
            <pc:sldMk cId="1466502828" sldId="3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2:10.860" v="966" actId="20577"/>
          <ac:spMkLst>
            <pc:docMk/>
            <pc:sldMk cId="1466502828" sldId="3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1:14.827" v="927" actId="1076"/>
          <ac:spMkLst>
            <pc:docMk/>
            <pc:sldMk cId="1466502828" sldId="377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9184EF7D-16A8-1321-E2CE-97F957F14E7B}" dt="2020-06-02T03:27:03.541" v="1074"/>
        <pc:sldMkLst>
          <pc:docMk/>
          <pc:sldMk cId="3091475325" sldId="378"/>
        </pc:sldMkLst>
        <pc:spChg chg="del">
          <ac:chgData name="内田 陽子" userId="S::yoko_uchida@jpfgojp.onmicrosoft.com::3ba88787-b8da-4fc8-a417-83f627a88c5e" providerId="AD" clId="Web-{9184EF7D-16A8-1321-E2CE-97F957F14E7B}" dt="2020-06-02T03:27:03.541" v="1074"/>
          <ac:spMkLst>
            <pc:docMk/>
            <pc:sldMk cId="3091475325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6:52.822" v="1070" actId="20577"/>
          <ac:spMkLst>
            <pc:docMk/>
            <pc:sldMk cId="3091475325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6:06.617" v="1053" actId="1076"/>
          <ac:spMkLst>
            <pc:docMk/>
            <pc:sldMk cId="3091475325" sldId="378"/>
            <ac:spMk id="5" creationId="{A5FECE67-AC18-4D7D-ABD0-0618AC46D08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3:27:03.541" v="1073"/>
          <ac:spMkLst>
            <pc:docMk/>
            <pc:sldMk cId="3091475325" sldId="3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3:27:03.541" v="1072"/>
          <ac:spMkLst>
            <pc:docMk/>
            <pc:sldMk cId="3091475325" sldId="3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3:27:03.541" v="1071"/>
          <ac:spMkLst>
            <pc:docMk/>
            <pc:sldMk cId="3091475325" sldId="37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3:37:07.340" v="1201" actId="1076"/>
        <pc:sldMkLst>
          <pc:docMk/>
          <pc:sldMk cId="1548762282" sldId="379"/>
        </pc:sldMkLst>
        <pc:spChg chg="mod">
          <ac:chgData name="内田 陽子" userId="S::yoko_uchida@jpfgojp.onmicrosoft.com::3ba88787-b8da-4fc8-a417-83f627a88c5e" providerId="AD" clId="Web-{9184EF7D-16A8-1321-E2CE-97F957F14E7B}" dt="2020-06-02T03:36:19.917" v="1167" actId="20577"/>
          <ac:spMkLst>
            <pc:docMk/>
            <pc:sldMk cId="1548762282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09.120" v="1154" actId="20577"/>
          <ac:spMkLst>
            <pc:docMk/>
            <pc:sldMk cId="1548762282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1:13.376" v="1139" actId="20577"/>
          <ac:spMkLst>
            <pc:docMk/>
            <pc:sldMk cId="1548762282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7:07.340" v="1201" actId="1076"/>
          <ac:spMkLst>
            <pc:docMk/>
            <pc:sldMk cId="1548762282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51.183" v="1194" actId="20577"/>
          <ac:spMkLst>
            <pc:docMk/>
            <pc:sldMk cId="1548762282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57.996" v="1197" actId="20577"/>
          <ac:spMkLst>
            <pc:docMk/>
            <pc:sldMk cId="1548762282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41.636" v="1186" actId="20577"/>
          <ac:spMkLst>
            <pc:docMk/>
            <pc:sldMk cId="1548762282" sldId="37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3:41:47.208" v="1335" actId="1076"/>
        <pc:sldMkLst>
          <pc:docMk/>
          <pc:sldMk cId="2017256118" sldId="380"/>
        </pc:sldMkLst>
        <pc:spChg chg="mod">
          <ac:chgData name="内田 陽子" userId="S::yoko_uchida@jpfgojp.onmicrosoft.com::3ba88787-b8da-4fc8-a417-83f627a88c5e" providerId="AD" clId="Web-{9184EF7D-16A8-1321-E2CE-97F957F14E7B}" dt="2020-06-02T03:40:06.220" v="1267" actId="20577"/>
          <ac:spMkLst>
            <pc:docMk/>
            <pc:sldMk cId="2017256118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9:32.500" v="1242" actId="20577"/>
          <ac:spMkLst>
            <pc:docMk/>
            <pc:sldMk cId="2017256118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1:47.208" v="1335" actId="1076"/>
          <ac:spMkLst>
            <pc:docMk/>
            <pc:sldMk cId="2017256118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1:34.598" v="1333" actId="1076"/>
          <ac:spMkLst>
            <pc:docMk/>
            <pc:sldMk cId="2017256118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0:37.080" v="1318" actId="20577"/>
          <ac:spMkLst>
            <pc:docMk/>
            <pc:sldMk cId="2017256118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0:46.737" v="1328" actId="20577"/>
          <ac:spMkLst>
            <pc:docMk/>
            <pc:sldMk cId="2017256118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0:24.377" v="1309" actId="20577"/>
          <ac:spMkLst>
            <pc:docMk/>
            <pc:sldMk cId="2017256118" sldId="38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4:58:45.475" v="1525" actId="20577"/>
        <pc:sldMkLst>
          <pc:docMk/>
          <pc:sldMk cId="2817155527" sldId="381"/>
        </pc:sldMkLst>
        <pc:spChg chg="mod">
          <ac:chgData name="内田 陽子" userId="S::yoko_uchida@jpfgojp.onmicrosoft.com::3ba88787-b8da-4fc8-a417-83f627a88c5e" providerId="AD" clId="Web-{9184EF7D-16A8-1321-E2CE-97F957F14E7B}" dt="2020-06-02T04:57:15.812" v="1459" actId="20577"/>
          <ac:spMkLst>
            <pc:docMk/>
            <pc:sldMk cId="2817155527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3:06.507" v="1355" actId="20577"/>
          <ac:spMkLst>
            <pc:docMk/>
            <pc:sldMk cId="2817155527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8:45.475" v="1525" actId="20577"/>
          <ac:spMkLst>
            <pc:docMk/>
            <pc:sldMk cId="2817155527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7:52.314" v="1493" actId="20577"/>
          <ac:spMkLst>
            <pc:docMk/>
            <pc:sldMk cId="2817155527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8:16.487" v="1521" actId="20577"/>
          <ac:spMkLst>
            <pc:docMk/>
            <pc:sldMk cId="2817155527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7:34.798" v="1474" actId="20577"/>
          <ac:spMkLst>
            <pc:docMk/>
            <pc:sldMk cId="2817155527" sldId="38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5:04:01.596" v="1661" actId="20577"/>
        <pc:sldMkLst>
          <pc:docMk/>
          <pc:sldMk cId="4027650502" sldId="382"/>
        </pc:sldMkLst>
        <pc:spChg chg="mod">
          <ac:chgData name="内田 陽子" userId="S::yoko_uchida@jpfgojp.onmicrosoft.com::3ba88787-b8da-4fc8-a417-83f627a88c5e" providerId="AD" clId="Web-{9184EF7D-16A8-1321-E2CE-97F957F14E7B}" dt="2020-06-02T05:02:42.889" v="1620" actId="20577"/>
          <ac:spMkLst>
            <pc:docMk/>
            <pc:sldMk cId="4027650502" sldId="3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2:26.623" v="1607" actId="20577"/>
          <ac:spMkLst>
            <pc:docMk/>
            <pc:sldMk cId="4027650502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4:01.596" v="1661" actId="20577"/>
          <ac:spMkLst>
            <pc:docMk/>
            <pc:sldMk cId="4027650502" sldId="382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3:05.328" v="1641" actId="20577"/>
          <ac:spMkLst>
            <pc:docMk/>
            <pc:sldMk cId="4027650502" sldId="3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3:15.422" v="1650" actId="20577"/>
          <ac:spMkLst>
            <pc:docMk/>
            <pc:sldMk cId="4027650502" sldId="3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2:58.577" v="1631" actId="20577"/>
          <ac:spMkLst>
            <pc:docMk/>
            <pc:sldMk cId="4027650502" sldId="38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5:20:53.593" v="2004" actId="1076"/>
        <pc:sldMkLst>
          <pc:docMk/>
          <pc:sldMk cId="1652677305" sldId="383"/>
        </pc:sldMkLst>
        <pc:spChg chg="mod">
          <ac:chgData name="内田 陽子" userId="S::yoko_uchida@jpfgojp.onmicrosoft.com::3ba88787-b8da-4fc8-a417-83f627a88c5e" providerId="AD" clId="Web-{9184EF7D-16A8-1321-E2CE-97F957F14E7B}" dt="2020-06-02T05:20:46.983" v="2000" actId="1076"/>
          <ac:spMkLst>
            <pc:docMk/>
            <pc:sldMk cId="1652677305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9:31.136" v="1926" actId="20577"/>
          <ac:spMkLst>
            <pc:docMk/>
            <pc:sldMk cId="165267730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8:48.822" v="1913" actId="20577"/>
          <ac:spMkLst>
            <pc:docMk/>
            <pc:sldMk cId="1652677305" sldId="383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53.593" v="2004" actId="1076"/>
          <ac:spMkLst>
            <pc:docMk/>
            <pc:sldMk cId="1652677305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46.983" v="2001" actId="1076"/>
          <ac:spMkLst>
            <pc:docMk/>
            <pc:sldMk cId="1652677305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46.999" v="2002" actId="1076"/>
          <ac:spMkLst>
            <pc:docMk/>
            <pc:sldMk cId="1652677305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47.014" v="2003" actId="1076"/>
          <ac:spMkLst>
            <pc:docMk/>
            <pc:sldMk cId="1652677305" sldId="383"/>
            <ac:spMk id="11" creationId="{9557DDCB-0AF4-4AFF-A705-E5DBBE957561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9184EF7D-16A8-1321-E2CE-97F957F14E7B}" dt="2020-06-02T05:34:11.627" v="2269" actId="14100"/>
        <pc:sldMkLst>
          <pc:docMk/>
          <pc:sldMk cId="2904616042" sldId="384"/>
        </pc:sldMkLst>
        <pc:spChg chg="del">
          <ac:chgData name="内田 陽子" userId="S::yoko_uchida@jpfgojp.onmicrosoft.com::3ba88787-b8da-4fc8-a417-83f627a88c5e" providerId="AD" clId="Web-{9184EF7D-16A8-1321-E2CE-97F957F14E7B}" dt="2020-06-02T05:28:38.300" v="2143"/>
          <ac:spMkLst>
            <pc:docMk/>
            <pc:sldMk cId="2904616042" sldId="384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441" v="2145"/>
          <ac:spMkLst>
            <pc:docMk/>
            <pc:sldMk cId="2904616042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2:09.231" v="2223" actId="20577"/>
          <ac:spMkLst>
            <pc:docMk/>
            <pc:sldMk cId="2904616042" sldId="384"/>
            <ac:spMk id="5" creationId="{A5FECE67-AC18-4D7D-ABD0-0618AC46D08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16" v="2144"/>
          <ac:spMkLst>
            <pc:docMk/>
            <pc:sldMk cId="2904616042" sldId="384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5:28:48.082" v="2153"/>
          <ac:spMkLst>
            <pc:docMk/>
            <pc:sldMk cId="2904616042" sldId="384"/>
            <ac:spMk id="8" creationId="{FD91E733-0A35-49EF-8628-F730DB52ACFC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00" v="2142"/>
          <ac:spMkLst>
            <pc:docMk/>
            <pc:sldMk cId="2904616042" sldId="3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00" v="2141"/>
          <ac:spMkLst>
            <pc:docMk/>
            <pc:sldMk cId="2904616042" sldId="3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00" v="2140"/>
          <ac:spMkLst>
            <pc:docMk/>
            <pc:sldMk cId="2904616042" sldId="38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13.390" v="2249" actId="1076"/>
          <ac:spMkLst>
            <pc:docMk/>
            <pc:sldMk cId="2904616042" sldId="384"/>
            <ac:spMk id="13" creationId="{B3845944-64AC-46A3-9BFF-D4034D5E0FE4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2:50.108" v="2236" actId="1076"/>
          <ac:spMkLst>
            <pc:docMk/>
            <pc:sldMk cId="2904616042" sldId="384"/>
            <ac:spMk id="15" creationId="{4D6396A8-09CA-4652-B041-6C5AFD5C5EAC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02.296" v="2245" actId="20577"/>
          <ac:spMkLst>
            <pc:docMk/>
            <pc:sldMk cId="2904616042" sldId="384"/>
            <ac:spMk id="17" creationId="{563848E3-5CE4-4751-B86F-AC350A622166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53.001" v="2265" actId="20577"/>
          <ac:spMkLst>
            <pc:docMk/>
            <pc:sldMk cId="2904616042" sldId="384"/>
            <ac:spMk id="19" creationId="{8147592F-DB0C-4BBE-9850-5A13EDCCCCE8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45.079" v="2260" actId="20577"/>
          <ac:spMkLst>
            <pc:docMk/>
            <pc:sldMk cId="2904616042" sldId="384"/>
            <ac:spMk id="21" creationId="{AA72BEF0-B1EE-459C-9A6C-1F2F808D48E0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27.735" v="2254" actId="20577"/>
          <ac:spMkLst>
            <pc:docMk/>
            <pc:sldMk cId="2904616042" sldId="384"/>
            <ac:spMk id="23" creationId="{E5A1E96B-E9EC-490F-8B15-2CC3414AE939}"/>
          </ac:spMkLst>
        </pc:spChg>
        <pc:picChg chg="add del">
          <ac:chgData name="内田 陽子" userId="S::yoko_uchida@jpfgojp.onmicrosoft.com::3ba88787-b8da-4fc8-a417-83f627a88c5e" providerId="AD" clId="Web-{9184EF7D-16A8-1321-E2CE-97F957F14E7B}" dt="2020-06-02T05:29:38.631" v="2159"/>
          <ac:picMkLst>
            <pc:docMk/>
            <pc:sldMk cId="2904616042" sldId="384"/>
            <ac:picMk id="25" creationId="{CAD69FD4-1620-4F28-94BC-6DD0E083FB75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5:34:11.627" v="2269" actId="14100"/>
          <ac:picMkLst>
            <pc:docMk/>
            <pc:sldMk cId="2904616042" sldId="384"/>
            <ac:picMk id="26" creationId="{B016D65F-8383-4842-A695-58AAE84FCF26}"/>
          </ac:picMkLst>
        </pc:picChg>
      </pc:sldChg>
      <pc:sldChg chg="addSp delSp modSp add replId">
        <pc:chgData name="内田 陽子" userId="S::yoko_uchida@jpfgojp.onmicrosoft.com::3ba88787-b8da-4fc8-a417-83f627a88c5e" providerId="AD" clId="Web-{9184EF7D-16A8-1321-E2CE-97F957F14E7B}" dt="2020-06-02T05:54:36.415" v="2779" actId="14100"/>
        <pc:sldMkLst>
          <pc:docMk/>
          <pc:sldMk cId="1522576508" sldId="385"/>
        </pc:sldMkLst>
        <pc:spChg chg="mod">
          <ac:chgData name="内田 陽子" userId="S::yoko_uchida@jpfgojp.onmicrosoft.com::3ba88787-b8da-4fc8-a417-83f627a88c5e" providerId="AD" clId="Web-{9184EF7D-16A8-1321-E2CE-97F957F14E7B}" dt="2020-06-02T05:52:20.237" v="2763" actId="1076"/>
          <ac:spMkLst>
            <pc:docMk/>
            <pc:sldMk cId="1522576508" sldId="385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9184EF7D-16A8-1321-E2CE-97F957F14E7B}" dt="2020-06-02T05:53:07.583" v="2769"/>
          <ac:spMkLst>
            <pc:docMk/>
            <pc:sldMk cId="1522576508" sldId="3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8:50.759" v="2609" actId="20577"/>
          <ac:spMkLst>
            <pc:docMk/>
            <pc:sldMk cId="1522576508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3:27.771" v="2771" actId="1076"/>
          <ac:spMkLst>
            <pc:docMk/>
            <pc:sldMk cId="1522576508" sldId="385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9184EF7D-16A8-1321-E2CE-97F957F14E7B}" dt="2020-06-02T05:53:10.583" v="2770"/>
          <ac:spMkLst>
            <pc:docMk/>
            <pc:sldMk cId="1522576508" sldId="385"/>
            <ac:spMk id="8" creationId="{5F4BFA29-C180-4C0B-9089-BCD83018E851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2:20.253" v="2764" actId="1076"/>
          <ac:spMkLst>
            <pc:docMk/>
            <pc:sldMk cId="1522576508" sldId="38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2:20.253" v="2765" actId="1076"/>
          <ac:spMkLst>
            <pc:docMk/>
            <pc:sldMk cId="1522576508" sldId="3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2:20.268" v="2766" actId="1076"/>
          <ac:spMkLst>
            <pc:docMk/>
            <pc:sldMk cId="1522576508" sldId="385"/>
            <ac:spMk id="11" creationId="{9557DDCB-0AF4-4AFF-A705-E5DBBE957561}"/>
          </ac:spMkLst>
        </pc:spChg>
        <pc:picChg chg="add del ord">
          <ac:chgData name="内田 陽子" userId="S::yoko_uchida@jpfgojp.onmicrosoft.com::3ba88787-b8da-4fc8-a417-83f627a88c5e" providerId="AD" clId="Web-{9184EF7D-16A8-1321-E2CE-97F957F14E7B}" dt="2020-06-02T05:54:26.289" v="2778"/>
          <ac:picMkLst>
            <pc:docMk/>
            <pc:sldMk cId="1522576508" sldId="385"/>
            <ac:picMk id="5" creationId="{43DE71D4-23C8-4C68-8C93-962D4A84910F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5:54:36.415" v="2779" actId="14100"/>
          <ac:picMkLst>
            <pc:docMk/>
            <pc:sldMk cId="1522576508" sldId="385"/>
            <ac:picMk id="14" creationId="{0398CE81-AE0E-480D-8A14-4B8D7F2DFBAE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84EF7D-16A8-1321-E2CE-97F957F14E7B}" dt="2020-06-02T05:58:33.097" v="2836" actId="1076"/>
        <pc:sldMkLst>
          <pc:docMk/>
          <pc:sldMk cId="3051940531" sldId="386"/>
        </pc:sldMkLst>
        <pc:spChg chg="mod">
          <ac:chgData name="内田 陽子" userId="S::yoko_uchida@jpfgojp.onmicrosoft.com::3ba88787-b8da-4fc8-a417-83f627a88c5e" providerId="AD" clId="Web-{9184EF7D-16A8-1321-E2CE-97F957F14E7B}" dt="2020-06-02T05:57:01.109" v="2826" actId="20577"/>
          <ac:spMkLst>
            <pc:docMk/>
            <pc:sldMk cId="3051940531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8:33.097" v="2836" actId="1076"/>
          <ac:spMkLst>
            <pc:docMk/>
            <pc:sldMk cId="3051940531" sldId="386"/>
            <ac:spMk id="16" creationId="{A9654102-D980-4A60-89D9-3C6134686C14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5:58:07.346" v="2833"/>
          <ac:picMkLst>
            <pc:docMk/>
            <pc:sldMk cId="3051940531" sldId="386"/>
            <ac:picMk id="2" creationId="{F13AD7DC-956F-4670-BC00-539D3083E3C0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5:58:15.831" v="2835"/>
          <ac:picMkLst>
            <pc:docMk/>
            <pc:sldMk cId="3051940531" sldId="386"/>
            <ac:picMk id="3" creationId="{803DF712-3811-4E14-A6E1-8DB656CE1DA5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84EF7D-16A8-1321-E2CE-97F957F14E7B}" dt="2020-06-02T08:13:45.995" v="4310" actId="1076"/>
        <pc:sldMkLst>
          <pc:docMk/>
          <pc:sldMk cId="3326751583" sldId="387"/>
        </pc:sldMkLst>
        <pc:spChg chg="mod">
          <ac:chgData name="内田 陽子" userId="S::yoko_uchida@jpfgojp.onmicrosoft.com::3ba88787-b8da-4fc8-a417-83f627a88c5e" providerId="AD" clId="Web-{9184EF7D-16A8-1321-E2CE-97F957F14E7B}" dt="2020-06-02T07:46:12.038" v="3704" actId="20577"/>
          <ac:spMkLst>
            <pc:docMk/>
            <pc:sldMk cId="3326751583" sldId="3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4:51.410" v="3666" actId="20577"/>
          <ac:spMkLst>
            <pc:docMk/>
            <pc:sldMk cId="3326751583" sldId="38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42:30.889" v="3642"/>
          <ac:spMkLst>
            <pc:docMk/>
            <pc:sldMk cId="3326751583" sldId="387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7:42:11.888" v="3639"/>
          <ac:spMkLst>
            <pc:docMk/>
            <pc:sldMk cId="3326751583" sldId="387"/>
            <ac:spMk id="5" creationId="{985658C0-B374-4745-9065-881718CE4C8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7:44.198" v="3755" actId="1076"/>
          <ac:spMkLst>
            <pc:docMk/>
            <pc:sldMk cId="3326751583" sldId="387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9184EF7D-16A8-1321-E2CE-97F957F14E7B}" dt="2020-06-02T08:13:45.995" v="4310" actId="1076"/>
          <ac:spMkLst>
            <pc:docMk/>
            <pc:sldMk cId="3326751583" sldId="387"/>
            <ac:spMk id="8" creationId="{70D01C64-1F05-4718-B352-025ECF6B904E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6:45.727" v="3726" actId="20577"/>
          <ac:spMkLst>
            <pc:docMk/>
            <pc:sldMk cId="3326751583" sldId="3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7:05.619" v="3747" actId="20577"/>
          <ac:spMkLst>
            <pc:docMk/>
            <pc:sldMk cId="3326751583" sldId="3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6:29.758" v="3713" actId="20577"/>
          <ac:spMkLst>
            <pc:docMk/>
            <pc:sldMk cId="3326751583" sldId="387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7:42:34.420" v="3643"/>
          <ac:spMkLst>
            <pc:docMk/>
            <pc:sldMk cId="3326751583" sldId="387"/>
            <ac:spMk id="15" creationId="{F0CC5254-7352-4068-A48E-46388278EEE9}"/>
          </ac:spMkLst>
        </pc:spChg>
        <pc:picChg chg="mod">
          <ac:chgData name="内田 陽子" userId="S::yoko_uchida@jpfgojp.onmicrosoft.com::3ba88787-b8da-4fc8-a417-83f627a88c5e" providerId="AD" clId="Web-{9184EF7D-16A8-1321-E2CE-97F957F14E7B}" dt="2020-06-02T07:44:57.660" v="3667" actId="1076"/>
          <ac:picMkLst>
            <pc:docMk/>
            <pc:sldMk cId="3326751583" sldId="387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7:43:10.391" v="3647"/>
          <ac:picMkLst>
            <pc:docMk/>
            <pc:sldMk cId="3326751583" sldId="387"/>
            <ac:picMk id="14" creationId="{0398CE81-AE0E-480D-8A14-4B8D7F2DFBAE}"/>
          </ac:picMkLst>
        </pc:picChg>
        <pc:picChg chg="add mod">
          <ac:chgData name="内田 陽子" userId="S::yoko_uchida@jpfgojp.onmicrosoft.com::3ba88787-b8da-4fc8-a417-83f627a88c5e" providerId="AD" clId="Web-{9184EF7D-16A8-1321-E2CE-97F957F14E7B}" dt="2020-06-02T07:47:47.948" v="3756" actId="1076"/>
          <ac:picMkLst>
            <pc:docMk/>
            <pc:sldMk cId="3326751583" sldId="387"/>
            <ac:picMk id="16" creationId="{472AECEC-D293-4AF8-AA6A-4F65D92EFD51}"/>
          </ac:picMkLst>
        </pc:picChg>
        <pc:picChg chg="add del">
          <ac:chgData name="内田 陽子" userId="S::yoko_uchida@jpfgojp.onmicrosoft.com::3ba88787-b8da-4fc8-a417-83f627a88c5e" providerId="AD" clId="Web-{9184EF7D-16A8-1321-E2CE-97F957F14E7B}" dt="2020-06-02T07:43:42.267" v="3650"/>
          <ac:picMkLst>
            <pc:docMk/>
            <pc:sldMk cId="3326751583" sldId="387"/>
            <ac:picMk id="18" creationId="{E4A258A3-1180-476C-A1A3-76730A399D9A}"/>
          </ac:picMkLst>
        </pc:picChg>
      </pc:sldChg>
      <pc:sldChg chg="modSp add replId">
        <pc:chgData name="内田 陽子" userId="S::yoko_uchida@jpfgojp.onmicrosoft.com::3ba88787-b8da-4fc8-a417-83f627a88c5e" providerId="AD" clId="Web-{9184EF7D-16A8-1321-E2CE-97F957F14E7B}" dt="2020-06-02T06:45:21.625" v="3410" actId="20577"/>
        <pc:sldMkLst>
          <pc:docMk/>
          <pc:sldMk cId="4182850073" sldId="388"/>
        </pc:sldMkLst>
        <pc:spChg chg="mod">
          <ac:chgData name="内田 陽子" userId="S::yoko_uchida@jpfgojp.onmicrosoft.com::3ba88787-b8da-4fc8-a417-83f627a88c5e" providerId="AD" clId="Web-{9184EF7D-16A8-1321-E2CE-97F957F14E7B}" dt="2020-06-02T06:32:09.278" v="3318" actId="20577"/>
          <ac:spMkLst>
            <pc:docMk/>
            <pc:sldMk cId="4182850073" sldId="3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5:21.625" v="3410" actId="20577"/>
          <ac:spMkLst>
            <pc:docMk/>
            <pc:sldMk cId="4182850073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4:15.653" v="3372" actId="1076"/>
          <ac:spMkLst>
            <pc:docMk/>
            <pc:sldMk cId="418285007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32:34.873" v="3349" actId="20577"/>
          <ac:spMkLst>
            <pc:docMk/>
            <pc:sldMk cId="4182850073" sldId="388"/>
            <ac:spMk id="10" creationId="{5CCE729E-7FB4-4056-A38B-601D462183F8}"/>
          </ac:spMkLst>
        </pc:spChg>
      </pc:sldChg>
      <pc:sldChg chg="delSp modSp add replId">
        <pc:chgData name="内田 陽子" userId="S::yoko_uchida@jpfgojp.onmicrosoft.com::3ba88787-b8da-4fc8-a417-83f627a88c5e" providerId="AD" clId="Web-{9184EF7D-16A8-1321-E2CE-97F957F14E7B}" dt="2020-06-02T07:50:42.830" v="3790" actId="20577"/>
        <pc:sldMkLst>
          <pc:docMk/>
          <pc:sldMk cId="491595383" sldId="389"/>
        </pc:sldMkLst>
        <pc:spChg chg="del">
          <ac:chgData name="内田 陽子" userId="S::yoko_uchida@jpfgojp.onmicrosoft.com::3ba88787-b8da-4fc8-a417-83f627a88c5e" providerId="AD" clId="Web-{9184EF7D-16A8-1321-E2CE-97F957F14E7B}" dt="2020-06-02T06:46:26.784" v="3418"/>
          <ac:spMkLst>
            <pc:docMk/>
            <pc:sldMk cId="491595383" sldId="3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6:43.894" v="3430" actId="20577"/>
          <ac:spMkLst>
            <pc:docMk/>
            <pc:sldMk cId="491595383" sldId="3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0:42.830" v="3790" actId="20577"/>
          <ac:spMkLst>
            <pc:docMk/>
            <pc:sldMk cId="491595383" sldId="3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6:53.817" v="3431" actId="1076"/>
          <ac:spMkLst>
            <pc:docMk/>
            <pc:sldMk cId="491595383" sldId="38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6:46:26.784" v="3417"/>
          <ac:spMkLst>
            <pc:docMk/>
            <pc:sldMk cId="491595383" sldId="38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6:46:26.784" v="3415"/>
          <ac:spMkLst>
            <pc:docMk/>
            <pc:sldMk cId="491595383" sldId="389"/>
            <ac:spMk id="10" creationId="{5CCE729E-7FB4-4056-A38B-601D462183F8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6:46:26.784" v="3416"/>
          <ac:spMkLst>
            <pc:docMk/>
            <pc:sldMk cId="491595383" sldId="38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7:41:57.607" v="3635" actId="20577"/>
        <pc:sldMkLst>
          <pc:docMk/>
          <pc:sldMk cId="690361154" sldId="390"/>
        </pc:sldMkLst>
        <pc:spChg chg="mod">
          <ac:chgData name="内田 陽子" userId="S::yoko_uchida@jpfgojp.onmicrosoft.com::3ba88787-b8da-4fc8-a417-83f627a88c5e" providerId="AD" clId="Web-{9184EF7D-16A8-1321-E2CE-97F957F14E7B}" dt="2020-06-02T06:53:23.083" v="3623" actId="1076"/>
          <ac:spMkLst>
            <pc:docMk/>
            <pc:sldMk cId="690361154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083" v="3622" actId="1076"/>
          <ac:spMkLst>
            <pc:docMk/>
            <pc:sldMk cId="690361154" sldId="3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1:57.607" v="3635" actId="20577"/>
          <ac:spMkLst>
            <pc:docMk/>
            <pc:sldMk cId="690361154" sldId="3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130" v="3627" actId="1076"/>
          <ac:spMkLst>
            <pc:docMk/>
            <pc:sldMk cId="690361154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115" v="3625" actId="1076"/>
          <ac:spMkLst>
            <pc:docMk/>
            <pc:sldMk cId="690361154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130" v="3626" actId="1076"/>
          <ac:spMkLst>
            <pc:docMk/>
            <pc:sldMk cId="690361154" sldId="390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099" v="3624" actId="1076"/>
          <ac:spMkLst>
            <pc:docMk/>
            <pc:sldMk cId="690361154" sldId="390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184EF7D-16A8-1321-E2CE-97F957F14E7B}" dt="2020-06-02T08:05:07.896" v="4177" actId="1076"/>
        <pc:sldMkLst>
          <pc:docMk/>
          <pc:sldMk cId="4058484550" sldId="391"/>
        </pc:sldMkLst>
        <pc:spChg chg="mod">
          <ac:chgData name="内田 陽子" userId="S::yoko_uchida@jpfgojp.onmicrosoft.com::3ba88787-b8da-4fc8-a417-83f627a88c5e" providerId="AD" clId="Web-{9184EF7D-16A8-1321-E2CE-97F957F14E7B}" dt="2020-06-02T08:02:34.765" v="4005" actId="1076"/>
          <ac:spMkLst>
            <pc:docMk/>
            <pc:sldMk cId="4058484550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0:43.183" v="3974" actId="20577"/>
          <ac:spMkLst>
            <pc:docMk/>
            <pc:sldMk cId="4058484550" sldId="391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3:43.721" v="4033" actId="20577"/>
          <ac:spMkLst>
            <pc:docMk/>
            <pc:sldMk cId="4058484550" sldId="391"/>
            <ac:spMk id="6" creationId="{DCDFBFB3-0230-43DA-8207-29D503637AA3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4:41.629" v="4146" actId="1076"/>
          <ac:spMkLst>
            <pc:docMk/>
            <pc:sldMk cId="4058484550" sldId="39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4:32.098" v="4143" actId="20577"/>
          <ac:spMkLst>
            <pc:docMk/>
            <pc:sldMk cId="4058484550" sldId="391"/>
            <ac:spMk id="9" creationId="{6E37CAF3-B9A2-43ED-BCA1-65EAB288638E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4:54.333" v="4173" actId="20577"/>
          <ac:spMkLst>
            <pc:docMk/>
            <pc:sldMk cId="4058484550" sldId="391"/>
            <ac:spMk id="11" creationId="{71304FA6-8977-470E-8633-B48F48826789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4:10.191" v="4090" actId="20577"/>
          <ac:spMkLst>
            <pc:docMk/>
            <pc:sldMk cId="4058484550" sldId="391"/>
            <ac:spMk id="15" creationId="{751DAFD5-5F05-4C81-A81D-88C626164202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8:01:37.341" v="3980"/>
          <ac:picMkLst>
            <pc:docMk/>
            <pc:sldMk cId="4058484550" sldId="391"/>
            <ac:picMk id="2" creationId="{66C8DE6D-7F7B-4CCC-A8CE-A06FA2B28895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01:39.059" v="3981"/>
          <ac:picMkLst>
            <pc:docMk/>
            <pc:sldMk cId="4058484550" sldId="391"/>
            <ac:picMk id="5" creationId="{EF94BDF2-9E7B-4BC8-B396-789B50EF2FEF}"/>
          </ac:picMkLst>
        </pc:picChg>
        <pc:picChg chg="mod">
          <ac:chgData name="内田 陽子" userId="S::yoko_uchida@jpfgojp.onmicrosoft.com::3ba88787-b8da-4fc8-a417-83f627a88c5e" providerId="AD" clId="Web-{9184EF7D-16A8-1321-E2CE-97F957F14E7B}" dt="2020-06-02T08:05:07.896" v="4177" actId="1076"/>
          <ac:picMkLst>
            <pc:docMk/>
            <pc:sldMk cId="4058484550" sldId="391"/>
            <ac:picMk id="13" creationId="{C79B02AF-B212-4740-8AA3-9A62102445FF}"/>
          </ac:picMkLst>
        </pc:picChg>
      </pc:sldChg>
      <pc:sldChg chg="addSp delSp modSp add replId">
        <pc:chgData name="内田 陽子" userId="S::yoko_uchida@jpfgojp.onmicrosoft.com::3ba88787-b8da-4fc8-a417-83f627a88c5e" providerId="AD" clId="Web-{9184EF7D-16A8-1321-E2CE-97F957F14E7B}" dt="2020-06-02T08:11:49.599" v="4302" actId="1076"/>
        <pc:sldMkLst>
          <pc:docMk/>
          <pc:sldMk cId="1480013930" sldId="392"/>
        </pc:sldMkLst>
        <pc:spChg chg="mod">
          <ac:chgData name="内田 陽子" userId="S::yoko_uchida@jpfgojp.onmicrosoft.com::3ba88787-b8da-4fc8-a417-83f627a88c5e" providerId="AD" clId="Web-{9184EF7D-16A8-1321-E2CE-97F957F14E7B}" dt="2020-06-02T08:07:47.387" v="4261" actId="20577"/>
          <ac:spMkLst>
            <pc:docMk/>
            <pc:sldMk cId="1480013930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5:53.726" v="4185" actId="20577"/>
          <ac:spMkLst>
            <pc:docMk/>
            <pc:sldMk cId="1480013930" sldId="39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8:06:40.884" v="4199"/>
          <ac:spMkLst>
            <pc:docMk/>
            <pc:sldMk cId="1480013930" sldId="392"/>
            <ac:spMk id="6" creationId="{DCDFBFB3-0230-43DA-8207-29D503637AA3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11:49.599" v="4302" actId="1076"/>
          <ac:spMkLst>
            <pc:docMk/>
            <pc:sldMk cId="1480013930" sldId="3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7:39.918" v="4257" actId="20577"/>
          <ac:spMkLst>
            <pc:docMk/>
            <pc:sldMk cId="1480013930" sldId="392"/>
            <ac:spMk id="9" creationId="{6E37CAF3-B9A2-43ED-BCA1-65EAB288638E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8:01.903" v="4277" actId="20577"/>
          <ac:spMkLst>
            <pc:docMk/>
            <pc:sldMk cId="1480013930" sldId="392"/>
            <ac:spMk id="11" creationId="{71304FA6-8977-470E-8633-B48F48826789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8:25.326" v="4287" actId="20577"/>
          <ac:spMkLst>
            <pc:docMk/>
            <pc:sldMk cId="1480013930" sldId="392"/>
            <ac:spMk id="12" creationId="{A87053F3-D51C-47EC-BE90-D69396269707}"/>
          </ac:spMkLst>
        </pc:spChg>
        <pc:spChg chg="del mod">
          <ac:chgData name="内田 陽子" userId="S::yoko_uchida@jpfgojp.onmicrosoft.com::3ba88787-b8da-4fc8-a417-83f627a88c5e" providerId="AD" clId="Web-{9184EF7D-16A8-1321-E2CE-97F957F14E7B}" dt="2020-06-02T08:07:28.698" v="4244"/>
          <ac:spMkLst>
            <pc:docMk/>
            <pc:sldMk cId="1480013930" sldId="392"/>
            <ac:spMk id="15" creationId="{751DAFD5-5F05-4C81-A81D-88C626164202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8:11:38.052" v="4299"/>
          <ac:picMkLst>
            <pc:docMk/>
            <pc:sldMk cId="1480013930" sldId="392"/>
            <ac:picMk id="2" creationId="{66C8DE6D-7F7B-4CCC-A8CE-A06FA2B28895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8:11:34.146" v="4298"/>
          <ac:picMkLst>
            <pc:docMk/>
            <pc:sldMk cId="1480013930" sldId="392"/>
            <ac:picMk id="5" creationId="{AEB972A0-2D3F-4AF5-8A5F-B8EB393A9192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9184EF7D-16A8-1321-E2CE-97F957F14E7B}" dt="2020-06-02T08:21:37.138" v="4505"/>
        <pc:sldMkLst>
          <pc:docMk/>
          <pc:sldMk cId="3958301289" sldId="393"/>
        </pc:sldMkLst>
        <pc:spChg chg="mod">
          <ac:chgData name="内田 陽子" userId="S::yoko_uchida@jpfgojp.onmicrosoft.com::3ba88787-b8da-4fc8-a417-83f627a88c5e" providerId="AD" clId="Web-{9184EF7D-16A8-1321-E2CE-97F957F14E7B}" dt="2020-06-02T08:18:31.225" v="4400" actId="20577"/>
          <ac:spMkLst>
            <pc:docMk/>
            <pc:sldMk cId="3958301289" sldId="393"/>
            <ac:spMk id="3" creationId="{00000000-0000-0000-0000-000000000000}"/>
          </ac:spMkLst>
        </pc:spChg>
        <pc:spChg chg="del ord">
          <ac:chgData name="内田 陽子" userId="S::yoko_uchida@jpfgojp.onmicrosoft.com::3ba88787-b8da-4fc8-a417-83f627a88c5e" providerId="AD" clId="Web-{9184EF7D-16A8-1321-E2CE-97F957F14E7B}" dt="2020-06-02T08:14:33.481" v="4316"/>
          <ac:spMkLst>
            <pc:docMk/>
            <pc:sldMk cId="3958301289" sldId="393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9184EF7D-16A8-1321-E2CE-97F957F14E7B}" dt="2020-06-02T08:19:42.900" v="4417" actId="20577"/>
          <ac:spMkLst>
            <pc:docMk/>
            <pc:sldMk cId="3958301289" sldId="393"/>
            <ac:spMk id="6" creationId="{7A40A1DF-3358-484F-BD5A-40BA56F2E3C5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53.355" v="4487" actId="1076"/>
          <ac:spMkLst>
            <pc:docMk/>
            <pc:sldMk cId="3958301289" sldId="3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33.808" v="4457" actId="20577"/>
          <ac:spMkLst>
            <pc:docMk/>
            <pc:sldMk cId="3958301289" sldId="393"/>
            <ac:spMk id="9" creationId="{6E37CAF3-B9A2-43ED-BCA1-65EAB288638E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8:14:41.075" v="4317"/>
          <ac:spMkLst>
            <pc:docMk/>
            <pc:sldMk cId="3958301289" sldId="393"/>
            <ac:spMk id="10" creationId="{027FA039-650C-4F15-B6F7-28597D6739C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45.793" v="4483" actId="20577"/>
          <ac:spMkLst>
            <pc:docMk/>
            <pc:sldMk cId="3958301289" sldId="393"/>
            <ac:spMk id="11" creationId="{71304FA6-8977-470E-8633-B48F48826789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01.916" v="4426" actId="20577"/>
          <ac:spMkLst>
            <pc:docMk/>
            <pc:sldMk cId="3958301289" sldId="393"/>
            <ac:spMk id="12" creationId="{A87053F3-D51C-47EC-BE90-D69396269707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21:23.763" v="4501" actId="20577"/>
          <ac:spMkLst>
            <pc:docMk/>
            <pc:sldMk cId="3958301289" sldId="393"/>
            <ac:spMk id="15" creationId="{A41749B5-E0A1-4887-A6CE-C3A0FFB5E7FC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8:13:11.337" v="4307"/>
          <ac:picMkLst>
            <pc:docMk/>
            <pc:sldMk cId="3958301289" sldId="393"/>
            <ac:picMk id="2" creationId="{530B0C77-B829-429A-9F87-5379CE30FF9E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13:14.572" v="4308"/>
          <ac:picMkLst>
            <pc:docMk/>
            <pc:sldMk cId="3958301289" sldId="393"/>
            <ac:picMk id="5" creationId="{AEB972A0-2D3F-4AF5-8A5F-B8EB393A9192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21:30.591" v="4504"/>
          <ac:picMkLst>
            <pc:docMk/>
            <pc:sldMk cId="3958301289" sldId="393"/>
            <ac:picMk id="13" creationId="{C79B02AF-B212-4740-8AA3-9A62102445FF}"/>
          </ac:picMkLst>
        </pc:picChg>
        <pc:picChg chg="add">
          <ac:chgData name="内田 陽子" userId="S::yoko_uchida@jpfgojp.onmicrosoft.com::3ba88787-b8da-4fc8-a417-83f627a88c5e" providerId="AD" clId="Web-{9184EF7D-16A8-1321-E2CE-97F957F14E7B}" dt="2020-06-02T08:21:37.138" v="4505"/>
          <ac:picMkLst>
            <pc:docMk/>
            <pc:sldMk cId="3958301289" sldId="393"/>
            <ac:picMk id="17" creationId="{2B833FBB-74D7-4983-9352-5F74878B50A3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9184EF7D-16A8-1321-E2CE-97F957F14E7B}" dt="2020-06-02T08:35:42.172" v="4740" actId="20577"/>
        <pc:sldMkLst>
          <pc:docMk/>
          <pc:sldMk cId="2673442954" sldId="394"/>
        </pc:sldMkLst>
        <pc:spChg chg="mod">
          <ac:chgData name="内田 陽子" userId="S::yoko_uchida@jpfgojp.onmicrosoft.com::3ba88787-b8da-4fc8-a417-83f627a88c5e" providerId="AD" clId="Web-{9184EF7D-16A8-1321-E2CE-97F957F14E7B}" dt="2020-06-02T08:25:27.569" v="4538" actId="1076"/>
          <ac:spMkLst>
            <pc:docMk/>
            <pc:sldMk cId="2673442954" sldId="3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3:22.229" v="4638" actId="20577"/>
          <ac:spMkLst>
            <pc:docMk/>
            <pc:sldMk cId="2673442954" sldId="394"/>
            <ac:spMk id="6" creationId="{7A40A1DF-3358-484F-BD5A-40BA56F2E3C5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3:42.089" v="4642" actId="1076"/>
          <ac:spMkLst>
            <pc:docMk/>
            <pc:sldMk cId="2673442954" sldId="3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5:21.812" v="4709" actId="14100"/>
          <ac:spMkLst>
            <pc:docMk/>
            <pc:sldMk cId="2673442954" sldId="394"/>
            <ac:spMk id="9" creationId="{6E37CAF3-B9A2-43ED-BCA1-65EAB288638E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5:42.172" v="4740" actId="20577"/>
          <ac:spMkLst>
            <pc:docMk/>
            <pc:sldMk cId="2673442954" sldId="394"/>
            <ac:spMk id="11" creationId="{71304FA6-8977-470E-8633-B48F48826789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4:30.919" v="4665" actId="1076"/>
          <ac:spMkLst>
            <pc:docMk/>
            <pc:sldMk cId="2673442954" sldId="394"/>
            <ac:spMk id="12" creationId="{A87053F3-D51C-47EC-BE90-D6939626970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8:33:30.323" v="4639"/>
          <ac:spMkLst>
            <pc:docMk/>
            <pc:sldMk cId="2673442954" sldId="394"/>
            <ac:spMk id="15" creationId="{A41749B5-E0A1-4887-A6CE-C3A0FFB5E7FC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8:22:39.219" v="4511"/>
          <ac:picMkLst>
            <pc:docMk/>
            <pc:sldMk cId="2673442954" sldId="394"/>
            <ac:picMk id="2" creationId="{530B0C77-B829-429A-9F87-5379CE30FF9E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8:25:31.477" v="4539" actId="1076"/>
          <ac:picMkLst>
            <pc:docMk/>
            <pc:sldMk cId="2673442954" sldId="394"/>
            <ac:picMk id="4" creationId="{8588C3CA-5402-46D8-B47F-A574065099E4}"/>
          </ac:picMkLst>
        </pc:picChg>
        <pc:picChg chg="add">
          <ac:chgData name="内田 陽子" userId="S::yoko_uchida@jpfgojp.onmicrosoft.com::3ba88787-b8da-4fc8-a417-83f627a88c5e" providerId="AD" clId="Web-{9184EF7D-16A8-1321-E2CE-97F957F14E7B}" dt="2020-06-02T08:25:07.194" v="4535"/>
          <ac:picMkLst>
            <pc:docMk/>
            <pc:sldMk cId="2673442954" sldId="394"/>
            <ac:picMk id="5" creationId="{002C5153-3836-40D8-83A0-CA90CAC8E27F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24:56.381" v="4534"/>
          <ac:picMkLst>
            <pc:docMk/>
            <pc:sldMk cId="2673442954" sldId="394"/>
            <ac:picMk id="17" creationId="{2B833FBB-74D7-4983-9352-5F74878B50A3}"/>
          </ac:picMkLst>
        </pc:picChg>
      </pc:sldChg>
      <pc:sldChg chg="modSp add ord replId">
        <pc:chgData name="内田 陽子" userId="S::yoko_uchida@jpfgojp.onmicrosoft.com::3ba88787-b8da-4fc8-a417-83f627a88c5e" providerId="AD" clId="Web-{9184EF7D-16A8-1321-E2CE-97F957F14E7B}" dt="2020-06-02T08:43:24.487" v="4913" actId="20577"/>
        <pc:sldMkLst>
          <pc:docMk/>
          <pc:sldMk cId="1512040014" sldId="395"/>
        </pc:sldMkLst>
        <pc:spChg chg="mod">
          <ac:chgData name="内田 陽子" userId="S::yoko_uchida@jpfgojp.onmicrosoft.com::3ba88787-b8da-4fc8-a417-83f627a88c5e" providerId="AD" clId="Web-{9184EF7D-16A8-1321-E2CE-97F957F14E7B}" dt="2020-06-02T08:42:32.876" v="4879" actId="1076"/>
          <ac:spMkLst>
            <pc:docMk/>
            <pc:sldMk cId="1512040014" sldId="3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8:12.115" v="4761" actId="20577"/>
          <ac:spMkLst>
            <pc:docMk/>
            <pc:sldMk cId="1512040014" sldId="3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1:55.202" v="4847" actId="20577"/>
          <ac:spMkLst>
            <pc:docMk/>
            <pc:sldMk cId="1512040014" sldId="395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2:41.611" v="4884" actId="1076"/>
          <ac:spMkLst>
            <pc:docMk/>
            <pc:sldMk cId="1512040014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3:13.502" v="4903" actId="20577"/>
          <ac:spMkLst>
            <pc:docMk/>
            <pc:sldMk cId="1512040014" sldId="3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3:24.487" v="4913" actId="20577"/>
          <ac:spMkLst>
            <pc:docMk/>
            <pc:sldMk cId="1512040014" sldId="3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3:00.158" v="4893" actId="20577"/>
          <ac:spMkLst>
            <pc:docMk/>
            <pc:sldMk cId="1512040014" sldId="39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8:49:21.236" v="4998" actId="1076"/>
        <pc:sldMkLst>
          <pc:docMk/>
          <pc:sldMk cId="2254504486" sldId="396"/>
        </pc:sldMkLst>
        <pc:spChg chg="mod">
          <ac:chgData name="内田 陽子" userId="S::yoko_uchida@jpfgojp.onmicrosoft.com::3ba88787-b8da-4fc8-a417-83f627a88c5e" providerId="AD" clId="Web-{9184EF7D-16A8-1321-E2CE-97F957F14E7B}" dt="2020-06-02T08:48:23.624" v="4971" actId="20577"/>
          <ac:spMkLst>
            <pc:docMk/>
            <pc:sldMk cId="2254504486" sldId="3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8:06.795" v="4964" actId="20577"/>
          <ac:spMkLst>
            <pc:docMk/>
            <pc:sldMk cId="2254504486" sldId="3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7:34.591" v="4952" actId="20577"/>
          <ac:spMkLst>
            <pc:docMk/>
            <pc:sldMk cId="2254504486" sldId="3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9:21.236" v="4998" actId="1076"/>
          <ac:spMkLst>
            <pc:docMk/>
            <pc:sldMk cId="2254504486" sldId="3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8:50.610" v="4983" actId="20577"/>
          <ac:spMkLst>
            <pc:docMk/>
            <pc:sldMk cId="2254504486" sldId="3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9:06.079" v="4994" actId="20577"/>
          <ac:spMkLst>
            <pc:docMk/>
            <pc:sldMk cId="2254504486" sldId="396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8:39.953" v="4976" actId="20577"/>
          <ac:spMkLst>
            <pc:docMk/>
            <pc:sldMk cId="2254504486" sldId="39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8:54:22.560" v="5139" actId="1076"/>
        <pc:sldMkLst>
          <pc:docMk/>
          <pc:sldMk cId="4189441131" sldId="397"/>
        </pc:sldMkLst>
        <pc:spChg chg="mod">
          <ac:chgData name="内田 陽子" userId="S::yoko_uchida@jpfgojp.onmicrosoft.com::3ba88787-b8da-4fc8-a417-83f627a88c5e" providerId="AD" clId="Web-{9184EF7D-16A8-1321-E2CE-97F957F14E7B}" dt="2020-06-02T08:53:21.308" v="5092" actId="20577"/>
          <ac:spMkLst>
            <pc:docMk/>
            <pc:sldMk cId="4189441131" sldId="3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1:52.039" v="5036" actId="20577"/>
          <ac:spMkLst>
            <pc:docMk/>
            <pc:sldMk cId="4189441131" sldId="3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3:00.088" v="5077" actId="20577"/>
          <ac:spMkLst>
            <pc:docMk/>
            <pc:sldMk cId="4189441131" sldId="3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4:22.560" v="5139" actId="1076"/>
          <ac:spMkLst>
            <pc:docMk/>
            <pc:sldMk cId="4189441131" sldId="3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3:50.075" v="5115" actId="20577"/>
          <ac:spMkLst>
            <pc:docMk/>
            <pc:sldMk cId="4189441131" sldId="3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4:05.231" v="5134" actId="20577"/>
          <ac:spMkLst>
            <pc:docMk/>
            <pc:sldMk cId="4189441131" sldId="397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3:47.794" v="5113" actId="20577"/>
          <ac:spMkLst>
            <pc:docMk/>
            <pc:sldMk cId="4189441131" sldId="39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9:00:54.607" v="5273" actId="20577"/>
        <pc:sldMkLst>
          <pc:docMk/>
          <pc:sldMk cId="2182061542" sldId="398"/>
        </pc:sldMkLst>
        <pc:spChg chg="mod">
          <ac:chgData name="内田 陽子" userId="S::yoko_uchida@jpfgojp.onmicrosoft.com::3ba88787-b8da-4fc8-a417-83f627a88c5e" providerId="AD" clId="Web-{9184EF7D-16A8-1321-E2CE-97F957F14E7B}" dt="2020-06-02T08:57:32.083" v="5168" actId="20577"/>
          <ac:spMkLst>
            <pc:docMk/>
            <pc:sldMk cId="2182061542" sldId="3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7:16.442" v="5158" actId="20577"/>
          <ac:spMkLst>
            <pc:docMk/>
            <pc:sldMk cId="2182061542" sldId="3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9:00:54.607" v="5273" actId="20577"/>
          <ac:spMkLst>
            <pc:docMk/>
            <pc:sldMk cId="2182061542" sldId="3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8:15.241" v="5201" actId="1076"/>
          <ac:spMkLst>
            <pc:docMk/>
            <pc:sldMk cId="2182061542" sldId="3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7:56.569" v="5187" actId="20577"/>
          <ac:spMkLst>
            <pc:docMk/>
            <pc:sldMk cId="2182061542" sldId="3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8:06.225" v="5197" actId="20577"/>
          <ac:spMkLst>
            <pc:docMk/>
            <pc:sldMk cId="2182061542" sldId="398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7:49.287" v="5182" actId="20577"/>
          <ac:spMkLst>
            <pc:docMk/>
            <pc:sldMk cId="2182061542" sldId="398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D3D1663C-918C-EF33-C246-65F9F1318FD8}"/>
    <pc:docChg chg="modSld">
      <pc:chgData name="内田 陽子" userId="S::yoko_uchida@jpfgojp.onmicrosoft.com::3ba88787-b8da-4fc8-a417-83f627a88c5e" providerId="AD" clId="Web-{D3D1663C-918C-EF33-C246-65F9F1318FD8}" dt="2020-07-27T17:41:11.959" v="2" actId="20577"/>
      <pc:docMkLst>
        <pc:docMk/>
      </pc:docMkLst>
      <pc:sldChg chg="modSp">
        <pc:chgData name="内田 陽子" userId="S::yoko_uchida@jpfgojp.onmicrosoft.com::3ba88787-b8da-4fc8-a417-83f627a88c5e" providerId="AD" clId="Web-{D3D1663C-918C-EF33-C246-65F9F1318FD8}" dt="2020-07-27T17:41:06.834" v="0" actId="20577"/>
        <pc:sldMkLst>
          <pc:docMk/>
          <pc:sldMk cId="666173484" sldId="399"/>
        </pc:sldMkLst>
        <pc:spChg chg="mod">
          <ac:chgData name="内田 陽子" userId="S::yoko_uchida@jpfgojp.onmicrosoft.com::3ba88787-b8da-4fc8-a417-83f627a88c5e" providerId="AD" clId="Web-{D3D1663C-918C-EF33-C246-65F9F1318FD8}" dt="2020-07-27T17:41:06.834" v="0" actId="20577"/>
          <ac:spMkLst>
            <pc:docMk/>
            <pc:sldMk cId="666173484" sldId="399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17EF5E38-9E7F-3BD6-0B51-14741E0D1A87}"/>
    <pc:docChg chg="modSld">
      <pc:chgData name="内田 陽子" userId="S::yoko_uchida@jpfgojp.onmicrosoft.com::3ba88787-b8da-4fc8-a417-83f627a88c5e" providerId="AD" clId="Web-{17EF5E38-9E7F-3BD6-0B51-14741E0D1A87}" dt="2020-06-17T06:34:36.611" v="250"/>
      <pc:docMkLst>
        <pc:docMk/>
      </pc:docMkLst>
      <pc:sldChg chg="addSp delSp modSp">
        <pc:chgData name="内田 陽子" userId="S::yoko_uchida@jpfgojp.onmicrosoft.com::3ba88787-b8da-4fc8-a417-83f627a88c5e" providerId="AD" clId="Web-{17EF5E38-9E7F-3BD6-0B51-14741E0D1A87}" dt="2020-06-17T06:18:09.637" v="134"/>
        <pc:sldMkLst>
          <pc:docMk/>
          <pc:sldMk cId="3979264443" sldId="278"/>
        </pc:sldMkLst>
        <pc:spChg chg="add del">
          <ac:chgData name="内田 陽子" userId="S::yoko_uchida@jpfgojp.onmicrosoft.com::3ba88787-b8da-4fc8-a417-83f627a88c5e" providerId="AD" clId="Web-{17EF5E38-9E7F-3BD6-0B51-14741E0D1A87}" dt="2020-06-17T06:08:40.947" v="51"/>
          <ac:spMkLst>
            <pc:docMk/>
            <pc:sldMk cId="3979264443" sldId="278"/>
            <ac:spMk id="2" creationId="{7DDD0495-BE92-429A-A54B-8A9DE51AAE5D}"/>
          </ac:spMkLst>
        </pc:spChg>
        <pc:spChg chg="mod ord">
          <ac:chgData name="内田 陽子" userId="S::yoko_uchida@jpfgojp.onmicrosoft.com::3ba88787-b8da-4fc8-a417-83f627a88c5e" providerId="AD" clId="Web-{17EF5E38-9E7F-3BD6-0B51-14741E0D1A87}" dt="2020-06-17T06:18:06.950" v="131"/>
          <ac:spMkLst>
            <pc:docMk/>
            <pc:sldMk cId="3979264443" sldId="278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18:09.637" v="134"/>
          <ac:spMkLst>
            <pc:docMk/>
            <pc:sldMk cId="3979264443" sldId="278"/>
            <ac:spMk id="6" creationId="{14DBF7EE-14DC-4CCC-8723-FE97AD5F1CE2}"/>
          </ac:spMkLst>
        </pc:spChg>
        <pc:spChg chg="mod ord">
          <ac:chgData name="内田 陽子" userId="S::yoko_uchida@jpfgojp.onmicrosoft.com::3ba88787-b8da-4fc8-a417-83f627a88c5e" providerId="AD" clId="Web-{17EF5E38-9E7F-3BD6-0B51-14741E0D1A87}" dt="2020-06-17T06:18:06.997" v="133"/>
          <ac:spMkLst>
            <pc:docMk/>
            <pc:sldMk cId="3979264443" sldId="27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17:46.231" v="12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17EF5E38-9E7F-3BD6-0B51-14741E0D1A87}" dt="2020-06-17T06:17:40.856" v="121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40" v="119" actId="1076"/>
          <ac:spMkLst>
            <pc:docMk/>
            <pc:sldMk cId="2847997097" sldId="28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17:44.075" v="126"/>
          <ac:spMkLst>
            <pc:docMk/>
            <pc:sldMk cId="2847997097" sldId="289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17:46.231" v="127"/>
          <ac:spMkLst>
            <pc:docMk/>
            <pc:sldMk cId="2847997097" sldId="289"/>
            <ac:spMk id="5" creationId="{2DBBF339-5BE6-4F8E-B3E0-17FC6D401541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7:42.884" v="41"/>
          <ac:spMkLst>
            <pc:docMk/>
            <pc:sldMk cId="2847997097" sldId="289"/>
            <ac:spMk id="6" creationId="{B766B509-D281-488E-8428-FE5D123AD68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56" v="120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71" v="122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87" v="123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87" v="124" actId="1076"/>
          <ac:spMkLst>
            <pc:docMk/>
            <pc:sldMk cId="2847997097" sldId="289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2:35.107" v="154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17EF5E38-9E7F-3BD6-0B51-14741E0D1A87}" dt="2020-06-17T06:22:27.857" v="148" actId="1076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42" v="146" actId="1076"/>
          <ac:spMkLst>
            <pc:docMk/>
            <pc:sldMk cId="2806374273" sldId="31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2:33.170" v="153"/>
          <ac:spMkLst>
            <pc:docMk/>
            <pc:sldMk cId="2806374273" sldId="316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2:35.107" v="154"/>
          <ac:spMkLst>
            <pc:docMk/>
            <pc:sldMk cId="2806374273" sldId="316"/>
            <ac:spMk id="5" creationId="{26E5B10C-C7C1-442E-BE4E-5945FFA89EA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42" v="147" actId="1076"/>
          <ac:spMkLst>
            <pc:docMk/>
            <pc:sldMk cId="280637427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57" v="149" actId="1076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73" v="150" actId="1076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73" v="151" actId="1076"/>
          <ac:spMkLst>
            <pc:docMk/>
            <pc:sldMk cId="2806374273" sldId="31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2:04.516" v="144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17EF5E38-9E7F-3BD6-0B51-14741E0D1A87}" dt="2020-06-17T06:21:58.513" v="138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482" v="136" actId="1076"/>
          <ac:spMkLst>
            <pc:docMk/>
            <pc:sldMk cId="227346625" sldId="32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2:02.482" v="143"/>
          <ac:spMkLst>
            <pc:docMk/>
            <pc:sldMk cId="227346625" sldId="32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2:04.516" v="144"/>
          <ac:spMkLst>
            <pc:docMk/>
            <pc:sldMk cId="227346625" sldId="324"/>
            <ac:spMk id="5" creationId="{FC111968-3C8C-4A3F-8043-5E5C3F2936F8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498" v="137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513" v="139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529" v="140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545" v="141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4:46.921" v="205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17EF5E38-9E7F-3BD6-0B51-14741E0D1A87}" dt="2020-06-17T06:24:40.483" v="199" actId="1076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52" v="197" actId="1076"/>
          <ac:spMkLst>
            <pc:docMk/>
            <pc:sldMk cId="3956439240" sldId="32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4:44.452" v="204"/>
          <ac:spMkLst>
            <pc:docMk/>
            <pc:sldMk cId="3956439240" sldId="325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4:46.921" v="205"/>
          <ac:spMkLst>
            <pc:docMk/>
            <pc:sldMk cId="3956439240" sldId="325"/>
            <ac:spMk id="5" creationId="{1A259C8E-B1DA-4EF9-BC66-54E9C3C3BF13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67" v="198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83" v="200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99" v="201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530" v="202" actId="1076"/>
          <ac:spMkLst>
            <pc:docMk/>
            <pc:sldMk cId="3956439240" sldId="325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02.588" v="77"/>
        <pc:sldMkLst>
          <pc:docMk/>
          <pc:sldMk cId="926010872" sldId="326"/>
        </pc:sldMkLst>
        <pc:spChg chg="add del">
          <ac:chgData name="内田 陽子" userId="S::yoko_uchida@jpfgojp.onmicrosoft.com::3ba88787-b8da-4fc8-a417-83f627a88c5e" providerId="AD" clId="Web-{17EF5E38-9E7F-3BD6-0B51-14741E0D1A87}" dt="2020-06-17T06:11:02.588" v="77"/>
          <ac:spMkLst>
            <pc:docMk/>
            <pc:sldMk cId="926010872" sldId="326"/>
            <ac:spMk id="5" creationId="{5C174DC2-8FDB-462B-B7EC-4ECFECA4E1DD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5:11.858" v="213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17EF5E38-9E7F-3BD6-0B51-14741E0D1A87}" dt="2020-06-17T06:25:06.296" v="209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280" v="207" actId="1076"/>
          <ac:spMkLst>
            <pc:docMk/>
            <pc:sldMk cId="4215311804" sldId="327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5:11.858" v="213"/>
          <ac:spMkLst>
            <pc:docMk/>
            <pc:sldMk cId="4215311804" sldId="327"/>
            <ac:spMk id="5" creationId="{0555C6FB-1A55-4594-B690-CDEB9D5B49F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280" v="208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296" v="210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311" v="211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327" v="212" actId="1076"/>
          <ac:spMkLst>
            <pc:docMk/>
            <pc:sldMk cId="4215311804" sldId="32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5:36.577" v="223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17EF5E38-9E7F-3BD6-0B51-14741E0D1A87}" dt="2020-06-17T06:25:30.436" v="217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05" v="215" actId="1076"/>
          <ac:spMkLst>
            <pc:docMk/>
            <pc:sldMk cId="1178862647" sldId="32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5:34.358" v="222"/>
          <ac:spMkLst>
            <pc:docMk/>
            <pc:sldMk cId="1178862647" sldId="32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5:36.577" v="223"/>
          <ac:spMkLst>
            <pc:docMk/>
            <pc:sldMk cId="1178862647" sldId="328"/>
            <ac:spMk id="5" creationId="{1D973A0D-232D-4CFB-86AB-5897519B97C6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21" v="216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52" v="218" actId="1076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52" v="219" actId="1076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68" v="220" actId="1076"/>
          <ac:spMkLst>
            <pc:docMk/>
            <pc:sldMk cId="1178862647" sldId="328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06.932" v="79"/>
        <pc:sldMkLst>
          <pc:docMk/>
          <pc:sldMk cId="1263010840" sldId="329"/>
        </pc:sldMkLst>
        <pc:spChg chg="add del">
          <ac:chgData name="内田 陽子" userId="S::yoko_uchida@jpfgojp.onmicrosoft.com::3ba88787-b8da-4fc8-a417-83f627a88c5e" providerId="AD" clId="Web-{17EF5E38-9E7F-3BD6-0B51-14741E0D1A87}" dt="2020-06-17T06:11:06.932" v="79"/>
          <ac:spMkLst>
            <pc:docMk/>
            <pc:sldMk cId="1263010840" sldId="329"/>
            <ac:spMk id="2" creationId="{5DA2FD12-C81B-4B58-81FD-781CC728A566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8:03.203" v="233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17EF5E38-9E7F-3BD6-0B51-14741E0D1A87}" dt="2020-06-17T06:27:56.453" v="227" actId="1076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37" v="225" actId="1076"/>
          <ac:spMkLst>
            <pc:docMk/>
            <pc:sldMk cId="2255756612" sldId="36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8:00.484" v="232"/>
          <ac:spMkLst>
            <pc:docMk/>
            <pc:sldMk cId="2255756612" sldId="36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8:03.203" v="233"/>
          <ac:spMkLst>
            <pc:docMk/>
            <pc:sldMk cId="2255756612" sldId="364"/>
            <ac:spMk id="5" creationId="{63168F68-804B-4A4F-92CE-68207340ECBB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37" v="226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68" v="228" actId="1076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84" v="230" actId="1076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68" v="229" actId="1076"/>
          <ac:spMkLst>
            <pc:docMk/>
            <pc:sldMk cId="2255756612" sldId="364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5:32:48.427" v="1"/>
        <pc:sldMkLst>
          <pc:docMk/>
          <pc:sldMk cId="3225434964" sldId="365"/>
        </pc:sldMkLst>
        <pc:spChg chg="add del">
          <ac:chgData name="内田 陽子" userId="S::yoko_uchida@jpfgojp.onmicrosoft.com::3ba88787-b8da-4fc8-a417-83f627a88c5e" providerId="AD" clId="Web-{17EF5E38-9E7F-3BD6-0B51-14741E0D1A87}" dt="2020-06-17T05:32:48.427" v="1"/>
          <ac:spMkLst>
            <pc:docMk/>
            <pc:sldMk cId="3225434964" sldId="365"/>
            <ac:spMk id="5" creationId="{00EB392A-EAD0-4BFB-B787-81E99A1E2F3C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5:33:28.833" v="18"/>
        <pc:sldMkLst>
          <pc:docMk/>
          <pc:sldMk cId="1269142455" sldId="366"/>
        </pc:sldMkLst>
        <pc:spChg chg="add del mod">
          <ac:chgData name="内田 陽子" userId="S::yoko_uchida@jpfgojp.onmicrosoft.com::3ba88787-b8da-4fc8-a417-83f627a88c5e" providerId="AD" clId="Web-{17EF5E38-9E7F-3BD6-0B51-14741E0D1A87}" dt="2020-06-17T05:33:28.833" v="18"/>
          <ac:spMkLst>
            <pc:docMk/>
            <pc:sldMk cId="1269142455" sldId="366"/>
            <ac:spMk id="5" creationId="{357EE70F-3F62-49AD-967D-737CD3D5A1C6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5:33:36.708" v="20"/>
        <pc:sldMkLst>
          <pc:docMk/>
          <pc:sldMk cId="2833551238" sldId="367"/>
        </pc:sldMkLst>
        <pc:spChg chg="add del">
          <ac:chgData name="内田 陽子" userId="S::yoko_uchida@jpfgojp.onmicrosoft.com::3ba88787-b8da-4fc8-a417-83f627a88c5e" providerId="AD" clId="Web-{17EF5E38-9E7F-3BD6-0B51-14741E0D1A87}" dt="2020-06-17T05:33:36.708" v="20"/>
          <ac:spMkLst>
            <pc:docMk/>
            <pc:sldMk cId="2833551238" sldId="367"/>
            <ac:spMk id="12" creationId="{C9F719AB-5C58-49F7-9A7C-1120601E942F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06:03.087" v="23"/>
        <pc:sldMkLst>
          <pc:docMk/>
          <pc:sldMk cId="3220057753" sldId="368"/>
        </pc:sldMkLst>
        <pc:spChg chg="add del mod">
          <ac:chgData name="内田 陽子" userId="S::yoko_uchida@jpfgojp.onmicrosoft.com::3ba88787-b8da-4fc8-a417-83f627a88c5e" providerId="AD" clId="Web-{17EF5E38-9E7F-3BD6-0B51-14741E0D1A87}" dt="2020-06-17T06:06:03.087" v="23"/>
          <ac:spMkLst>
            <pc:docMk/>
            <pc:sldMk cId="3220057753" sldId="368"/>
            <ac:spMk id="5" creationId="{C9F719AB-5C58-49F7-9A7C-1120601E942F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17:04.731" v="105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7EF5E38-9E7F-3BD6-0B51-14741E0D1A87}" dt="2020-06-17T06:16:56.949" v="101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34" v="99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49" v="100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65" v="102" actId="1076"/>
          <ac:spMkLst>
            <pc:docMk/>
            <pc:sldMk cId="1736354933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65" v="103" actId="1076"/>
          <ac:spMkLst>
            <pc:docMk/>
            <pc:sldMk cId="1736354933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81" v="104" actId="1076"/>
          <ac:spMkLst>
            <pc:docMk/>
            <pc:sldMk cId="1736354933" sldId="36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17:04.731" v="105"/>
          <ac:spMkLst>
            <pc:docMk/>
            <pc:sldMk cId="1736354933" sldId="369"/>
            <ac:spMk id="12" creationId="{49334511-EDA6-4A8A-A176-225CABB1541E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8:19.244" v="47"/>
        <pc:sldMkLst>
          <pc:docMk/>
          <pc:sldMk cId="813239369" sldId="370"/>
        </pc:sldMkLst>
        <pc:spChg chg="add del">
          <ac:chgData name="内田 陽子" userId="S::yoko_uchida@jpfgojp.onmicrosoft.com::3ba88787-b8da-4fc8-a417-83f627a88c5e" providerId="AD" clId="Web-{17EF5E38-9E7F-3BD6-0B51-14741E0D1A87}" dt="2020-06-17T06:06:23.649" v="27"/>
          <ac:spMkLst>
            <pc:docMk/>
            <pc:sldMk cId="813239369" sldId="370"/>
            <ac:spMk id="4" creationId="{0880715B-49FE-437B-B0DA-0C4729EA71C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6:41.149" v="32"/>
          <ac:spMkLst>
            <pc:docMk/>
            <pc:sldMk cId="813239369" sldId="370"/>
            <ac:spMk id="6" creationId="{520F2985-E366-4429-B212-95C72E50970F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8:19.244" v="47"/>
          <ac:spMkLst>
            <pc:docMk/>
            <pc:sldMk cId="813239369" sldId="370"/>
            <ac:spMk id="8" creationId="{96BA4FF0-891A-49D3-BD0B-BD7BD85E1E2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8:02.572" v="45"/>
        <pc:sldMkLst>
          <pc:docMk/>
          <pc:sldMk cId="433966074" sldId="371"/>
        </pc:sldMkLst>
        <pc:spChg chg="add del">
          <ac:chgData name="内田 陽子" userId="S::yoko_uchida@jpfgojp.onmicrosoft.com::3ba88787-b8da-4fc8-a417-83f627a88c5e" providerId="AD" clId="Web-{17EF5E38-9E7F-3BD6-0B51-14741E0D1A87}" dt="2020-06-17T06:06:28.884" v="29"/>
          <ac:spMkLst>
            <pc:docMk/>
            <pc:sldMk cId="433966074" sldId="371"/>
            <ac:spMk id="5" creationId="{308065C6-FF0F-405A-985A-A50DAE29E85A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6:58.728" v="35"/>
          <ac:spMkLst>
            <pc:docMk/>
            <pc:sldMk cId="433966074" sldId="371"/>
            <ac:spMk id="6" creationId="{C681D703-EC75-4D17-A8D3-A1A04491219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6:52.384" v="34"/>
          <ac:spMkLst>
            <pc:docMk/>
            <pc:sldMk cId="433966074" sldId="371"/>
            <ac:spMk id="8" creationId="{BC49CE63-20DA-468E-9FE0-E873477FFAC4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7:30.540" v="39"/>
          <ac:spMkLst>
            <pc:docMk/>
            <pc:sldMk cId="433966074" sldId="371"/>
            <ac:spMk id="16" creationId="{5BBA8280-8D0A-4540-BADE-1D202D6E2B3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7:57.041" v="43"/>
          <ac:spMkLst>
            <pc:docMk/>
            <pc:sldMk cId="433966074" sldId="371"/>
            <ac:spMk id="18" creationId="{C309C7EB-4E1E-4D9D-B597-4E15C05EB397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8:02.572" v="45"/>
          <ac:spMkLst>
            <pc:docMk/>
            <pc:sldMk cId="433966074" sldId="371"/>
            <ac:spMk id="20" creationId="{3B0EAA7B-375E-4F20-8383-495140604302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8:30.009" v="49"/>
        <pc:sldMkLst>
          <pc:docMk/>
          <pc:sldMk cId="625840254" sldId="373"/>
        </pc:sldMkLst>
        <pc:spChg chg="add del">
          <ac:chgData name="内田 陽子" userId="S::yoko_uchida@jpfgojp.onmicrosoft.com::3ba88787-b8da-4fc8-a417-83f627a88c5e" providerId="AD" clId="Web-{17EF5E38-9E7F-3BD6-0B51-14741E0D1A87}" dt="2020-06-17T06:07:10.493" v="38"/>
          <ac:spMkLst>
            <pc:docMk/>
            <pc:sldMk cId="625840254" sldId="373"/>
            <ac:spMk id="5" creationId="{CBB5DA7C-2A66-443A-BDE4-58B43A75DF8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8:30.009" v="49"/>
          <ac:spMkLst>
            <pc:docMk/>
            <pc:sldMk cId="625840254" sldId="373"/>
            <ac:spMk id="6" creationId="{A6DC4A5B-15AB-43CA-B5C4-4AB55EDC61CC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9:28.713" v="58"/>
        <pc:sldMkLst>
          <pc:docMk/>
          <pc:sldMk cId="3377572367" sldId="374"/>
        </pc:sldMkLst>
        <pc:spChg chg="add del">
          <ac:chgData name="内田 陽子" userId="S::yoko_uchida@jpfgojp.onmicrosoft.com::3ba88787-b8da-4fc8-a417-83f627a88c5e" providerId="AD" clId="Web-{17EF5E38-9E7F-3BD6-0B51-14741E0D1A87}" dt="2020-06-17T06:08:59.306" v="54"/>
          <ac:spMkLst>
            <pc:docMk/>
            <pc:sldMk cId="3377572367" sldId="374"/>
            <ac:spMk id="5" creationId="{9EEE07A3-741C-4A17-A09C-F8F365E7A1AD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9:05.838" v="56"/>
          <ac:spMkLst>
            <pc:docMk/>
            <pc:sldMk cId="3377572367" sldId="374"/>
            <ac:spMk id="6" creationId="{703D497C-31C9-4B1C-859A-1BC616C1B6E6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9:28.713" v="58"/>
          <ac:spMkLst>
            <pc:docMk/>
            <pc:sldMk cId="3377572367" sldId="374"/>
            <ac:spMk id="8" creationId="{242BCBC1-C64A-4BD9-A588-345B31B070C2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9:50.291" v="60"/>
        <pc:sldMkLst>
          <pc:docMk/>
          <pc:sldMk cId="1272134830" sldId="376"/>
        </pc:sldMkLst>
        <pc:spChg chg="add del">
          <ac:chgData name="内田 陽子" userId="S::yoko_uchida@jpfgojp.onmicrosoft.com::3ba88787-b8da-4fc8-a417-83f627a88c5e" providerId="AD" clId="Web-{17EF5E38-9E7F-3BD6-0B51-14741E0D1A87}" dt="2020-06-17T06:09:50.291" v="60"/>
          <ac:spMkLst>
            <pc:docMk/>
            <pc:sldMk cId="1272134830" sldId="376"/>
            <ac:spMk id="5" creationId="{6B8E57B8-BB42-4894-9052-06049D8D50F3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0:06.994" v="64"/>
        <pc:sldMkLst>
          <pc:docMk/>
          <pc:sldMk cId="1466502828" sldId="377"/>
        </pc:sldMkLst>
        <pc:spChg chg="add del">
          <ac:chgData name="内田 陽子" userId="S::yoko_uchida@jpfgojp.onmicrosoft.com::3ba88787-b8da-4fc8-a417-83f627a88c5e" providerId="AD" clId="Web-{17EF5E38-9E7F-3BD6-0B51-14741E0D1A87}" dt="2020-06-17T06:10:06.994" v="64"/>
          <ac:spMkLst>
            <pc:docMk/>
            <pc:sldMk cId="1466502828" sldId="377"/>
            <ac:spMk id="4" creationId="{DEA9E7F3-271C-437F-B8BD-D6CB4BE0B750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0:43.401" v="71"/>
        <pc:sldMkLst>
          <pc:docMk/>
          <pc:sldMk cId="3091475325" sldId="378"/>
        </pc:sldMkLst>
        <pc:spChg chg="add del">
          <ac:chgData name="内田 陽子" userId="S::yoko_uchida@jpfgojp.onmicrosoft.com::3ba88787-b8da-4fc8-a417-83f627a88c5e" providerId="AD" clId="Web-{17EF5E38-9E7F-3BD6-0B51-14741E0D1A87}" dt="2020-06-17T06:10:13.963" v="66"/>
          <ac:spMkLst>
            <pc:docMk/>
            <pc:sldMk cId="3091475325" sldId="378"/>
            <ac:spMk id="2" creationId="{7BBF8AB6-C4CA-4737-BF7B-DEB714F1BB42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10:24.041" v="68"/>
          <ac:spMkLst>
            <pc:docMk/>
            <pc:sldMk cId="3091475325" sldId="378"/>
            <ac:spMk id="4" creationId="{61D68AA0-F051-435E-8E10-32BD2DD68E3F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10:43.401" v="71"/>
          <ac:spMkLst>
            <pc:docMk/>
            <pc:sldMk cId="3091475325" sldId="378"/>
            <ac:spMk id="10" creationId="{6EA3F8A2-05A9-400C-9B0C-987AA7D3A122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3:20.545" v="175"/>
        <pc:sldMkLst>
          <pc:docMk/>
          <pc:sldMk cId="1548762282" sldId="379"/>
        </pc:sldMkLst>
        <pc:spChg chg="mod">
          <ac:chgData name="内田 陽子" userId="S::yoko_uchida@jpfgojp.onmicrosoft.com::3ba88787-b8da-4fc8-a417-83f627a88c5e" providerId="AD" clId="Web-{17EF5E38-9E7F-3BD6-0B51-14741E0D1A87}" dt="2020-06-17T06:23:08.045" v="170" actId="1076"/>
          <ac:spMkLst>
            <pc:docMk/>
            <pc:sldMk cId="1548762282" sldId="379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7EF5E38-9E7F-3BD6-0B51-14741E0D1A87}" dt="2020-06-17T06:23:16.217" v="174"/>
          <ac:spMkLst>
            <pc:docMk/>
            <pc:sldMk cId="1548762282" sldId="379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3:20.545" v="175"/>
          <ac:spMkLst>
            <pc:docMk/>
            <pc:sldMk cId="1548762282" sldId="379"/>
            <ac:spMk id="5" creationId="{09789EF5-1333-497F-9999-5C94C902D416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45" v="169" actId="1076"/>
          <ac:spMkLst>
            <pc:docMk/>
            <pc:sldMk cId="1548762282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61" v="171" actId="1076"/>
          <ac:spMkLst>
            <pc:docMk/>
            <pc:sldMk cId="1548762282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61" v="172" actId="1076"/>
          <ac:spMkLst>
            <pc:docMk/>
            <pc:sldMk cId="1548762282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76" v="173" actId="1076"/>
          <ac:spMkLst>
            <pc:docMk/>
            <pc:sldMk cId="1548762282" sldId="379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3:46.358" v="185"/>
        <pc:sldMkLst>
          <pc:docMk/>
          <pc:sldMk cId="2017256118" sldId="380"/>
        </pc:sldMkLst>
        <pc:spChg chg="mod">
          <ac:chgData name="内田 陽子" userId="S::yoko_uchida@jpfgojp.onmicrosoft.com::3ba88787-b8da-4fc8-a417-83f627a88c5e" providerId="AD" clId="Web-{17EF5E38-9E7F-3BD6-0B51-14741E0D1A87}" dt="2020-06-17T06:23:38.764" v="179" actId="1076"/>
          <ac:spMkLst>
            <pc:docMk/>
            <pc:sldMk cId="2017256118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48" v="177" actId="1076"/>
          <ac:spMkLst>
            <pc:docMk/>
            <pc:sldMk cId="2017256118" sldId="38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3:42.608" v="184"/>
          <ac:spMkLst>
            <pc:docMk/>
            <pc:sldMk cId="2017256118" sldId="380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3:46.358" v="185"/>
          <ac:spMkLst>
            <pc:docMk/>
            <pc:sldMk cId="2017256118" sldId="380"/>
            <ac:spMk id="5" creationId="{B0CDEC8D-E817-4F41-BD54-6C508408F2DE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64" v="178" actId="1076"/>
          <ac:spMkLst>
            <pc:docMk/>
            <pc:sldMk cId="2017256118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80" v="180" actId="1076"/>
          <ac:spMkLst>
            <pc:docMk/>
            <pc:sldMk cId="2017256118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95" v="181" actId="1076"/>
          <ac:spMkLst>
            <pc:docMk/>
            <pc:sldMk cId="2017256118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812" v="182" actId="1076"/>
          <ac:spMkLst>
            <pc:docMk/>
            <pc:sldMk cId="2017256118" sldId="38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4:14.170" v="195"/>
        <pc:sldMkLst>
          <pc:docMk/>
          <pc:sldMk cId="2817155527" sldId="381"/>
        </pc:sldMkLst>
        <pc:spChg chg="mod">
          <ac:chgData name="内田 陽子" userId="S::yoko_uchida@jpfgojp.onmicrosoft.com::3ba88787-b8da-4fc8-a417-83f627a88c5e" providerId="AD" clId="Web-{17EF5E38-9E7F-3BD6-0B51-14741E0D1A87}" dt="2020-06-17T06:24:09.045" v="189" actId="1076"/>
          <ac:spMkLst>
            <pc:docMk/>
            <pc:sldMk cId="2817155527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30" v="187" actId="1076"/>
          <ac:spMkLst>
            <pc:docMk/>
            <pc:sldMk cId="2817155527" sldId="381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4:12.108" v="194"/>
          <ac:spMkLst>
            <pc:docMk/>
            <pc:sldMk cId="2817155527" sldId="381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4:14.170" v="195"/>
          <ac:spMkLst>
            <pc:docMk/>
            <pc:sldMk cId="2817155527" sldId="381"/>
            <ac:spMk id="5" creationId="{63E81002-F40B-4DD6-92D3-2E7A2E06D9EF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45" v="188" actId="1076"/>
          <ac:spMkLst>
            <pc:docMk/>
            <pc:sldMk cId="2817155527" sldId="3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61" v="190" actId="1076"/>
          <ac:spMkLst>
            <pc:docMk/>
            <pc:sldMk cId="2817155527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77" v="191" actId="1076"/>
          <ac:spMkLst>
            <pc:docMk/>
            <pc:sldMk cId="2817155527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77" v="192" actId="1076"/>
          <ac:spMkLst>
            <pc:docMk/>
            <pc:sldMk cId="2817155527" sldId="381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0:56.010" v="75"/>
        <pc:sldMkLst>
          <pc:docMk/>
          <pc:sldMk cId="4027650502" sldId="382"/>
        </pc:sldMkLst>
        <pc:spChg chg="add del">
          <ac:chgData name="内田 陽子" userId="S::yoko_uchida@jpfgojp.onmicrosoft.com::3ba88787-b8da-4fc8-a417-83f627a88c5e" providerId="AD" clId="Web-{17EF5E38-9E7F-3BD6-0B51-14741E0D1A87}" dt="2020-06-17T06:10:56.010" v="75"/>
          <ac:spMkLst>
            <pc:docMk/>
            <pc:sldMk cId="4027650502" sldId="382"/>
            <ac:spMk id="4" creationId="{58C627F1-5074-4B4D-B21C-A70BC1178799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09.902" v="81"/>
        <pc:sldMkLst>
          <pc:docMk/>
          <pc:sldMk cId="1652677305" sldId="383"/>
        </pc:sldMkLst>
        <pc:spChg chg="add del">
          <ac:chgData name="内田 陽子" userId="S::yoko_uchida@jpfgojp.onmicrosoft.com::3ba88787-b8da-4fc8-a417-83f627a88c5e" providerId="AD" clId="Web-{17EF5E38-9E7F-3BD6-0B51-14741E0D1A87}" dt="2020-06-17T06:11:09.902" v="81"/>
          <ac:spMkLst>
            <pc:docMk/>
            <pc:sldMk cId="1652677305" sldId="383"/>
            <ac:spMk id="4" creationId="{620359F8-9B76-48E5-8B71-ABAD59DDD25C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8:27.562" v="243"/>
        <pc:sldMkLst>
          <pc:docMk/>
          <pc:sldMk cId="4182850073" sldId="388"/>
        </pc:sldMkLst>
        <pc:spChg chg="mod">
          <ac:chgData name="内田 陽子" userId="S::yoko_uchida@jpfgojp.onmicrosoft.com::3ba88787-b8da-4fc8-a417-83f627a88c5e" providerId="AD" clId="Web-{17EF5E38-9E7F-3BD6-0B51-14741E0D1A87}" dt="2020-06-17T06:28:21.593" v="237" actId="1076"/>
          <ac:spMkLst>
            <pc:docMk/>
            <pc:sldMk cId="4182850073" sldId="3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578" v="235" actId="1076"/>
          <ac:spMkLst>
            <pc:docMk/>
            <pc:sldMk cId="4182850073" sldId="38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8:25.425" v="242"/>
          <ac:spMkLst>
            <pc:docMk/>
            <pc:sldMk cId="4182850073" sldId="38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8:27.562" v="243"/>
          <ac:spMkLst>
            <pc:docMk/>
            <pc:sldMk cId="4182850073" sldId="388"/>
            <ac:spMk id="5" creationId="{CE3580A4-A400-4792-A2B3-B45D42307061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593" v="236" actId="1076"/>
          <ac:spMkLst>
            <pc:docMk/>
            <pc:sldMk cId="418285007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609" v="238" actId="1076"/>
          <ac:spMkLst>
            <pc:docMk/>
            <pc:sldMk cId="4182850073" sldId="3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625" v="240" actId="1076"/>
          <ac:spMkLst>
            <pc:docMk/>
            <pc:sldMk cId="4182850073" sldId="388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625" v="239" actId="1076"/>
          <ac:spMkLst>
            <pc:docMk/>
            <pc:sldMk cId="4182850073" sldId="388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34:36.611" v="250"/>
        <pc:sldMkLst>
          <pc:docMk/>
          <pc:sldMk cId="491595383" sldId="389"/>
        </pc:sldMkLst>
        <pc:spChg chg="add del mod">
          <ac:chgData name="内田 陽子" userId="S::yoko_uchida@jpfgojp.onmicrosoft.com::3ba88787-b8da-4fc8-a417-83f627a88c5e" providerId="AD" clId="Web-{17EF5E38-9E7F-3BD6-0B51-14741E0D1A87}" dt="2020-06-17T06:34:36.611" v="250"/>
          <ac:spMkLst>
            <pc:docMk/>
            <pc:sldMk cId="491595383" sldId="389"/>
            <ac:spMk id="2" creationId="{0F2D0A84-9CE6-48CD-85E1-BC879AD2FAE5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41.984" v="244" actId="1076"/>
          <ac:spMkLst>
            <pc:docMk/>
            <pc:sldMk cId="491595383" sldId="3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42" v="245" actId="1076"/>
          <ac:spMkLst>
            <pc:docMk/>
            <pc:sldMk cId="491595383" sldId="389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39.292" v="89"/>
        <pc:sldMkLst>
          <pc:docMk/>
          <pc:sldMk cId="690361154" sldId="390"/>
        </pc:sldMkLst>
        <pc:spChg chg="add del">
          <ac:chgData name="内田 陽子" userId="S::yoko_uchida@jpfgojp.onmicrosoft.com::3ba88787-b8da-4fc8-a417-83f627a88c5e" providerId="AD" clId="Web-{17EF5E38-9E7F-3BD6-0B51-14741E0D1A87}" dt="2020-06-17T06:11:39.292" v="89"/>
          <ac:spMkLst>
            <pc:docMk/>
            <pc:sldMk cId="690361154" sldId="390"/>
            <ac:spMk id="5" creationId="{EDB7B256-DC8A-42F0-959C-1FC6021E63B4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48.292" v="91"/>
        <pc:sldMkLst>
          <pc:docMk/>
          <pc:sldMk cId="1512040014" sldId="395"/>
        </pc:sldMkLst>
        <pc:spChg chg="add del">
          <ac:chgData name="内田 陽子" userId="S::yoko_uchida@jpfgojp.onmicrosoft.com::3ba88787-b8da-4fc8-a417-83f627a88c5e" providerId="AD" clId="Web-{17EF5E38-9E7F-3BD6-0B51-14741E0D1A87}" dt="2020-06-17T06:11:48.292" v="91"/>
          <ac:spMkLst>
            <pc:docMk/>
            <pc:sldMk cId="1512040014" sldId="395"/>
            <ac:spMk id="4" creationId="{6A20C04A-C45D-4066-8C24-6C4F2A85779E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51.620" v="93"/>
        <pc:sldMkLst>
          <pc:docMk/>
          <pc:sldMk cId="2254504486" sldId="396"/>
        </pc:sldMkLst>
        <pc:spChg chg="add del">
          <ac:chgData name="内田 陽子" userId="S::yoko_uchida@jpfgojp.onmicrosoft.com::3ba88787-b8da-4fc8-a417-83f627a88c5e" providerId="AD" clId="Web-{17EF5E38-9E7F-3BD6-0B51-14741E0D1A87}" dt="2020-06-17T06:11:51.620" v="93"/>
          <ac:spMkLst>
            <pc:docMk/>
            <pc:sldMk cId="2254504486" sldId="396"/>
            <ac:spMk id="5" creationId="{4A813724-5BC1-48DF-9A38-97F154F892EC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57.776" v="95"/>
        <pc:sldMkLst>
          <pc:docMk/>
          <pc:sldMk cId="4189441131" sldId="397"/>
        </pc:sldMkLst>
        <pc:spChg chg="add del">
          <ac:chgData name="内田 陽子" userId="S::yoko_uchida@jpfgojp.onmicrosoft.com::3ba88787-b8da-4fc8-a417-83f627a88c5e" providerId="AD" clId="Web-{17EF5E38-9E7F-3BD6-0B51-14741E0D1A87}" dt="2020-06-17T06:11:57.776" v="95"/>
          <ac:spMkLst>
            <pc:docMk/>
            <pc:sldMk cId="4189441131" sldId="397"/>
            <ac:spMk id="5" creationId="{A05BFE9E-A010-4967-8902-009FA31B27B0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2:00.167" v="97"/>
        <pc:sldMkLst>
          <pc:docMk/>
          <pc:sldMk cId="2182061542" sldId="398"/>
        </pc:sldMkLst>
        <pc:spChg chg="add del">
          <ac:chgData name="内田 陽子" userId="S::yoko_uchida@jpfgojp.onmicrosoft.com::3ba88787-b8da-4fc8-a417-83f627a88c5e" providerId="AD" clId="Web-{17EF5E38-9E7F-3BD6-0B51-14741E0D1A87}" dt="2020-06-17T06:12:00.167" v="97"/>
          <ac:spMkLst>
            <pc:docMk/>
            <pc:sldMk cId="2182061542" sldId="398"/>
            <ac:spMk id="5" creationId="{1D8F8EAA-0F70-4B58-B000-F4E0F0DD73F5}"/>
          </ac:spMkLst>
        </pc:spChg>
      </pc:sldChg>
    </pc:docChg>
  </pc:docChgLst>
  <pc:docChgLst>
    <pc:chgData name="佐藤 琴乃" userId="S::kotono_sato@jpfgojp.onmicrosoft.com::2230d9ee-5755-4738-bed6-b68085c1b120" providerId="AD" clId="Web-{508C56B4-1C64-8A61-6589-DBC545F8765C}"/>
    <pc:docChg chg="addSld delSld modSld">
      <pc:chgData name="佐藤 琴乃" userId="S::kotono_sato@jpfgojp.onmicrosoft.com::2230d9ee-5755-4738-bed6-b68085c1b120" providerId="AD" clId="Web-{508C56B4-1C64-8A61-6589-DBC545F8765C}" dt="2020-07-03T02:23:12.478" v="718" actId="20577"/>
      <pc:docMkLst>
        <pc:docMk/>
      </pc:docMkLst>
      <pc:sldChg chg="modSp">
        <pc:chgData name="佐藤 琴乃" userId="S::kotono_sato@jpfgojp.onmicrosoft.com::2230d9ee-5755-4738-bed6-b68085c1b120" providerId="AD" clId="Web-{508C56B4-1C64-8A61-6589-DBC545F8765C}" dt="2020-07-03T02:02:12.359" v="333" actId="20577"/>
        <pc:sldMkLst>
          <pc:docMk/>
          <pc:sldMk cId="3979264443" sldId="278"/>
        </pc:sldMkLst>
        <pc:spChg chg="mod">
          <ac:chgData name="佐藤 琴乃" userId="S::kotono_sato@jpfgojp.onmicrosoft.com::2230d9ee-5755-4738-bed6-b68085c1b120" providerId="AD" clId="Web-{508C56B4-1C64-8A61-6589-DBC545F8765C}" dt="2020-07-03T02:02:12.359" v="333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1:59.218" v="325" actId="20577"/>
          <ac:spMkLst>
            <pc:docMk/>
            <pc:sldMk cId="3979264443" sldId="27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1:59:12.016" v="269" actId="1076"/>
        <pc:sldMkLst>
          <pc:docMk/>
          <pc:sldMk cId="2847997097" sldId="289"/>
        </pc:sldMkLst>
        <pc:spChg chg="del">
          <ac:chgData name="佐藤 琴乃" userId="S::kotono_sato@jpfgojp.onmicrosoft.com::2230d9ee-5755-4738-bed6-b68085c1b120" providerId="AD" clId="Web-{508C56B4-1C64-8A61-6589-DBC545F8765C}" dt="2020-07-03T01:49:19.753" v="20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9:09.734" v="268" actId="14100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8:35.078" v="258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9:12.016" v="269" actId="1076"/>
          <ac:spMkLst>
            <pc:docMk/>
            <pc:sldMk cId="2847997097" sldId="28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21.737" v="22"/>
          <ac:spMkLst>
            <pc:docMk/>
            <pc:sldMk cId="2847997097" sldId="28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22.362" v="23"/>
          <ac:spMkLst>
            <pc:docMk/>
            <pc:sldMk cId="2847997097" sldId="28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20.331" v="21"/>
          <ac:spMkLst>
            <pc:docMk/>
            <pc:sldMk cId="2847997097" sldId="289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1:57:24.157" v="227" actId="20577"/>
        <pc:sldMkLst>
          <pc:docMk/>
          <pc:sldMk cId="878709562" sldId="315"/>
        </pc:sldMkLst>
        <pc:spChg chg="mod">
          <ac:chgData name="佐藤 琴乃" userId="S::kotono_sato@jpfgojp.onmicrosoft.com::2230d9ee-5755-4738-bed6-b68085c1b120" providerId="AD" clId="Web-{508C56B4-1C64-8A61-6589-DBC545F8765C}" dt="2020-07-03T01:57:15.923" v="224" actId="20577"/>
          <ac:spMkLst>
            <pc:docMk/>
            <pc:sldMk cId="878709562" sldId="3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7:24.157" v="227" actId="20577"/>
          <ac:spMkLst>
            <pc:docMk/>
            <pc:sldMk cId="878709562" sldId="31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5:14.467" v="397" actId="1076"/>
        <pc:sldMkLst>
          <pc:docMk/>
          <pc:sldMk cId="2806374273" sldId="316"/>
        </pc:sldMkLst>
        <pc:spChg chg="del">
          <ac:chgData name="佐藤 琴乃" userId="S::kotono_sato@jpfgojp.onmicrosoft.com::2230d9ee-5755-4738-bed6-b68085c1b120" providerId="AD" clId="Web-{508C56B4-1C64-8A61-6589-DBC545F8765C}" dt="2020-07-03T01:49:54.581" v="48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5:12.780" v="396" actId="14100"/>
          <ac:spMkLst>
            <pc:docMk/>
            <pc:sldMk cId="2806374273" sldId="31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4:50.061" v="388" actId="20577"/>
          <ac:spMkLst>
            <pc:docMk/>
            <pc:sldMk cId="2806374273" sldId="31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5:14.467" v="397" actId="1076"/>
          <ac:spMkLst>
            <pc:docMk/>
            <pc:sldMk cId="2806374273" sldId="31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55.676" v="50"/>
          <ac:spMkLst>
            <pc:docMk/>
            <pc:sldMk cId="2806374273" sldId="31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56.268" v="51"/>
          <ac:spMkLst>
            <pc:docMk/>
            <pc:sldMk cId="2806374273" sldId="31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55.159" v="49"/>
          <ac:spMkLst>
            <pc:docMk/>
            <pc:sldMk cId="2806374273" sldId="316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2:02:30.030" v="335" actId="20577"/>
        <pc:sldMkLst>
          <pc:docMk/>
          <pc:sldMk cId="993028233" sldId="321"/>
        </pc:sldMkLst>
        <pc:spChg chg="mod">
          <ac:chgData name="佐藤 琴乃" userId="S::kotono_sato@jpfgojp.onmicrosoft.com::2230d9ee-5755-4738-bed6-b68085c1b120" providerId="AD" clId="Web-{508C56B4-1C64-8A61-6589-DBC545F8765C}" dt="2020-07-03T02:02:30.030" v="335" actId="20577"/>
          <ac:spMkLst>
            <pc:docMk/>
            <pc:sldMk cId="993028233" sldId="321"/>
            <ac:spMk id="3" creationId="{FA28049A-EB54-4118-B50D-4219C8C91B8B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1:55:15.408" v="188" actId="20577"/>
        <pc:sldMkLst>
          <pc:docMk/>
          <pc:sldMk cId="1239041308" sldId="323"/>
        </pc:sldMkLst>
        <pc:spChg chg="del">
          <ac:chgData name="佐藤 琴乃" userId="S::kotono_sato@jpfgojp.onmicrosoft.com::2230d9ee-5755-4738-bed6-b68085c1b120" providerId="AD" clId="Web-{508C56B4-1C64-8A61-6589-DBC545F8765C}" dt="2020-07-03T01:48:53.456" v="0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5:15.408" v="188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4:24.236" v="176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4:37.470" v="181" actId="1076"/>
          <ac:spMkLst>
            <pc:docMk/>
            <pc:sldMk cId="1239041308" sldId="32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8:56.019" v="2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8:57.456" v="3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8:55.144" v="1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4:39.014" v="380" actId="20577"/>
        <pc:sldMkLst>
          <pc:docMk/>
          <pc:sldMk cId="227346625" sldId="324"/>
        </pc:sldMkLst>
        <pc:spChg chg="del">
          <ac:chgData name="佐藤 琴乃" userId="S::kotono_sato@jpfgojp.onmicrosoft.com::2230d9ee-5755-4738-bed6-b68085c1b120" providerId="AD" clId="Web-{508C56B4-1C64-8A61-6589-DBC545F8765C}" dt="2020-07-03T01:49:51.222" v="44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4:39.014" v="380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4:14.967" v="374" actId="20577"/>
          <ac:spMkLst>
            <pc:docMk/>
            <pc:sldMk cId="227346625" sldId="32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52.315" v="46"/>
          <ac:spMkLst>
            <pc:docMk/>
            <pc:sldMk cId="227346625" sldId="32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52.893" v="47"/>
          <ac:spMkLst>
            <pc:docMk/>
            <pc:sldMk cId="227346625" sldId="32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51.737" v="45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1:05.418" v="509" actId="20577"/>
        <pc:sldMkLst>
          <pc:docMk/>
          <pc:sldMk cId="3956439240" sldId="325"/>
        </pc:sldMkLst>
        <pc:spChg chg="del">
          <ac:chgData name="佐藤 琴乃" userId="S::kotono_sato@jpfgojp.onmicrosoft.com::2230d9ee-5755-4738-bed6-b68085c1b120" providerId="AD" clId="Web-{508C56B4-1C64-8A61-6589-DBC545F8765C}" dt="2020-07-03T01:50:34.456" v="87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1:05.418" v="509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0:12.747" v="502" actId="20577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0:19.091" v="504" actId="1076"/>
          <ac:spMkLst>
            <pc:docMk/>
            <pc:sldMk cId="3956439240" sldId="325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508C56B4-1C64-8A61-6589-DBC545F8765C}" dt="2020-07-03T01:50:36.175" v="92"/>
          <ac:spMkLst>
            <pc:docMk/>
            <pc:sldMk cId="3956439240" sldId="32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36.721" v="93"/>
          <ac:spMkLst>
            <pc:docMk/>
            <pc:sldMk cId="3956439240" sldId="32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34.987" v="88"/>
          <ac:spMkLst>
            <pc:docMk/>
            <pc:sldMk cId="3956439240" sldId="32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8:51.654" v="476" actId="20577"/>
        <pc:sldMkLst>
          <pc:docMk/>
          <pc:sldMk cId="926010872" sldId="326"/>
        </pc:sldMkLst>
        <pc:spChg chg="del">
          <ac:chgData name="佐藤 琴乃" userId="S::kotono_sato@jpfgojp.onmicrosoft.com::2230d9ee-5755-4738-bed6-b68085c1b120" providerId="AD" clId="Web-{508C56B4-1C64-8A61-6589-DBC545F8765C}" dt="2020-07-03T01:50:26.596" v="79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8:51.654" v="476" actId="20577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8:38.404" v="471" actId="20577"/>
          <ac:spMkLst>
            <pc:docMk/>
            <pc:sldMk cId="926010872" sldId="32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27.706" v="81"/>
          <ac:spMkLst>
            <pc:docMk/>
            <pc:sldMk cId="926010872" sldId="32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28.221" v="82"/>
          <ac:spMkLst>
            <pc:docMk/>
            <pc:sldMk cId="926010872" sldId="32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27.128" v="80"/>
          <ac:spMkLst>
            <pc:docMk/>
            <pc:sldMk cId="926010872" sldId="32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2:03.512" v="529" actId="20577"/>
        <pc:sldMkLst>
          <pc:docMk/>
          <pc:sldMk cId="4215311804" sldId="327"/>
        </pc:sldMkLst>
        <pc:spChg chg="del">
          <ac:chgData name="佐藤 琴乃" userId="S::kotono_sato@jpfgojp.onmicrosoft.com::2230d9ee-5755-4738-bed6-b68085c1b120" providerId="AD" clId="Web-{508C56B4-1C64-8A61-6589-DBC545F8765C}" dt="2020-07-03T01:50:42.721" v="98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2:03.512" v="529" actId="20577"/>
          <ac:spMkLst>
            <pc:docMk/>
            <pc:sldMk cId="4215311804" sldId="3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1:42.809" v="522" actId="20577"/>
          <ac:spMkLst>
            <pc:docMk/>
            <pc:sldMk cId="4215311804" sldId="327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508C56B4-1C64-8A61-6589-DBC545F8765C}" dt="2020-07-03T01:50:48.003" v="104"/>
          <ac:spMkLst>
            <pc:docMk/>
            <pc:sldMk cId="4215311804" sldId="32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45.878" v="102"/>
          <ac:spMkLst>
            <pc:docMk/>
            <pc:sldMk cId="4215311804" sldId="32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43.893" v="99"/>
          <ac:spMkLst>
            <pc:docMk/>
            <pc:sldMk cId="4215311804" sldId="32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2:37.309" v="539" actId="20577"/>
        <pc:sldMkLst>
          <pc:docMk/>
          <pc:sldMk cId="1178862647" sldId="328"/>
        </pc:sldMkLst>
        <pc:spChg chg="del mod">
          <ac:chgData name="佐藤 琴乃" userId="S::kotono_sato@jpfgojp.onmicrosoft.com::2230d9ee-5755-4738-bed6-b68085c1b120" providerId="AD" clId="Web-{508C56B4-1C64-8A61-6589-DBC545F8765C}" dt="2020-07-03T02:12:17.340" v="533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2:37.309" v="539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2:13.465" v="532" actId="20577"/>
          <ac:spMkLst>
            <pc:docMk/>
            <pc:sldMk cId="1178862647" sldId="32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59.409" v="113"/>
          <ac:spMkLst>
            <pc:docMk/>
            <pc:sldMk cId="1178862647" sldId="32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59.940" v="114"/>
          <ac:spMkLst>
            <pc:docMk/>
            <pc:sldMk cId="1178862647" sldId="32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58.956" v="112"/>
          <ac:spMkLst>
            <pc:docMk/>
            <pc:sldMk cId="1178862647" sldId="32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2:09:35.310" v="488" actId="20577"/>
        <pc:sldMkLst>
          <pc:docMk/>
          <pc:sldMk cId="1263010840" sldId="329"/>
        </pc:sldMkLst>
        <pc:spChg chg="mod">
          <ac:chgData name="佐藤 琴乃" userId="S::kotono_sato@jpfgojp.onmicrosoft.com::2230d9ee-5755-4738-bed6-b68085c1b120" providerId="AD" clId="Web-{508C56B4-1C64-8A61-6589-DBC545F8765C}" dt="2020-07-03T02:09:35.310" v="488" actId="20577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9:10.091" v="479" actId="20577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9:28.231" v="485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2:17:40.979" v="630" actId="20577"/>
        <pc:sldMkLst>
          <pc:docMk/>
          <pc:sldMk cId="1020148478" sldId="335"/>
        </pc:sldMkLst>
        <pc:spChg chg="mod">
          <ac:chgData name="佐藤 琴乃" userId="S::kotono_sato@jpfgojp.onmicrosoft.com::2230d9ee-5755-4738-bed6-b68085c1b120" providerId="AD" clId="Web-{508C56B4-1C64-8A61-6589-DBC545F8765C}" dt="2020-07-03T02:17:40.979" v="630" actId="20577"/>
          <ac:spMkLst>
            <pc:docMk/>
            <pc:sldMk cId="1020148478" sldId="33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7:23.510" v="625" actId="20577"/>
          <ac:spMkLst>
            <pc:docMk/>
            <pc:sldMk cId="1020148478" sldId="33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3:40.527" v="564" actId="20577"/>
        <pc:sldMkLst>
          <pc:docMk/>
          <pc:sldMk cId="3285066421" sldId="337"/>
        </pc:sldMkLst>
        <pc:spChg chg="del">
          <ac:chgData name="佐藤 琴乃" userId="S::kotono_sato@jpfgojp.onmicrosoft.com::2230d9ee-5755-4738-bed6-b68085c1b120" providerId="AD" clId="Web-{508C56B4-1C64-8A61-6589-DBC545F8765C}" dt="2020-07-03T01:51:10.299" v="119"/>
          <ac:spMkLst>
            <pc:docMk/>
            <pc:sldMk cId="3285066421" sldId="33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3:40.527" v="564" actId="20577"/>
          <ac:spMkLst>
            <pc:docMk/>
            <pc:sldMk cId="3285066421" sldId="33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3:25.637" v="558" actId="20577"/>
          <ac:spMkLst>
            <pc:docMk/>
            <pc:sldMk cId="3285066421" sldId="33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14.112" v="121"/>
          <ac:spMkLst>
            <pc:docMk/>
            <pc:sldMk cId="3285066421" sldId="33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14.190" v="122"/>
          <ac:spMkLst>
            <pc:docMk/>
            <pc:sldMk cId="3285066421" sldId="33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11.674" v="120"/>
          <ac:spMkLst>
            <pc:docMk/>
            <pc:sldMk cId="3285066421" sldId="33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4:13.261" v="574" actId="20577"/>
        <pc:sldMkLst>
          <pc:docMk/>
          <pc:sldMk cId="2255756612" sldId="364"/>
        </pc:sldMkLst>
        <pc:spChg chg="del">
          <ac:chgData name="佐藤 琴乃" userId="S::kotono_sato@jpfgojp.onmicrosoft.com::2230d9ee-5755-4738-bed6-b68085c1b120" providerId="AD" clId="Web-{508C56B4-1C64-8A61-6589-DBC545F8765C}" dt="2020-07-03T01:51:15.846" v="123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4:13.261" v="574" actId="20577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3:48.105" v="567" actId="20577"/>
          <ac:spMkLst>
            <pc:docMk/>
            <pc:sldMk cId="2255756612" sldId="36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17.049" v="125"/>
          <ac:spMkLst>
            <pc:docMk/>
            <pc:sldMk cId="2255756612" sldId="36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17.565" v="126"/>
          <ac:spMkLst>
            <pc:docMk/>
            <pc:sldMk cId="2255756612" sldId="364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16.471" v="124"/>
          <ac:spMkLst>
            <pc:docMk/>
            <pc:sldMk cId="2255756612" sldId="36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1:55:40.079" v="198" actId="20577"/>
        <pc:sldMkLst>
          <pc:docMk/>
          <pc:sldMk cId="3225434964" sldId="365"/>
        </pc:sldMkLst>
        <pc:spChg chg="del">
          <ac:chgData name="佐藤 琴乃" userId="S::kotono_sato@jpfgojp.onmicrosoft.com::2230d9ee-5755-4738-bed6-b68085c1b120" providerId="AD" clId="Web-{508C56B4-1C64-8A61-6589-DBC545F8765C}" dt="2020-07-03T01:48:59.253" v="4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5:40.079" v="198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5:21.439" v="193" actId="20577"/>
          <ac:spMkLst>
            <pc:docMk/>
            <pc:sldMk cId="3225434964" sldId="36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0.628" v="6"/>
          <ac:spMkLst>
            <pc:docMk/>
            <pc:sldMk cId="3225434964" sldId="36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1.112" v="7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8:59.988" v="5"/>
          <ac:spMkLst>
            <pc:docMk/>
            <pc:sldMk cId="3225434964" sldId="36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1:56:07.939" v="206" actId="20577"/>
        <pc:sldMkLst>
          <pc:docMk/>
          <pc:sldMk cId="1269142455" sldId="366"/>
        </pc:sldMkLst>
        <pc:spChg chg="del">
          <ac:chgData name="佐藤 琴乃" userId="S::kotono_sato@jpfgojp.onmicrosoft.com::2230d9ee-5755-4738-bed6-b68085c1b120" providerId="AD" clId="Web-{508C56B4-1C64-8A61-6589-DBC545F8765C}" dt="2020-07-03T01:49:03.034" v="8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6:07.939" v="206" actId="20577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5:48.220" v="201" actId="20577"/>
          <ac:spMkLst>
            <pc:docMk/>
            <pc:sldMk cId="1269142455" sldId="36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4.269" v="10"/>
          <ac:spMkLst>
            <pc:docMk/>
            <pc:sldMk cId="1269142455" sldId="36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4.628" v="11"/>
          <ac:spMkLst>
            <pc:docMk/>
            <pc:sldMk cId="1269142455" sldId="36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3.581" v="9"/>
          <ac:spMkLst>
            <pc:docMk/>
            <pc:sldMk cId="1269142455" sldId="36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1:56:38.657" v="217" actId="1076"/>
        <pc:sldMkLst>
          <pc:docMk/>
          <pc:sldMk cId="2833551238" sldId="367"/>
        </pc:sldMkLst>
        <pc:spChg chg="del">
          <ac:chgData name="佐藤 琴乃" userId="S::kotono_sato@jpfgojp.onmicrosoft.com::2230d9ee-5755-4738-bed6-b68085c1b120" providerId="AD" clId="Web-{508C56B4-1C64-8A61-6589-DBC545F8765C}" dt="2020-07-03T01:49:06.909" v="12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6:35.954" v="216" actId="1076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6:16.204" v="209" actId="20577"/>
          <ac:spMkLst>
            <pc:docMk/>
            <pc:sldMk cId="2833551238" sldId="36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6:38.657" v="217" actId="1076"/>
          <ac:spMkLst>
            <pc:docMk/>
            <pc:sldMk cId="2833551238" sldId="36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8.378" v="14"/>
          <ac:spMkLst>
            <pc:docMk/>
            <pc:sldMk cId="2833551238" sldId="36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9.425" v="15"/>
          <ac:spMkLst>
            <pc:docMk/>
            <pc:sldMk cId="2833551238" sldId="36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07.550" v="13"/>
          <ac:spMkLst>
            <pc:docMk/>
            <pc:sldMk cId="2833551238" sldId="36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1:57:48.141" v="238" actId="20577"/>
        <pc:sldMkLst>
          <pc:docMk/>
          <pc:sldMk cId="3220057753" sldId="368"/>
        </pc:sldMkLst>
        <pc:spChg chg="mod">
          <ac:chgData name="佐藤 琴乃" userId="S::kotono_sato@jpfgojp.onmicrosoft.com::2230d9ee-5755-4738-bed6-b68085c1b120" providerId="AD" clId="Web-{508C56B4-1C64-8A61-6589-DBC545F8765C}" dt="2020-07-03T01:57:48.141" v="238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7:28.157" v="233" actId="20577"/>
          <ac:spMkLst>
            <pc:docMk/>
            <pc:sldMk cId="3220057753" sldId="36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1:58:24.688" v="251" actId="20577"/>
        <pc:sldMkLst>
          <pc:docMk/>
          <pc:sldMk cId="1736354933" sldId="369"/>
        </pc:sldMkLst>
        <pc:spChg chg="del">
          <ac:chgData name="佐藤 琴乃" userId="S::kotono_sato@jpfgojp.onmicrosoft.com::2230d9ee-5755-4738-bed6-b68085c1b120" providerId="AD" clId="Web-{508C56B4-1C64-8A61-6589-DBC545F8765C}" dt="2020-07-03T01:49:15.019" v="1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8:24.688" v="251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7:55.126" v="245" actId="20577"/>
          <ac:spMkLst>
            <pc:docMk/>
            <pc:sldMk cId="1736354933" sldId="36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17.409" v="19"/>
          <ac:spMkLst>
            <pc:docMk/>
            <pc:sldMk cId="1736354933" sldId="36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16.612" v="18"/>
          <ac:spMkLst>
            <pc:docMk/>
            <pc:sldMk cId="1736354933" sldId="36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15.722" v="17"/>
          <ac:spMkLst>
            <pc:docMk/>
            <pc:sldMk cId="1736354933" sldId="36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1:59:48.109" v="280" actId="1076"/>
        <pc:sldMkLst>
          <pc:docMk/>
          <pc:sldMk cId="813239369" sldId="370"/>
        </pc:sldMkLst>
        <pc:spChg chg="del">
          <ac:chgData name="佐藤 琴乃" userId="S::kotono_sato@jpfgojp.onmicrosoft.com::2230d9ee-5755-4738-bed6-b68085c1b120" providerId="AD" clId="Web-{508C56B4-1C64-8A61-6589-DBC545F8765C}" dt="2020-07-03T01:49:24.253" v="24"/>
          <ac:spMkLst>
            <pc:docMk/>
            <pc:sldMk cId="813239369" sldId="37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9:46.453" v="279" actId="1076"/>
          <ac:spMkLst>
            <pc:docMk/>
            <pc:sldMk cId="813239369" sldId="37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9:44.109" v="278" actId="1076"/>
          <ac:spMkLst>
            <pc:docMk/>
            <pc:sldMk cId="813239369" sldId="370"/>
            <ac:spMk id="5" creationId="{A5FECE67-AC18-4D7D-ABD0-0618AC46D087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1:59:48.109" v="280" actId="1076"/>
          <ac:spMkLst>
            <pc:docMk/>
            <pc:sldMk cId="813239369" sldId="370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25.550" v="26"/>
          <ac:spMkLst>
            <pc:docMk/>
            <pc:sldMk cId="813239369" sldId="3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26.144" v="27"/>
          <ac:spMkLst>
            <pc:docMk/>
            <pc:sldMk cId="813239369" sldId="37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24.800" v="25"/>
          <ac:spMkLst>
            <pc:docMk/>
            <pc:sldMk cId="813239369" sldId="37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0:32.297" v="297" actId="20577"/>
        <pc:sldMkLst>
          <pc:docMk/>
          <pc:sldMk cId="433966074" sldId="371"/>
        </pc:sldMkLst>
        <pc:spChg chg="del">
          <ac:chgData name="佐藤 琴乃" userId="S::kotono_sato@jpfgojp.onmicrosoft.com::2230d9ee-5755-4738-bed6-b68085c1b120" providerId="AD" clId="Web-{508C56B4-1C64-8A61-6589-DBC545F8765C}" dt="2020-07-03T01:49:29.566" v="28"/>
          <ac:spMkLst>
            <pc:docMk/>
            <pc:sldMk cId="433966074" sldId="37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0:32.297" v="297" actId="20577"/>
          <ac:spMkLst>
            <pc:docMk/>
            <pc:sldMk cId="433966074" sldId="37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0:01.062" v="284" actId="20577"/>
          <ac:spMkLst>
            <pc:docMk/>
            <pc:sldMk cId="433966074" sldId="37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30.784" v="30"/>
          <ac:spMkLst>
            <pc:docMk/>
            <pc:sldMk cId="433966074" sldId="37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31.769" v="31"/>
          <ac:spMkLst>
            <pc:docMk/>
            <pc:sldMk cId="433966074" sldId="37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30.128" v="29"/>
          <ac:spMkLst>
            <pc:docMk/>
            <pc:sldMk cId="433966074" sldId="371"/>
            <ac:spMk id="11" creationId="{9557DDCB-0AF4-4AFF-A705-E5DBBE957561}"/>
          </ac:spMkLst>
        </pc:spChg>
      </pc:sldChg>
      <pc:sldChg chg="addSp modSp">
        <pc:chgData name="佐藤 琴乃" userId="S::kotono_sato@jpfgojp.onmicrosoft.com::2230d9ee-5755-4738-bed6-b68085c1b120" providerId="AD" clId="Web-{508C56B4-1C64-8A61-6589-DBC545F8765C}" dt="2020-07-03T02:01:12.953" v="315" actId="1076"/>
        <pc:sldMkLst>
          <pc:docMk/>
          <pc:sldMk cId="2683774997" sldId="372"/>
        </pc:sldMkLst>
        <pc:spChg chg="add mod">
          <ac:chgData name="佐藤 琴乃" userId="S::kotono_sato@jpfgojp.onmicrosoft.com::2230d9ee-5755-4738-bed6-b68085c1b120" providerId="AD" clId="Web-{508C56B4-1C64-8A61-6589-DBC545F8765C}" dt="2020-07-03T02:00:49.015" v="304" actId="1076"/>
          <ac:spMkLst>
            <pc:docMk/>
            <pc:sldMk cId="2683774997" sldId="372"/>
            <ac:spMk id="2" creationId="{45348B9D-4D22-456E-9121-6A3314E56128}"/>
          </ac:spMkLst>
        </pc:spChg>
        <pc:spChg chg="add mod">
          <ac:chgData name="佐藤 琴乃" userId="S::kotono_sato@jpfgojp.onmicrosoft.com::2230d9ee-5755-4738-bed6-b68085c1b120" providerId="AD" clId="Web-{508C56B4-1C64-8A61-6589-DBC545F8765C}" dt="2020-07-03T02:00:54.687" v="307" actId="1076"/>
          <ac:spMkLst>
            <pc:docMk/>
            <pc:sldMk cId="2683774997" sldId="372"/>
            <ac:spMk id="3" creationId="{1DF89B28-2A47-45B0-A619-C7401D71EC93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0:45.859" v="301" actId="20577"/>
          <ac:spMkLst>
            <pc:docMk/>
            <pc:sldMk cId="2683774997" sldId="372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508C56B4-1C64-8A61-6589-DBC545F8765C}" dt="2020-07-03T02:01:05.578" v="312" actId="1076"/>
          <ac:spMkLst>
            <pc:docMk/>
            <pc:sldMk cId="2683774997" sldId="372"/>
            <ac:spMk id="6" creationId="{302AAADD-597E-4C90-B344-40999DB0B4DA}"/>
          </ac:spMkLst>
        </pc:spChg>
        <pc:spChg chg="add mod">
          <ac:chgData name="佐藤 琴乃" userId="S::kotono_sato@jpfgojp.onmicrosoft.com::2230d9ee-5755-4738-bed6-b68085c1b120" providerId="AD" clId="Web-{508C56B4-1C64-8A61-6589-DBC545F8765C}" dt="2020-07-03T02:01:12.953" v="315" actId="1076"/>
          <ac:spMkLst>
            <pc:docMk/>
            <pc:sldMk cId="2683774997" sldId="372"/>
            <ac:spMk id="7" creationId="{C638B86E-C77D-44BC-8B02-E682E244E59C}"/>
          </ac:spMkLst>
        </pc:spChg>
        <pc:picChg chg="mod">
          <ac:chgData name="佐藤 琴乃" userId="S::kotono_sato@jpfgojp.onmicrosoft.com::2230d9ee-5755-4738-bed6-b68085c1b120" providerId="AD" clId="Web-{508C56B4-1C64-8A61-6589-DBC545F8765C}" dt="2020-07-03T02:01:02.281" v="311" actId="1076"/>
          <ac:picMkLst>
            <pc:docMk/>
            <pc:sldMk cId="2683774997" sldId="372"/>
            <ac:picMk id="5" creationId="{06A49E44-89E4-437E-BE1E-621D7501DF6E}"/>
          </ac:picMkLst>
        </pc:picChg>
      </pc:sldChg>
      <pc:sldChg chg="delSp modSp">
        <pc:chgData name="佐藤 琴乃" userId="S::kotono_sato@jpfgojp.onmicrosoft.com::2230d9ee-5755-4738-bed6-b68085c1b120" providerId="AD" clId="Web-{508C56B4-1C64-8A61-6589-DBC545F8765C}" dt="2020-07-03T02:01:54.952" v="324" actId="20577"/>
        <pc:sldMkLst>
          <pc:docMk/>
          <pc:sldMk cId="625840254" sldId="373"/>
        </pc:sldMkLst>
        <pc:spChg chg="del">
          <ac:chgData name="佐藤 琴乃" userId="S::kotono_sato@jpfgojp.onmicrosoft.com::2230d9ee-5755-4738-bed6-b68085c1b120" providerId="AD" clId="Web-{508C56B4-1C64-8A61-6589-DBC545F8765C}" dt="2020-07-03T01:49:35.878" v="32"/>
          <ac:spMkLst>
            <pc:docMk/>
            <pc:sldMk cId="625840254" sldId="37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1:54.952" v="324" actId="20577"/>
          <ac:spMkLst>
            <pc:docMk/>
            <pc:sldMk cId="625840254" sldId="3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1:36.828" v="318" actId="20577"/>
          <ac:spMkLst>
            <pc:docMk/>
            <pc:sldMk cId="625840254" sldId="37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36.284" v="33"/>
          <ac:spMkLst>
            <pc:docMk/>
            <pc:sldMk cId="625840254" sldId="37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37.550" v="35"/>
          <ac:spMkLst>
            <pc:docMk/>
            <pc:sldMk cId="625840254" sldId="37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36.862" v="34"/>
          <ac:spMkLst>
            <pc:docMk/>
            <pc:sldMk cId="625840254" sldId="37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3:00.468" v="346" actId="20577"/>
        <pc:sldMkLst>
          <pc:docMk/>
          <pc:sldMk cId="3377572367" sldId="374"/>
        </pc:sldMkLst>
        <pc:spChg chg="del">
          <ac:chgData name="佐藤 琴乃" userId="S::kotono_sato@jpfgojp.onmicrosoft.com::2230d9ee-5755-4738-bed6-b68085c1b120" providerId="AD" clId="Web-{508C56B4-1C64-8A61-6589-DBC545F8765C}" dt="2020-07-03T01:49:43.034" v="36"/>
          <ac:spMkLst>
            <pc:docMk/>
            <pc:sldMk cId="3377572367" sldId="37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3:00.468" v="346" actId="20577"/>
          <ac:spMkLst>
            <pc:docMk/>
            <pc:sldMk cId="3377572367" sldId="3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2:44.640" v="342" actId="20577"/>
          <ac:spMkLst>
            <pc:docMk/>
            <pc:sldMk cId="3377572367" sldId="37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43.644" v="37"/>
          <ac:spMkLst>
            <pc:docMk/>
            <pc:sldMk cId="3377572367" sldId="37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44.878" v="39"/>
          <ac:spMkLst>
            <pc:docMk/>
            <pc:sldMk cId="3377572367" sldId="37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44.331" v="38"/>
          <ac:spMkLst>
            <pc:docMk/>
            <pc:sldMk cId="3377572367" sldId="374"/>
            <ac:spMk id="11" creationId="{9557DDCB-0AF4-4AFF-A705-E5DBBE957561}"/>
          </ac:spMkLst>
        </pc:spChg>
      </pc:sldChg>
      <pc:sldChg chg="addSp modSp">
        <pc:chgData name="佐藤 琴乃" userId="S::kotono_sato@jpfgojp.onmicrosoft.com::2230d9ee-5755-4738-bed6-b68085c1b120" providerId="AD" clId="Web-{508C56B4-1C64-8A61-6589-DBC545F8765C}" dt="2020-07-03T02:03:34.889" v="359" actId="1076"/>
        <pc:sldMkLst>
          <pc:docMk/>
          <pc:sldMk cId="465409923" sldId="375"/>
        </pc:sldMkLst>
        <pc:spChg chg="add mod">
          <ac:chgData name="佐藤 琴乃" userId="S::kotono_sato@jpfgojp.onmicrosoft.com::2230d9ee-5755-4738-bed6-b68085c1b120" providerId="AD" clId="Web-{508C56B4-1C64-8A61-6589-DBC545F8765C}" dt="2020-07-03T02:03:16.515" v="350" actId="1076"/>
          <ac:spMkLst>
            <pc:docMk/>
            <pc:sldMk cId="465409923" sldId="375"/>
            <ac:spMk id="3" creationId="{B9FED7B7-8300-496B-B087-E5DAD8E66E68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3:07.983" v="347" actId="20577"/>
          <ac:spMkLst>
            <pc:docMk/>
            <pc:sldMk cId="465409923" sldId="375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508C56B4-1C64-8A61-6589-DBC545F8765C}" dt="2020-07-03T02:03:22.124" v="353" actId="1076"/>
          <ac:spMkLst>
            <pc:docMk/>
            <pc:sldMk cId="465409923" sldId="375"/>
            <ac:spMk id="5" creationId="{CF385993-6A33-43DC-AC00-994485C75693}"/>
          </ac:spMkLst>
        </pc:spChg>
        <pc:spChg chg="add mod">
          <ac:chgData name="佐藤 琴乃" userId="S::kotono_sato@jpfgojp.onmicrosoft.com::2230d9ee-5755-4738-bed6-b68085c1b120" providerId="AD" clId="Web-{508C56B4-1C64-8A61-6589-DBC545F8765C}" dt="2020-07-03T02:03:27.515" v="356" actId="1076"/>
          <ac:spMkLst>
            <pc:docMk/>
            <pc:sldMk cId="465409923" sldId="375"/>
            <ac:spMk id="6" creationId="{A607226D-5043-4FA7-B6F0-7AE2057127B6}"/>
          </ac:spMkLst>
        </pc:spChg>
        <pc:spChg chg="add mod">
          <ac:chgData name="佐藤 琴乃" userId="S::kotono_sato@jpfgojp.onmicrosoft.com::2230d9ee-5755-4738-bed6-b68085c1b120" providerId="AD" clId="Web-{508C56B4-1C64-8A61-6589-DBC545F8765C}" dt="2020-07-03T02:03:34.889" v="359" actId="1076"/>
          <ac:spMkLst>
            <pc:docMk/>
            <pc:sldMk cId="465409923" sldId="375"/>
            <ac:spMk id="7" creationId="{5B44D912-06A6-4042-9296-10D6BCB6C67E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4:02.374" v="368" actId="20577"/>
        <pc:sldMkLst>
          <pc:docMk/>
          <pc:sldMk cId="1272134830" sldId="376"/>
        </pc:sldMkLst>
        <pc:spChg chg="del">
          <ac:chgData name="佐藤 琴乃" userId="S::kotono_sato@jpfgojp.onmicrosoft.com::2230d9ee-5755-4738-bed6-b68085c1b120" providerId="AD" clId="Web-{508C56B4-1C64-8A61-6589-DBC545F8765C}" dt="2020-07-03T01:49:49.800" v="43"/>
          <ac:spMkLst>
            <pc:docMk/>
            <pc:sldMk cId="1272134830" sldId="37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4:02.374" v="368" actId="20577"/>
          <ac:spMkLst>
            <pc:docMk/>
            <pc:sldMk cId="1272134830" sldId="37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3:44.546" v="363" actId="20577"/>
          <ac:spMkLst>
            <pc:docMk/>
            <pc:sldMk cId="1272134830" sldId="37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48.659" v="41"/>
          <ac:spMkLst>
            <pc:docMk/>
            <pc:sldMk cId="1272134830" sldId="37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48.034" v="40"/>
          <ac:spMkLst>
            <pc:docMk/>
            <pc:sldMk cId="1272134830" sldId="37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49:49.190" v="42"/>
          <ac:spMkLst>
            <pc:docMk/>
            <pc:sldMk cId="1272134830" sldId="37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5:50.639" v="411" actId="20577"/>
        <pc:sldMkLst>
          <pc:docMk/>
          <pc:sldMk cId="1466502828" sldId="377"/>
        </pc:sldMkLst>
        <pc:spChg chg="del">
          <ac:chgData name="佐藤 琴乃" userId="S::kotono_sato@jpfgojp.onmicrosoft.com::2230d9ee-5755-4738-bed6-b68085c1b120" providerId="AD" clId="Web-{508C56B4-1C64-8A61-6589-DBC545F8765C}" dt="2020-07-03T01:49:59.940" v="52"/>
          <ac:spMkLst>
            <pc:docMk/>
            <pc:sldMk cId="1466502828" sldId="37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5:50.639" v="411" actId="20577"/>
          <ac:spMkLst>
            <pc:docMk/>
            <pc:sldMk cId="1466502828" sldId="3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5:25.514" v="399" actId="20577"/>
          <ac:spMkLst>
            <pc:docMk/>
            <pc:sldMk cId="1466502828" sldId="377"/>
            <ac:spMk id="5" creationId="{A5FECE67-AC18-4D7D-ABD0-0618AC46D087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5:46.514" v="409" actId="1076"/>
          <ac:spMkLst>
            <pc:docMk/>
            <pc:sldMk cId="1466502828" sldId="37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01.081" v="54"/>
          <ac:spMkLst>
            <pc:docMk/>
            <pc:sldMk cId="1466502828" sldId="37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01.518" v="55"/>
          <ac:spMkLst>
            <pc:docMk/>
            <pc:sldMk cId="1466502828" sldId="37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00.628" v="53"/>
          <ac:spMkLst>
            <pc:docMk/>
            <pc:sldMk cId="1466502828" sldId="37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2:06:22.467" v="417" actId="20577"/>
        <pc:sldMkLst>
          <pc:docMk/>
          <pc:sldMk cId="3091475325" sldId="378"/>
        </pc:sldMkLst>
        <pc:spChg chg="mod">
          <ac:chgData name="佐藤 琴乃" userId="S::kotono_sato@jpfgojp.onmicrosoft.com::2230d9ee-5755-4738-bed6-b68085c1b120" providerId="AD" clId="Web-{508C56B4-1C64-8A61-6589-DBC545F8765C}" dt="2020-07-03T02:06:22.467" v="417" actId="20577"/>
          <ac:spMkLst>
            <pc:docMk/>
            <pc:sldMk cId="3091475325" sldId="3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5:58.529" v="412" actId="20577"/>
          <ac:spMkLst>
            <pc:docMk/>
            <pc:sldMk cId="3091475325" sldId="378"/>
            <ac:spMk id="5" creationId="{A5FECE67-AC18-4D7D-ABD0-0618AC46D087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6:06.342" v="414" actId="1076"/>
          <ac:spMkLst>
            <pc:docMk/>
            <pc:sldMk cId="3091475325" sldId="378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6:54.201" v="431" actId="20577"/>
        <pc:sldMkLst>
          <pc:docMk/>
          <pc:sldMk cId="1548762282" sldId="379"/>
        </pc:sldMkLst>
        <pc:spChg chg="del mod">
          <ac:chgData name="佐藤 琴乃" userId="S::kotono_sato@jpfgojp.onmicrosoft.com::2230d9ee-5755-4738-bed6-b68085c1b120" providerId="AD" clId="Web-{508C56B4-1C64-8A61-6589-DBC545F8765C}" dt="2020-07-03T01:50:06.597" v="60"/>
          <ac:spMkLst>
            <pc:docMk/>
            <pc:sldMk cId="1548762282" sldId="3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6:54.201" v="431" actId="20577"/>
          <ac:spMkLst>
            <pc:docMk/>
            <pc:sldMk cId="1548762282" sldId="3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6:34.842" v="425" actId="20577"/>
          <ac:spMkLst>
            <pc:docMk/>
            <pc:sldMk cId="1548762282" sldId="37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6:43.389" v="428" actId="1076"/>
          <ac:spMkLst>
            <pc:docMk/>
            <pc:sldMk cId="1548762282" sldId="37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07.175" v="61"/>
          <ac:spMkLst>
            <pc:docMk/>
            <pc:sldMk cId="1548762282" sldId="37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07.768" v="62"/>
          <ac:spMkLst>
            <pc:docMk/>
            <pc:sldMk cId="1548762282" sldId="37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05.034" v="56"/>
          <ac:spMkLst>
            <pc:docMk/>
            <pc:sldMk cId="1548762282" sldId="37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7:20.654" v="438" actId="20577"/>
        <pc:sldMkLst>
          <pc:docMk/>
          <pc:sldMk cId="2017256118" sldId="380"/>
        </pc:sldMkLst>
        <pc:spChg chg="del">
          <ac:chgData name="佐藤 琴乃" userId="S::kotono_sato@jpfgojp.onmicrosoft.com::2230d9ee-5755-4738-bed6-b68085c1b120" providerId="AD" clId="Web-{508C56B4-1C64-8A61-6589-DBC545F8765C}" dt="2020-07-03T01:50:10.315" v="63"/>
          <ac:spMkLst>
            <pc:docMk/>
            <pc:sldMk cId="2017256118" sldId="38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7:20.654" v="438" actId="20577"/>
          <ac:spMkLst>
            <pc:docMk/>
            <pc:sldMk cId="2017256118" sldId="38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7:04.967" v="433" actId="20577"/>
          <ac:spMkLst>
            <pc:docMk/>
            <pc:sldMk cId="2017256118" sldId="38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11.440" v="65"/>
          <ac:spMkLst>
            <pc:docMk/>
            <pc:sldMk cId="2017256118" sldId="38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11.847" v="66"/>
          <ac:spMkLst>
            <pc:docMk/>
            <pc:sldMk cId="2017256118" sldId="38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10.909" v="64"/>
          <ac:spMkLst>
            <pc:docMk/>
            <pc:sldMk cId="2017256118" sldId="38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7:50.310" v="455" actId="1076"/>
        <pc:sldMkLst>
          <pc:docMk/>
          <pc:sldMk cId="2817155527" sldId="381"/>
        </pc:sldMkLst>
        <pc:spChg chg="del">
          <ac:chgData name="佐藤 琴乃" userId="S::kotono_sato@jpfgojp.onmicrosoft.com::2230d9ee-5755-4738-bed6-b68085c1b120" providerId="AD" clId="Web-{508C56B4-1C64-8A61-6589-DBC545F8765C}" dt="2020-07-03T01:50:14.237" v="67"/>
          <ac:spMkLst>
            <pc:docMk/>
            <pc:sldMk cId="2817155527" sldId="3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7:48.341" v="454" actId="1076"/>
          <ac:spMkLst>
            <pc:docMk/>
            <pc:sldMk cId="2817155527" sldId="3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7:31.279" v="447" actId="20577"/>
          <ac:spMkLst>
            <pc:docMk/>
            <pc:sldMk cId="2817155527" sldId="38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7:50.310" v="455" actId="1076"/>
          <ac:spMkLst>
            <pc:docMk/>
            <pc:sldMk cId="2817155527" sldId="38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16.565" v="69"/>
          <ac:spMkLst>
            <pc:docMk/>
            <pc:sldMk cId="2817155527" sldId="381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508C56B4-1C64-8A61-6589-DBC545F8765C}" dt="2020-07-03T01:50:18.284" v="72"/>
          <ac:spMkLst>
            <pc:docMk/>
            <pc:sldMk cId="2817155527" sldId="38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15.597" v="68"/>
          <ac:spMkLst>
            <pc:docMk/>
            <pc:sldMk cId="2817155527" sldId="38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08:29.216" v="465" actId="1076"/>
        <pc:sldMkLst>
          <pc:docMk/>
          <pc:sldMk cId="4027650502" sldId="382"/>
        </pc:sldMkLst>
        <pc:spChg chg="del mod">
          <ac:chgData name="佐藤 琴乃" userId="S::kotono_sato@jpfgojp.onmicrosoft.com::2230d9ee-5755-4738-bed6-b68085c1b120" providerId="AD" clId="Web-{508C56B4-1C64-8A61-6589-DBC545F8765C}" dt="2020-07-03T02:08:05.294" v="458"/>
          <ac:spMkLst>
            <pc:docMk/>
            <pc:sldMk cId="4027650502" sldId="3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8:25.013" v="464" actId="14100"/>
          <ac:spMkLst>
            <pc:docMk/>
            <pc:sldMk cId="4027650502" sldId="3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8:03.294" v="457" actId="20577"/>
          <ac:spMkLst>
            <pc:docMk/>
            <pc:sldMk cId="4027650502" sldId="382"/>
            <ac:spMk id="5" creationId="{A5FECE67-AC18-4D7D-ABD0-0618AC46D087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8:29.216" v="465" actId="1076"/>
          <ac:spMkLst>
            <pc:docMk/>
            <pc:sldMk cId="4027650502" sldId="38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23.440" v="77"/>
          <ac:spMkLst>
            <pc:docMk/>
            <pc:sldMk cId="4027650502" sldId="3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24.034" v="78"/>
          <ac:spMkLst>
            <pc:docMk/>
            <pc:sldMk cId="4027650502" sldId="3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22.159" v="76"/>
          <ac:spMkLst>
            <pc:docMk/>
            <pc:sldMk cId="4027650502" sldId="3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0:06.278" v="495" actId="20577"/>
        <pc:sldMkLst>
          <pc:docMk/>
          <pc:sldMk cId="1652677305" sldId="383"/>
        </pc:sldMkLst>
        <pc:spChg chg="del">
          <ac:chgData name="佐藤 琴乃" userId="S::kotono_sato@jpfgojp.onmicrosoft.com::2230d9ee-5755-4738-bed6-b68085c1b120" providerId="AD" clId="Web-{508C56B4-1C64-8A61-6589-DBC545F8765C}" dt="2020-07-03T01:50:31.425" v="83"/>
          <ac:spMkLst>
            <pc:docMk/>
            <pc:sldMk cId="1652677305" sldId="3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0:06.278" v="495" actId="20577"/>
          <ac:spMkLst>
            <pc:docMk/>
            <pc:sldMk cId="1652677305" sldId="3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09:48.778" v="490" actId="20577"/>
          <ac:spMkLst>
            <pc:docMk/>
            <pc:sldMk cId="1652677305" sldId="383"/>
            <ac:spMk id="5" creationId="{A5FECE67-AC18-4D7D-ABD0-0618AC46D08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32.596" v="85"/>
          <ac:spMkLst>
            <pc:docMk/>
            <pc:sldMk cId="1652677305" sldId="3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33.112" v="86"/>
          <ac:spMkLst>
            <pc:docMk/>
            <pc:sldMk cId="1652677305" sldId="38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32.065" v="84"/>
          <ac:spMkLst>
            <pc:docMk/>
            <pc:sldMk cId="1652677305" sldId="38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1:35.403" v="517" actId="20577"/>
        <pc:sldMkLst>
          <pc:docMk/>
          <pc:sldMk cId="2904616042" sldId="384"/>
        </pc:sldMkLst>
        <pc:spChg chg="mod">
          <ac:chgData name="佐藤 琴乃" userId="S::kotono_sato@jpfgojp.onmicrosoft.com::2230d9ee-5755-4738-bed6-b68085c1b120" providerId="AD" clId="Web-{508C56B4-1C64-8A61-6589-DBC545F8765C}" dt="2020-07-03T02:11:17.450" v="511" actId="20577"/>
          <ac:spMkLst>
            <pc:docMk/>
            <pc:sldMk cId="2904616042" sldId="384"/>
            <ac:spMk id="5" creationId="{A5FECE67-AC18-4D7D-ABD0-0618AC46D087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1:35.403" v="517" actId="20577"/>
          <ac:spMkLst>
            <pc:docMk/>
            <pc:sldMk cId="2904616042" sldId="384"/>
            <ac:spMk id="13" creationId="{B3845944-64AC-46A3-9BFF-D4034D5E0FE4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39.096" v="94"/>
          <ac:spMkLst>
            <pc:docMk/>
            <pc:sldMk cId="2904616042" sldId="384"/>
            <ac:spMk id="17" creationId="{563848E3-5CE4-4751-B86F-AC350A622166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40.190" v="96"/>
          <ac:spMkLst>
            <pc:docMk/>
            <pc:sldMk cId="2904616042" sldId="384"/>
            <ac:spMk id="19" creationId="{8147592F-DB0C-4BBE-9850-5A13EDCCCCE8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40.596" v="97"/>
          <ac:spMkLst>
            <pc:docMk/>
            <pc:sldMk cId="2904616042" sldId="384"/>
            <ac:spMk id="21" creationId="{AA72BEF0-B1EE-459C-9A6C-1F2F808D48E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0:39.628" v="95"/>
          <ac:spMkLst>
            <pc:docMk/>
            <pc:sldMk cId="2904616042" sldId="384"/>
            <ac:spMk id="23" creationId="{E5A1E96B-E9EC-490F-8B15-2CC3414AE939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3:01.543" v="548" actId="20577"/>
        <pc:sldMkLst>
          <pc:docMk/>
          <pc:sldMk cId="1522576508" sldId="385"/>
        </pc:sldMkLst>
        <pc:spChg chg="del">
          <ac:chgData name="佐藤 琴乃" userId="S::kotono_sato@jpfgojp.onmicrosoft.com::2230d9ee-5755-4738-bed6-b68085c1b120" providerId="AD" clId="Web-{508C56B4-1C64-8A61-6589-DBC545F8765C}" dt="2020-07-03T01:51:01.581" v="115"/>
          <ac:spMkLst>
            <pc:docMk/>
            <pc:sldMk cId="1522576508" sldId="38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3:01.543" v="548" actId="20577"/>
          <ac:spMkLst>
            <pc:docMk/>
            <pc:sldMk cId="1522576508" sldId="38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2:43.559" v="543" actId="20577"/>
          <ac:spMkLst>
            <pc:docMk/>
            <pc:sldMk cId="1522576508" sldId="38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04.003" v="117"/>
          <ac:spMkLst>
            <pc:docMk/>
            <pc:sldMk cId="1522576508" sldId="38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04.721" v="118"/>
          <ac:spMkLst>
            <pc:docMk/>
            <pc:sldMk cId="1522576508" sldId="38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02.940" v="116"/>
          <ac:spMkLst>
            <pc:docMk/>
            <pc:sldMk cId="1522576508" sldId="385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2:13:19.308" v="551" actId="20577"/>
        <pc:sldMkLst>
          <pc:docMk/>
          <pc:sldMk cId="3051940531" sldId="386"/>
        </pc:sldMkLst>
        <pc:spChg chg="mod">
          <ac:chgData name="佐藤 琴乃" userId="S::kotono_sato@jpfgojp.onmicrosoft.com::2230d9ee-5755-4738-bed6-b68085c1b120" providerId="AD" clId="Web-{508C56B4-1C64-8A61-6589-DBC545F8765C}" dt="2020-07-03T02:13:19.308" v="551" actId="20577"/>
          <ac:spMkLst>
            <pc:docMk/>
            <pc:sldMk cId="3051940531" sldId="38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7:10.979" v="618" actId="1076"/>
        <pc:sldMkLst>
          <pc:docMk/>
          <pc:sldMk cId="3326751583" sldId="387"/>
        </pc:sldMkLst>
        <pc:spChg chg="del">
          <ac:chgData name="佐藤 琴乃" userId="S::kotono_sato@jpfgojp.onmicrosoft.com::2230d9ee-5755-4738-bed6-b68085c1b120" providerId="AD" clId="Web-{508C56B4-1C64-8A61-6589-DBC545F8765C}" dt="2020-07-03T01:51:28.393" v="135"/>
          <ac:spMkLst>
            <pc:docMk/>
            <pc:sldMk cId="3326751583" sldId="38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7:04.245" v="617" actId="1076"/>
          <ac:spMkLst>
            <pc:docMk/>
            <pc:sldMk cId="3326751583" sldId="38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7:10.979" v="618" actId="1076"/>
          <ac:spMkLst>
            <pc:docMk/>
            <pc:sldMk cId="3326751583" sldId="387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6:31.057" v="606" actId="20577"/>
          <ac:spMkLst>
            <pc:docMk/>
            <pc:sldMk cId="3326751583" sldId="387"/>
            <ac:spMk id="8" creationId="{70D01C64-1F05-4718-B352-025ECF6B904E}"/>
          </ac:spMkLst>
        </pc:spChg>
        <pc:spChg chg="del mod">
          <ac:chgData name="佐藤 琴乃" userId="S::kotono_sato@jpfgojp.onmicrosoft.com::2230d9ee-5755-4738-bed6-b68085c1b120" providerId="AD" clId="Web-{508C56B4-1C64-8A61-6589-DBC545F8765C}" dt="2020-07-03T01:51:29.424" v="138"/>
          <ac:spMkLst>
            <pc:docMk/>
            <pc:sldMk cId="3326751583" sldId="38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9.877" v="139"/>
          <ac:spMkLst>
            <pc:docMk/>
            <pc:sldMk cId="3326751583" sldId="38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8.815" v="136"/>
          <ac:spMkLst>
            <pc:docMk/>
            <pc:sldMk cId="3326751583" sldId="38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5:25.167" v="583" actId="20577"/>
        <pc:sldMkLst>
          <pc:docMk/>
          <pc:sldMk cId="4182850073" sldId="388"/>
        </pc:sldMkLst>
        <pc:spChg chg="del">
          <ac:chgData name="佐藤 琴乃" userId="S::kotono_sato@jpfgojp.onmicrosoft.com::2230d9ee-5755-4738-bed6-b68085c1b120" providerId="AD" clId="Web-{508C56B4-1C64-8A61-6589-DBC545F8765C}" dt="2020-07-03T01:51:19.987" v="127"/>
          <ac:spMkLst>
            <pc:docMk/>
            <pc:sldMk cId="4182850073" sldId="38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5:25.167" v="583" actId="20577"/>
          <ac:spMkLst>
            <pc:docMk/>
            <pc:sldMk cId="4182850073" sldId="3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4:24.714" v="578" actId="20577"/>
          <ac:spMkLst>
            <pc:docMk/>
            <pc:sldMk cId="4182850073" sldId="38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0.909" v="129"/>
          <ac:spMkLst>
            <pc:docMk/>
            <pc:sldMk cId="4182850073" sldId="38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1.877" v="130"/>
          <ac:spMkLst>
            <pc:docMk/>
            <pc:sldMk cId="4182850073" sldId="388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0.487" v="128"/>
          <ac:spMkLst>
            <pc:docMk/>
            <pc:sldMk cId="4182850073" sldId="38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508C56B4-1C64-8A61-6589-DBC545F8765C}" dt="2020-07-03T02:15:56.339" v="592" actId="20577"/>
        <pc:sldMkLst>
          <pc:docMk/>
          <pc:sldMk cId="491595383" sldId="389"/>
        </pc:sldMkLst>
        <pc:spChg chg="mod">
          <ac:chgData name="佐藤 琴乃" userId="S::kotono_sato@jpfgojp.onmicrosoft.com::2230d9ee-5755-4738-bed6-b68085c1b120" providerId="AD" clId="Web-{508C56B4-1C64-8A61-6589-DBC545F8765C}" dt="2020-07-03T02:15:56.339" v="592" actId="20577"/>
          <ac:spMkLst>
            <pc:docMk/>
            <pc:sldMk cId="491595383" sldId="3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5:32.730" v="586" actId="20577"/>
          <ac:spMkLst>
            <pc:docMk/>
            <pc:sldMk cId="491595383" sldId="38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6:20.636" v="604" actId="20577"/>
        <pc:sldMkLst>
          <pc:docMk/>
          <pc:sldMk cId="690361154" sldId="390"/>
        </pc:sldMkLst>
        <pc:spChg chg="del">
          <ac:chgData name="佐藤 琴乃" userId="S::kotono_sato@jpfgojp.onmicrosoft.com::2230d9ee-5755-4738-bed6-b68085c1b120" providerId="AD" clId="Web-{508C56B4-1C64-8A61-6589-DBC545F8765C}" dt="2020-07-03T01:51:24.971" v="131"/>
          <ac:spMkLst>
            <pc:docMk/>
            <pc:sldMk cId="690361154" sldId="39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6:20.636" v="604" actId="20577"/>
          <ac:spMkLst>
            <pc:docMk/>
            <pc:sldMk cId="690361154" sldId="39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6:03.589" v="599" actId="20577"/>
          <ac:spMkLst>
            <pc:docMk/>
            <pc:sldMk cId="690361154" sldId="39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5.893" v="133"/>
          <ac:spMkLst>
            <pc:docMk/>
            <pc:sldMk cId="690361154" sldId="39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6.190" v="134"/>
          <ac:spMkLst>
            <pc:docMk/>
            <pc:sldMk cId="690361154" sldId="390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25.440" v="132"/>
          <ac:spMkLst>
            <pc:docMk/>
            <pc:sldMk cId="690361154" sldId="39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8:09.401" v="641" actId="20577"/>
        <pc:sldMkLst>
          <pc:docMk/>
          <pc:sldMk cId="4058484550" sldId="391"/>
        </pc:sldMkLst>
        <pc:spChg chg="mod">
          <ac:chgData name="佐藤 琴乃" userId="S::kotono_sato@jpfgojp.onmicrosoft.com::2230d9ee-5755-4738-bed6-b68085c1b120" providerId="AD" clId="Web-{508C56B4-1C64-8A61-6589-DBC545F8765C}" dt="2020-07-03T02:18:09.401" v="641" actId="20577"/>
          <ac:spMkLst>
            <pc:docMk/>
            <pc:sldMk cId="4058484550" sldId="39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7:50.213" v="635" actId="20577"/>
          <ac:spMkLst>
            <pc:docMk/>
            <pc:sldMk cId="4058484550" sldId="39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33.299" v="140"/>
          <ac:spMkLst>
            <pc:docMk/>
            <pc:sldMk cId="4058484550" sldId="391"/>
            <ac:spMk id="6" creationId="{DCDFBFB3-0230-43DA-8207-29D503637AA3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35.065" v="142"/>
          <ac:spMkLst>
            <pc:docMk/>
            <pc:sldMk cId="4058484550" sldId="391"/>
            <ac:spMk id="9" creationId="{6E37CAF3-B9A2-43ED-BCA1-65EAB288638E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35.674" v="143"/>
          <ac:spMkLst>
            <pc:docMk/>
            <pc:sldMk cId="4058484550" sldId="391"/>
            <ac:spMk id="11" creationId="{71304FA6-8977-470E-8633-B48F48826789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34.065" v="141"/>
          <ac:spMkLst>
            <pc:docMk/>
            <pc:sldMk cId="4058484550" sldId="391"/>
            <ac:spMk id="15" creationId="{751DAFD5-5F05-4C81-A81D-88C626164202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8:56.260" v="653" actId="20577"/>
        <pc:sldMkLst>
          <pc:docMk/>
          <pc:sldMk cId="1480013930" sldId="392"/>
        </pc:sldMkLst>
        <pc:spChg chg="mod">
          <ac:chgData name="佐藤 琴乃" userId="S::kotono_sato@jpfgojp.onmicrosoft.com::2230d9ee-5755-4738-bed6-b68085c1b120" providerId="AD" clId="Web-{508C56B4-1C64-8A61-6589-DBC545F8765C}" dt="2020-07-03T02:18:56.260" v="653" actId="20577"/>
          <ac:spMkLst>
            <pc:docMk/>
            <pc:sldMk cId="1480013930" sldId="39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8:22.807" v="645" actId="20577"/>
          <ac:spMkLst>
            <pc:docMk/>
            <pc:sldMk cId="1480013930" sldId="392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508C56B4-1C64-8A61-6589-DBC545F8765C}" dt="2020-07-03T01:51:41.940" v="147"/>
          <ac:spMkLst>
            <pc:docMk/>
            <pc:sldMk cId="1480013930" sldId="392"/>
            <ac:spMk id="9" creationId="{6E37CAF3-B9A2-43ED-BCA1-65EAB288638E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39.784" v="144"/>
          <ac:spMkLst>
            <pc:docMk/>
            <pc:sldMk cId="1480013930" sldId="392"/>
            <ac:spMk id="11" creationId="{71304FA6-8977-470E-8633-B48F48826789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42.330" v="148"/>
          <ac:spMkLst>
            <pc:docMk/>
            <pc:sldMk cId="1480013930" sldId="392"/>
            <ac:spMk id="12" creationId="{A87053F3-D51C-47EC-BE90-D69396269707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9:20.244" v="659" actId="20577"/>
        <pc:sldMkLst>
          <pc:docMk/>
          <pc:sldMk cId="3958301289" sldId="393"/>
        </pc:sldMkLst>
        <pc:spChg chg="mod">
          <ac:chgData name="佐藤 琴乃" userId="S::kotono_sato@jpfgojp.onmicrosoft.com::2230d9ee-5755-4738-bed6-b68085c1b120" providerId="AD" clId="Web-{508C56B4-1C64-8A61-6589-DBC545F8765C}" dt="2020-07-03T02:19:20.244" v="659" actId="20577"/>
          <ac:spMkLst>
            <pc:docMk/>
            <pc:sldMk cId="3958301289" sldId="3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8:59.604" v="654" actId="20577"/>
          <ac:spMkLst>
            <pc:docMk/>
            <pc:sldMk cId="3958301289" sldId="393"/>
            <ac:spMk id="6" creationId="{7A40A1DF-3358-484F-BD5A-40BA56F2E3C5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47.112" v="151"/>
          <ac:spMkLst>
            <pc:docMk/>
            <pc:sldMk cId="3958301289" sldId="393"/>
            <ac:spMk id="9" creationId="{6E37CAF3-B9A2-43ED-BCA1-65EAB288638E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47.940" v="152"/>
          <ac:spMkLst>
            <pc:docMk/>
            <pc:sldMk cId="3958301289" sldId="393"/>
            <ac:spMk id="11" creationId="{71304FA6-8977-470E-8633-B48F48826789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46.487" v="150"/>
          <ac:spMkLst>
            <pc:docMk/>
            <pc:sldMk cId="3958301289" sldId="393"/>
            <ac:spMk id="12" creationId="{A87053F3-D51C-47EC-BE90-D6939626970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45.909" v="149"/>
          <ac:spMkLst>
            <pc:docMk/>
            <pc:sldMk cId="3958301289" sldId="393"/>
            <ac:spMk id="15" creationId="{A41749B5-E0A1-4887-A6CE-C3A0FFB5E7FC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19:54.338" v="666" actId="20577"/>
        <pc:sldMkLst>
          <pc:docMk/>
          <pc:sldMk cId="2673442954" sldId="394"/>
        </pc:sldMkLst>
        <pc:spChg chg="mod">
          <ac:chgData name="佐藤 琴乃" userId="S::kotono_sato@jpfgojp.onmicrosoft.com::2230d9ee-5755-4738-bed6-b68085c1b120" providerId="AD" clId="Web-{508C56B4-1C64-8A61-6589-DBC545F8765C}" dt="2020-07-03T02:19:54.338" v="666" actId="20577"/>
          <ac:spMkLst>
            <pc:docMk/>
            <pc:sldMk cId="2673442954" sldId="39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19:29.463" v="661" actId="20577"/>
          <ac:spMkLst>
            <pc:docMk/>
            <pc:sldMk cId="2673442954" sldId="394"/>
            <ac:spMk id="6" creationId="{7A40A1DF-3358-484F-BD5A-40BA56F2E3C5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52.627" v="154"/>
          <ac:spMkLst>
            <pc:docMk/>
            <pc:sldMk cId="2673442954" sldId="394"/>
            <ac:spMk id="9" creationId="{6E37CAF3-B9A2-43ED-BCA1-65EAB288638E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53.409" v="155"/>
          <ac:spMkLst>
            <pc:docMk/>
            <pc:sldMk cId="2673442954" sldId="394"/>
            <ac:spMk id="11" creationId="{71304FA6-8977-470E-8633-B48F48826789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1:51.737" v="153"/>
          <ac:spMkLst>
            <pc:docMk/>
            <pc:sldMk cId="2673442954" sldId="394"/>
            <ac:spMk id="12" creationId="{A87053F3-D51C-47EC-BE90-D69396269707}"/>
          </ac:spMkLst>
        </pc:spChg>
      </pc:sldChg>
      <pc:sldChg chg="delSp modSp add del">
        <pc:chgData name="佐藤 琴乃" userId="S::kotono_sato@jpfgojp.onmicrosoft.com::2230d9ee-5755-4738-bed6-b68085c1b120" providerId="AD" clId="Web-{508C56B4-1C64-8A61-6589-DBC545F8765C}" dt="2020-07-03T02:20:57.212" v="680" actId="20577"/>
        <pc:sldMkLst>
          <pc:docMk/>
          <pc:sldMk cId="1512040014" sldId="395"/>
        </pc:sldMkLst>
        <pc:spChg chg="del">
          <ac:chgData name="佐藤 琴乃" userId="S::kotono_sato@jpfgojp.onmicrosoft.com::2230d9ee-5755-4738-bed6-b68085c1b120" providerId="AD" clId="Web-{508C56B4-1C64-8A61-6589-DBC545F8765C}" dt="2020-07-03T01:52:11.330" v="158"/>
          <ac:spMkLst>
            <pc:docMk/>
            <pc:sldMk cId="1512040014" sldId="39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0:57.212" v="680" actId="20577"/>
          <ac:spMkLst>
            <pc:docMk/>
            <pc:sldMk cId="1512040014" sldId="39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0:02.228" v="668" actId="20577"/>
          <ac:spMkLst>
            <pc:docMk/>
            <pc:sldMk cId="1512040014" sldId="395"/>
            <ac:spMk id="5" creationId="{A5FECE67-AC18-4D7D-ABD0-0618AC46D08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13.924" v="160"/>
          <ac:spMkLst>
            <pc:docMk/>
            <pc:sldMk cId="1512040014" sldId="39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14.502" v="161"/>
          <ac:spMkLst>
            <pc:docMk/>
            <pc:sldMk cId="1512040014" sldId="39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13.252" v="159"/>
          <ac:spMkLst>
            <pc:docMk/>
            <pc:sldMk cId="1512040014" sldId="39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21:54.259" v="694" actId="20577"/>
        <pc:sldMkLst>
          <pc:docMk/>
          <pc:sldMk cId="2254504486" sldId="396"/>
        </pc:sldMkLst>
        <pc:spChg chg="del">
          <ac:chgData name="佐藤 琴乃" userId="S::kotono_sato@jpfgojp.onmicrosoft.com::2230d9ee-5755-4738-bed6-b68085c1b120" providerId="AD" clId="Web-{508C56B4-1C64-8A61-6589-DBC545F8765C}" dt="2020-07-03T01:52:17.393" v="162"/>
          <ac:spMkLst>
            <pc:docMk/>
            <pc:sldMk cId="2254504486" sldId="39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1:54.259" v="694" actId="20577"/>
          <ac:spMkLst>
            <pc:docMk/>
            <pc:sldMk cId="2254504486" sldId="39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1:06.634" v="683" actId="20577"/>
          <ac:spMkLst>
            <pc:docMk/>
            <pc:sldMk cId="2254504486" sldId="39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18.674" v="164"/>
          <ac:spMkLst>
            <pc:docMk/>
            <pc:sldMk cId="2254504486" sldId="39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19.158" v="165"/>
          <ac:spMkLst>
            <pc:docMk/>
            <pc:sldMk cId="2254504486" sldId="396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17.924" v="163"/>
          <ac:spMkLst>
            <pc:docMk/>
            <pc:sldMk cId="2254504486" sldId="39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22:37.712" v="709" actId="1076"/>
        <pc:sldMkLst>
          <pc:docMk/>
          <pc:sldMk cId="4189441131" sldId="397"/>
        </pc:sldMkLst>
        <pc:spChg chg="del">
          <ac:chgData name="佐藤 琴乃" userId="S::kotono_sato@jpfgojp.onmicrosoft.com::2230d9ee-5755-4738-bed6-b68085c1b120" providerId="AD" clId="Web-{508C56B4-1C64-8A61-6589-DBC545F8765C}" dt="2020-07-03T01:52:22.018" v="166"/>
          <ac:spMkLst>
            <pc:docMk/>
            <pc:sldMk cId="4189441131" sldId="39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2:35.806" v="708" actId="14100"/>
          <ac:spMkLst>
            <pc:docMk/>
            <pc:sldMk cId="4189441131" sldId="39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2:01.134" v="695" actId="20577"/>
          <ac:spMkLst>
            <pc:docMk/>
            <pc:sldMk cId="4189441131" sldId="39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2:37.712" v="709" actId="1076"/>
          <ac:spMkLst>
            <pc:docMk/>
            <pc:sldMk cId="4189441131" sldId="39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23.127" v="168"/>
          <ac:spMkLst>
            <pc:docMk/>
            <pc:sldMk cId="4189441131" sldId="39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23.925" v="169"/>
          <ac:spMkLst>
            <pc:docMk/>
            <pc:sldMk cId="4189441131" sldId="397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22.596" v="167"/>
          <ac:spMkLst>
            <pc:docMk/>
            <pc:sldMk cId="4189441131" sldId="39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508C56B4-1C64-8A61-6589-DBC545F8765C}" dt="2020-07-03T02:23:12.478" v="718" actId="20577"/>
        <pc:sldMkLst>
          <pc:docMk/>
          <pc:sldMk cId="2182061542" sldId="398"/>
        </pc:sldMkLst>
        <pc:spChg chg="del">
          <ac:chgData name="佐藤 琴乃" userId="S::kotono_sato@jpfgojp.onmicrosoft.com::2230d9ee-5755-4738-bed6-b68085c1b120" providerId="AD" clId="Web-{508C56B4-1C64-8A61-6589-DBC545F8765C}" dt="2020-07-03T01:52:27.643" v="170"/>
          <ac:spMkLst>
            <pc:docMk/>
            <pc:sldMk cId="2182061542" sldId="39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3:12.478" v="718" actId="20577"/>
          <ac:spMkLst>
            <pc:docMk/>
            <pc:sldMk cId="2182061542" sldId="39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8C56B4-1C64-8A61-6589-DBC545F8765C}" dt="2020-07-03T02:22:46.790" v="712" actId="20577"/>
          <ac:spMkLst>
            <pc:docMk/>
            <pc:sldMk cId="2182061542" sldId="39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28.721" v="172"/>
          <ac:spMkLst>
            <pc:docMk/>
            <pc:sldMk cId="2182061542" sldId="39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29.799" v="173"/>
          <ac:spMkLst>
            <pc:docMk/>
            <pc:sldMk cId="2182061542" sldId="398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508C56B4-1C64-8A61-6589-DBC545F8765C}" dt="2020-07-03T01:52:28.190" v="171"/>
          <ac:spMkLst>
            <pc:docMk/>
            <pc:sldMk cId="2182061542" sldId="398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542854" y="1718633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Traditional Arts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screenshot of a cell phone&#10;&#10;高い精度で生成された説明">
            <a:extLst>
              <a:ext uri="{FF2B5EF4-FFF2-40B4-BE49-F238E27FC236}">
                <a16:creationId xmlns:a16="http://schemas.microsoft.com/office/drawing/2014/main" id="{E93EEBDD-FB99-43A9-BC99-90BDEA5727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464" t="24045" r="2724" b="7985"/>
          <a:stretch/>
        </p:blipFill>
        <p:spPr>
          <a:xfrm>
            <a:off x="2876764" y="2940726"/>
            <a:ext cx="3389088" cy="199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73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537029" y="704267"/>
            <a:ext cx="8186057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Japanese phrase that is sai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have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come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fro</a:t>
            </a:r>
            <a:r>
              <a:rPr lang="ja-JP" sz="3200" dirty="0">
                <a:latin typeface="+mn-ea"/>
                <a:ea typeface="+mn-ea"/>
                <a:cs typeface="+mj-lt"/>
              </a:rPr>
              <a:t>m the kabuki world and later became a common expression for one's best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perform</a:t>
            </a:r>
            <a:r>
              <a:rPr lang="ja-JP" sz="3200" dirty="0">
                <a:latin typeface="+mn-ea"/>
                <a:ea typeface="+mn-ea"/>
                <a:cs typeface="+mj-lt"/>
              </a:rPr>
              <a:t>ance or skill?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16107" y="2930956"/>
            <a:ext cx="593625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jūichiban [No. 11]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jūhachiban [No. 18]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hyakuichiban [No. 101]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hyakuhachiban [No. 108]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57012" y="35917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323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2135" y="891267"/>
            <a:ext cx="785922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</a:t>
            </a:r>
            <a:r>
              <a:rPr lang="ja-JP" sz="3200">
                <a:latin typeface="+mn-ea"/>
                <a:ea typeface="+mn-ea"/>
                <a:cs typeface="+mj-lt"/>
              </a:rPr>
              <a:t>n bunraku, the traditional Japanese puppet performance, how many people control one puppet on the stage?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1 </a:t>
            </a:r>
            <a:r>
              <a:rPr lang="en-US" altLang="en-US" dirty="0">
                <a:latin typeface="+mn-ea"/>
                <a:cs typeface="+mn-lt"/>
              </a:rPr>
              <a:t>person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2 persons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3 persons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4 persons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814" y="43016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39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335" y="891267"/>
            <a:ext cx="7731750" cy="182788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hich musical instrument does the nar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rator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play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bunra</a:t>
            </a:r>
            <a:r>
              <a:rPr lang="ja-JP" sz="3200">
                <a:latin typeface="+mn-ea"/>
                <a:ea typeface="+mn-ea"/>
                <a:cs typeface="+mj-lt"/>
              </a:rPr>
              <a:t>ku, the traditional Japanese puppet performance, while telling the story?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pic>
        <p:nvPicPr>
          <p:cNvPr id="5" name="Picture 7" descr="A picture containing baseball, bat, holding, player&#10;&#10;非常に高い精度で生成された説明">
            <a:extLst>
              <a:ext uri="{FF2B5EF4-FFF2-40B4-BE49-F238E27FC236}">
                <a16:creationId xmlns:a16="http://schemas.microsoft.com/office/drawing/2014/main" id="{06A49E44-89E4-437E-BE1E-621D7501D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71" y="3324498"/>
            <a:ext cx="7130931" cy="2085539"/>
          </a:xfrm>
          <a:prstGeom prst="rect">
            <a:avLst/>
          </a:prstGeom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57E36748-D039-4432-9CB2-4B747CFF4925}"/>
              </a:ext>
            </a:extLst>
          </p:cNvPr>
          <p:cNvSpPr txBox="1">
            <a:spLocks/>
          </p:cNvSpPr>
          <p:nvPr/>
        </p:nvSpPr>
        <p:spPr>
          <a:xfrm>
            <a:off x="935903" y="2749665"/>
            <a:ext cx="7655106" cy="564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 ①            ②            ③　　       ④</a:t>
            </a: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081471" y="27363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348B9D-4D22-456E-9121-6A3314E56128}"/>
              </a:ext>
            </a:extLst>
          </p:cNvPr>
          <p:cNvSpPr txBox="1"/>
          <p:nvPr/>
        </p:nvSpPr>
        <p:spPr>
          <a:xfrm>
            <a:off x="1279619" y="559461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koto</a:t>
            </a:r>
            <a:endParaRPr lang="en-US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F89B28-2A47-45B0-A619-C7401D71EC93}"/>
              </a:ext>
            </a:extLst>
          </p:cNvPr>
          <p:cNvSpPr txBox="1"/>
          <p:nvPr/>
        </p:nvSpPr>
        <p:spPr>
          <a:xfrm>
            <a:off x="2959511" y="559461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tsuzumi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2AAADD-597E-4C90-B344-40999DB0B4DA}"/>
              </a:ext>
            </a:extLst>
          </p:cNvPr>
          <p:cNvSpPr txBox="1"/>
          <p:nvPr/>
        </p:nvSpPr>
        <p:spPr>
          <a:xfrm>
            <a:off x="4793664" y="559461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shamisen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38B86E-C77D-44BC-8B02-E682E244E59C}"/>
              </a:ext>
            </a:extLst>
          </p:cNvPr>
          <p:cNvSpPr txBox="1"/>
          <p:nvPr/>
        </p:nvSpPr>
        <p:spPr>
          <a:xfrm>
            <a:off x="6767185" y="559461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fue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377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4856" y="891267"/>
            <a:ext cx="779397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name of the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person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said to have established noh (classical musical drama) around the year 1400?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Zeami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Okuni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Rikyu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Himiko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340" y="30101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258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dete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mite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shite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kiite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759" y="43194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1796" y="724831"/>
            <a:ext cx="8772204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you call the main character in noh?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705255" y="1078173"/>
            <a:ext cx="772746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hich of the following shows the correct seating pos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ition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musicians</a:t>
            </a:r>
            <a:r>
              <a:rPr lang="ja-JP" sz="3200" dirty="0">
                <a:latin typeface="+mn-ea"/>
                <a:ea typeface="+mn-ea"/>
                <a:cs typeface="+mj-lt"/>
              </a:rPr>
              <a:t> on the noh or kabuki stage?</a:t>
            </a:r>
            <a:endParaRPr lang="en-US" altLang="ja-JP" sz="4000" dirty="0">
              <a:latin typeface="+mn-ea"/>
              <a:ea typeface="+mn-ea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60266CC8-0941-4B0C-A1AF-E3FCD96459E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 ①</a:t>
            </a:r>
            <a:r>
              <a:rPr lang="ja-JP">
                <a:latin typeface="MS PGothic"/>
                <a:ea typeface="MS PGothic"/>
              </a:rPr>
              <a:t>            </a:t>
            </a:r>
            <a:r>
              <a:rPr lang="ja-JP" altLang="en-US">
                <a:latin typeface="ＭＳ Ｐゴシック"/>
                <a:ea typeface="ＭＳ Ｐゴシック"/>
              </a:rPr>
              <a:t>②            ③</a:t>
            </a:r>
            <a:r>
              <a:rPr lang="ja-JP">
                <a:latin typeface="MS PGothic"/>
                <a:ea typeface="MS PGothic"/>
              </a:rPr>
              <a:t>            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81972" y="29192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" name="Picture 3" descr="A picture containing table, hanging, sitting, different&#10;&#10;非常に高い精度で生成された説明">
            <a:extLst>
              <a:ext uri="{FF2B5EF4-FFF2-40B4-BE49-F238E27FC236}">
                <a16:creationId xmlns:a16="http://schemas.microsoft.com/office/drawing/2014/main" id="{D6629664-32B2-4870-925E-A4E57B804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023" y="3692218"/>
            <a:ext cx="7498080" cy="106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6851" y="891267"/>
            <a:ext cx="749595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first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traditional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performing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art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registered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UNESCO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2001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intangible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cultural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heritage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Japan?</a:t>
            </a:r>
            <a:endParaRPr lang="en-US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bunraku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nohgaku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kabuki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rakugo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118" y="36475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75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3263845-1BAB-4BA8-8A05-F832C1AE0302}"/>
              </a:ext>
            </a:extLst>
          </p:cNvPr>
          <p:cNvSpPr txBox="1">
            <a:spLocks/>
          </p:cNvSpPr>
          <p:nvPr/>
        </p:nvSpPr>
        <p:spPr>
          <a:xfrm>
            <a:off x="1088303" y="2768310"/>
            <a:ext cx="7655106" cy="564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 ①            ②            ③　　       ④</a:t>
            </a:r>
          </a:p>
        </p:txBody>
      </p:sp>
      <p:pic>
        <p:nvPicPr>
          <p:cNvPr id="2" name="Picture 2" descr="A picture containing cake, sitting, black, baseball&#10;&#10;非常に高い精度で生成された説明">
            <a:extLst>
              <a:ext uri="{FF2B5EF4-FFF2-40B4-BE49-F238E27FC236}">
                <a16:creationId xmlns:a16="http://schemas.microsoft.com/office/drawing/2014/main" id="{F13AD7DC-956F-4670-BC00-539D3083E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526" y="3277482"/>
            <a:ext cx="7315615" cy="215434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1968" y="891267"/>
            <a:ext cx="733048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one of the following musical instruments is </a:t>
            </a:r>
            <a:r>
              <a:rPr 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600" dirty="0">
                <a:latin typeface="+mn-ea"/>
                <a:ea typeface="+mn-ea"/>
                <a:cs typeface="+mj-lt"/>
              </a:rPr>
              <a:t> used in nohgaku?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203066" y="27485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FED7B7-8300-496B-B087-E5DAD8E66E68}"/>
              </a:ext>
            </a:extLst>
          </p:cNvPr>
          <p:cNvSpPr txBox="1"/>
          <p:nvPr/>
        </p:nvSpPr>
        <p:spPr>
          <a:xfrm>
            <a:off x="1171406" y="53496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kozutsumi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385993-6A33-43DC-AC00-994485C75693}"/>
              </a:ext>
            </a:extLst>
          </p:cNvPr>
          <p:cNvSpPr txBox="1"/>
          <p:nvPr/>
        </p:nvSpPr>
        <p:spPr>
          <a:xfrm>
            <a:off x="3200400" y="535570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taiko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07226D-5043-4FA7-B6F0-7AE2057127B6}"/>
              </a:ext>
            </a:extLst>
          </p:cNvPr>
          <p:cNvSpPr txBox="1"/>
          <p:nvPr/>
        </p:nvSpPr>
        <p:spPr>
          <a:xfrm>
            <a:off x="4988217" y="535570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shamisen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44D912-06A6-4042-9296-10D6BCB6C67E}"/>
              </a:ext>
            </a:extLst>
          </p:cNvPr>
          <p:cNvSpPr txBox="1"/>
          <p:nvPr/>
        </p:nvSpPr>
        <p:spPr>
          <a:xfrm>
            <a:off x="7287744" y="535570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fue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54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3989" y="891267"/>
            <a:ext cx="853977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traditional Japanese performing art that was established in the same period as noh to make the audience laugh with comical stories?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502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rakugo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kyogen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manzai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bunraku</a:t>
            </a:r>
            <a:endParaRPr 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77" y="3647564"/>
            <a:ext cx="635138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213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Ikkyu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Sen no Rikyu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Kenko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Hoshi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Kobo Daishi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672" y="3661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415" y="891267"/>
            <a:ext cx="770826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ho established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 err="1">
                <a:latin typeface="+mn-ea"/>
                <a:ea typeface="+mn-ea"/>
                <a:cs typeface="+mj-lt"/>
              </a:rPr>
              <a:t>t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ce</a:t>
            </a:r>
            <a:r>
              <a:rPr lang="ja-JP" sz="3600" dirty="0">
                <a:latin typeface="+mn-ea"/>
                <a:ea typeface="+mn-ea"/>
                <a:cs typeface="+mj-lt"/>
              </a:rPr>
              <a:t>remony and was called "Chasei"?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name of the woman who is known for starting kabuki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Zeami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Sen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Rikyu</a:t>
            </a:r>
            <a:endParaRPr lang="en-US" alt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Okuni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Himiko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181" y="43007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48969" y="2996537"/>
            <a:ext cx="61256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sencha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[green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tea]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mugicha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[barley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tea]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hōjicha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[roasted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green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tea]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matcha [powdered tea]</a:t>
            </a:r>
            <a:endParaRPr lang="en-US" alt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15471" y="49638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0669" y="686731"/>
            <a:ext cx="8241908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of the following teas is used in the tea ceremony?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63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340468" y="634413"/>
            <a:ext cx="8468703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2800" dirty="0">
                <a:latin typeface="+mn-ea"/>
                <a:ea typeface="+mn-ea"/>
                <a:cs typeface="+mj-lt"/>
              </a:rPr>
              <a:t>W</a:t>
            </a:r>
            <a:r>
              <a:rPr lang="ja-JP" sz="2800" dirty="0">
                <a:latin typeface="+mn-ea"/>
                <a:ea typeface="+mn-ea"/>
                <a:cs typeface="+mj-lt"/>
              </a:rPr>
              <a:t>hat is the expression that originally came from the tea ceremony and means "There might be only one time in my life that I meet you. So, I savor this moment with you"?</a:t>
            </a:r>
            <a:endParaRPr lang="en-US" altLang="ja-JP" sz="40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itchō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ittan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itchō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isseki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ikki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ichiyū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ichigo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ichie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000" y="49128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6650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555171" y="634413"/>
            <a:ext cx="8036595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important aesthetic called in the tea ceremony in which modesty and simplicity are viewed as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beautif</a:t>
            </a:r>
            <a:r>
              <a:rPr lang="ja-JP" sz="3200">
                <a:latin typeface="+mn-ea"/>
                <a:ea typeface="+mn-ea"/>
                <a:cs typeface="+mj-lt"/>
              </a:rPr>
              <a:t>ul?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wabi-sabi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mono no aware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iki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ja-JP" dirty="0">
                <a:latin typeface="+mn-ea"/>
                <a:cs typeface="+mn-lt"/>
              </a:rPr>
              <a:t>okashi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2739" y="29582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147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82" y="2968967"/>
            <a:ext cx="459209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closet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alcov</a:t>
            </a:r>
            <a:r>
              <a:rPr lang="en-US" altLang="ja-JP" dirty="0">
                <a:latin typeface="+mn-ea"/>
                <a:cs typeface="+mn-lt"/>
              </a:rPr>
              <a:t>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window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tatami</a:t>
            </a:r>
            <a:endParaRPr lang="en-US" altLang="ja-JP" sz="3200" dirty="0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60382" y="540430"/>
            <a:ext cx="8717650" cy="2481385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Ikebana </a:t>
            </a:r>
            <a:r>
              <a:rPr lang="ja-JP" sz="2800">
                <a:latin typeface="+mn-ea"/>
                <a:ea typeface="+mn-ea"/>
                <a:cs typeface="+mj-lt"/>
              </a:rPr>
              <a:t>flower</a:t>
            </a:r>
            <a:r>
              <a:rPr lang="ja-JP" sz="3200">
                <a:latin typeface="+mn-ea"/>
                <a:ea typeface="+mn-ea"/>
                <a:cs typeface="+mj-lt"/>
              </a:rPr>
              <a:t> arrangement has been developed as an interior decoration for a Japanese-style room.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Where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usually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been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placed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th</a:t>
            </a:r>
            <a:r>
              <a:rPr lang="ja-JP" sz="3200">
                <a:latin typeface="+mn-ea"/>
                <a:ea typeface="+mn-ea"/>
                <a:cs typeface="+mj-lt"/>
              </a:rPr>
              <a:t>e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room?</a:t>
            </a:r>
            <a:endParaRPr lang="en-US" altLang="ja-JP" sz="72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086" y="3626191"/>
            <a:ext cx="647787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876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Ohara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Sogetsu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Ikenob</a:t>
            </a:r>
            <a:r>
              <a:rPr lang="en-US" altLang="ja-JP" dirty="0">
                <a:latin typeface="+mn-ea"/>
                <a:cs typeface="+mn-lt"/>
              </a:rPr>
              <a:t>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Enshu</a:t>
            </a:r>
            <a:endParaRPr lang="en-US" alt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537" y="43096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926" y="686731"/>
            <a:ext cx="7732457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school of ikebana is the 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</a:t>
            </a:r>
            <a:r>
              <a:rPr lang="ja-JP" sz="3600">
                <a:latin typeface="+mn-ea"/>
                <a:ea typeface="+mn-ea"/>
                <a:cs typeface="+mj-lt"/>
              </a:rPr>
              <a:t>d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est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725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76904" y="2996537"/>
            <a:ext cx="582803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snow,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flower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heaven,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earth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humankind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mind,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technique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body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sea, sky and earth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55102" y="36619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0669" y="686731"/>
            <a:ext cx="8241908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I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kebana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sz="360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express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three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elements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flowers.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What are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they?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715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416923" y="634413"/>
            <a:ext cx="812259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2800">
                <a:latin typeface="+mn-ea"/>
                <a:ea typeface="+mn-ea"/>
                <a:cs typeface="+mj-lt"/>
              </a:rPr>
              <a:t>What expression do peopl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use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describe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t</a:t>
            </a:r>
            <a:r>
              <a:rPr lang="ja-JP" sz="2800">
                <a:latin typeface="+mn-ea"/>
                <a:ea typeface="+mn-ea"/>
                <a:cs typeface="+mj-lt"/>
              </a:rPr>
              <a:t>he act of smelling incense in "kodo," or the Japanese</a:t>
            </a:r>
            <a:r>
              <a:rPr lang="ja-JP" altLang="en-US" sz="280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art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 err="1">
                <a:latin typeface="+mn-ea"/>
                <a:ea typeface="+mn-ea"/>
                <a:cs typeface="+mj-lt"/>
              </a:rPr>
              <a:t>apprecia</a:t>
            </a:r>
            <a:r>
              <a:rPr lang="ja-JP" sz="2800">
                <a:latin typeface="+mn-ea"/>
                <a:ea typeface="+mn-ea"/>
                <a:cs typeface="+mj-lt"/>
              </a:rPr>
              <a:t>ting incense? It is "kō o ( )" (___ the incense).</a:t>
            </a:r>
            <a:endParaRPr lang="en-US" altLang="ja-JP" sz="40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34462" y="2958009"/>
            <a:ext cx="738359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kō o miru [see the fragrance]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kō o nomu [drink the fragrance]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kō o yomu [read the fragrance]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kō o kiku [hear the fragrance]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17289" y="49117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765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6458" y="314358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dōjō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yose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chaya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enkaijō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5147" y="751230"/>
            <a:ext cx="7582494" cy="219267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special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theater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performan</a:t>
            </a:r>
            <a:r>
              <a:rPr lang="ja-JP" sz="3200">
                <a:latin typeface="+mn-ea"/>
                <a:ea typeface="+mn-ea"/>
                <a:cs typeface="+mj-lt"/>
              </a:rPr>
              <a:t>ce of rakugo (comic story telling), manzai (stand-up comic dialogue),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koodan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(tr</a:t>
            </a:r>
            <a:r>
              <a:rPr lang="ja-JP" sz="3200">
                <a:latin typeface="+mn-ea"/>
                <a:ea typeface="+mn-ea"/>
                <a:cs typeface="+mj-lt"/>
              </a:rPr>
              <a:t>aditional oral story telling)?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293" y="38037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601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0470" y="891267"/>
            <a:ext cx="776918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do you call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final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part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a rakugo story that usually makes the audience laugh at the end?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909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boke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tsukkomi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neta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ochi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739" y="49573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766053" y="634413"/>
            <a:ext cx="7615944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highest rank rakugo performers, who are qualified to be the last person to perform on the st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age?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yokozuna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nadai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shin-</a:t>
            </a:r>
            <a:r>
              <a:rPr lang="en-US" altLang="ja-JP" dirty="0" err="1">
                <a:latin typeface="+mn-ea"/>
                <a:cs typeface="+mn-lt"/>
              </a:rPr>
              <a:t>uchi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shihan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000" y="42440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267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61616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the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male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kabuki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sz="3600">
                <a:latin typeface="+mn-ea"/>
                <a:ea typeface="+mn-ea"/>
                <a:cs typeface="+mj-lt"/>
              </a:rPr>
              <a:t>ctor who performs a woman's role in kabuki?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onnagata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onnashiki 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onnafū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onnasugata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30164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kamigata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rakugo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shimogata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rakugo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nishigata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rakug</a:t>
            </a:r>
            <a:r>
              <a:rPr lang="ja-JP">
                <a:latin typeface="+mn-ea"/>
                <a:cs typeface="+mn-lt"/>
              </a:rPr>
              <a:t>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higashigata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rak</a:t>
            </a:r>
            <a:r>
              <a:rPr lang="ja-JP">
                <a:latin typeface="+mn-ea"/>
                <a:cs typeface="+mn-lt"/>
              </a:rPr>
              <a:t>ugo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089" y="29966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6851" y="891267"/>
            <a:ext cx="750139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call rakugo performed in the Osaka area?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643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B016D65F-8383-4842-A695-58AAE84FC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357" y="2732256"/>
            <a:ext cx="2175955" cy="2876954"/>
          </a:xfrm>
          <a:prstGeom prst="rect">
            <a:avLst/>
          </a:prstGeom>
        </p:spPr>
      </p:pic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607423" y="634413"/>
            <a:ext cx="793209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2800">
                <a:latin typeface="+mn-ea"/>
                <a:ea typeface="+mn-ea"/>
                <a:cs typeface="+mj-lt"/>
              </a:rPr>
              <a:t>What do you call the way of tying the obi sash worn by maiko (appr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entice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geisha)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Ky</a:t>
            </a:r>
            <a:r>
              <a:rPr lang="ja-JP" sz="2800">
                <a:latin typeface="+mn-ea"/>
                <a:ea typeface="+mn-ea"/>
                <a:cs typeface="+mj-lt"/>
              </a:rPr>
              <a:t>oto, which is easily distinguished by its long tails hanging in the back?</a:t>
            </a:r>
            <a:endParaRPr lang="en-US" altLang="ja-JP" sz="4000">
              <a:latin typeface="+mn-ea"/>
              <a:ea typeface="+mn-ea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B3845944-64AC-46A3-9BFF-D4034D5E0FE4}"/>
              </a:ext>
            </a:extLst>
          </p:cNvPr>
          <p:cNvSpPr txBox="1">
            <a:spLocks/>
          </p:cNvSpPr>
          <p:nvPr/>
        </p:nvSpPr>
        <p:spPr>
          <a:xfrm>
            <a:off x="3208852" y="2947899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burari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obi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darari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b</a:t>
            </a:r>
            <a:r>
              <a:rPr lang="en-US" altLang="ja-JP" dirty="0" err="1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zururi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obi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porori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obi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4D6396A8-09CA-4652-B041-6C5AFD5C5EAC}"/>
              </a:ext>
            </a:extLst>
          </p:cNvPr>
          <p:cNvSpPr/>
          <p:nvPr/>
        </p:nvSpPr>
        <p:spPr>
          <a:xfrm>
            <a:off x="3181662" y="36147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461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28309" y="891267"/>
            <a:ext cx="8485639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the traditional Japanese dance performance held in Kyoto in April by many maiko (apprentice geisha)?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Kyōto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Odori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Gion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Odori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Heian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Odori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Miyako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Od</a:t>
            </a:r>
            <a:r>
              <a:rPr lang="ja-JP">
                <a:latin typeface="+mn-ea"/>
                <a:cs typeface="+mn-lt"/>
              </a:rPr>
              <a:t>ori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962" y="49481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53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kuni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kokuhō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kokuzai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kuni kichōhin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645" y="36562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6686" y="891267"/>
            <a:ext cx="7222002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the artworks or architectural structures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whose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value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</a:t>
            </a:r>
            <a:r>
              <a:rPr lang="ja-JP" sz="3200">
                <a:latin typeface="+mn-ea"/>
                <a:ea typeface="+mn-ea"/>
                <a:cs typeface="+mj-lt"/>
              </a:rPr>
              <a:t>s been acknowledged by the government?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>
            <a:extLst>
              <a:ext uri="{FF2B5EF4-FFF2-40B4-BE49-F238E27FC236}">
                <a16:creationId xmlns:a16="http://schemas.microsoft.com/office/drawing/2014/main" id="{0398CE81-AE0E-480D-8A14-4B8D7F2DF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69" y="2717463"/>
            <a:ext cx="2034094" cy="306461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116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Edo period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Kamakura period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Heian per</a:t>
            </a:r>
            <a:r>
              <a:rPr lang="en-US" altLang="ja-JP" dirty="0" err="1">
                <a:latin typeface="+mn-ea"/>
                <a:cs typeface="+mn-lt"/>
              </a:rPr>
              <a:t>io</a:t>
            </a:r>
            <a:r>
              <a:rPr lang="ja-JP">
                <a:latin typeface="+mn-ea"/>
                <a:cs typeface="+mn-lt"/>
              </a:rPr>
              <a:t>d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Sengoku per</a:t>
            </a:r>
            <a:r>
              <a:rPr lang="en-US" altLang="ja-JP" dirty="0" err="1">
                <a:latin typeface="+mn-ea"/>
                <a:cs typeface="+mn-lt"/>
              </a:rPr>
              <a:t>iod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2697" y="891267"/>
            <a:ext cx="781782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 which era of Japan did the paintings called "ukiyoe" start to be produced?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9802" y="29996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257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803DF712-3811-4E14-A6E1-8DB656CE1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719" y="3385489"/>
            <a:ext cx="6938253" cy="192311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0043" y="891267"/>
            <a:ext cx="701433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paintings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oldest?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>
              <a:latin typeface="+mn-ea"/>
              <a:ea typeface="+mn-ea"/>
            </a:endParaRPr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57E36748-D039-4432-9CB2-4B747CFF4925}"/>
              </a:ext>
            </a:extLst>
          </p:cNvPr>
          <p:cNvSpPr txBox="1">
            <a:spLocks/>
          </p:cNvSpPr>
          <p:nvPr/>
        </p:nvSpPr>
        <p:spPr>
          <a:xfrm>
            <a:off x="935903" y="2749665"/>
            <a:ext cx="7655106" cy="564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   ①            ②           ③　         ④</a:t>
            </a: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069311" y="27485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5194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FD8CA836-B2F0-4574-A7D3-70C170B0C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98" y="3411571"/>
            <a:ext cx="3497904" cy="157912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7814" y="848911"/>
            <a:ext cx="7650913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This is a famous painting by Ta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waraya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Sotatsu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.</a:t>
            </a:r>
            <a:r>
              <a:rPr lang="ja-JP" sz="3200">
                <a:latin typeface="+mn-ea"/>
                <a:ea typeface="+mn-ea"/>
                <a:cs typeface="+mj-lt"/>
              </a:rPr>
              <a:t> 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</a:t>
            </a:r>
            <a:r>
              <a:rPr lang="ja-JP" sz="3200">
                <a:latin typeface="+mn-ea"/>
                <a:ea typeface="+mn-ea"/>
                <a:cs typeface="+mj-lt"/>
              </a:rPr>
              <a:t>at is depicted in this painting besides the god of wind?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0194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god of thunder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god of rain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god of </a:t>
            </a:r>
            <a:r>
              <a:rPr lang="en-US" altLang="ja-JP" dirty="0">
                <a:latin typeface="+mn-ea"/>
                <a:cs typeface="+mn-lt"/>
              </a:rPr>
              <a:t>sun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god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of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rain</a:t>
            </a:r>
            <a:r>
              <a:rPr lang="ja-JP">
                <a:latin typeface="+mn-ea"/>
                <a:cs typeface="+mn-lt"/>
              </a:rPr>
              <a:t>bow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861232" y="29690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506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Katsushika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Hokusai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Utagawa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Hiroshige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Tōshūsai Shar</a:t>
            </a:r>
            <a:r>
              <a:rPr lang="en-US" altLang="ja-JP" dirty="0" err="1">
                <a:latin typeface="+mn-ea"/>
                <a:cs typeface="+mn-lt"/>
              </a:rPr>
              <a:t>aku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Ogata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Korin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966" y="49491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1" y="891267"/>
            <a:ext cx="725424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persons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a painter of ukiyoe?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575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Katsushika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Hokusai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Utagawa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Hiroshige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Toshusai Shar</a:t>
            </a:r>
            <a:r>
              <a:rPr lang="en-US" altLang="ja-JP" dirty="0" err="1">
                <a:latin typeface="+mn-ea"/>
                <a:cs typeface="+mn-lt"/>
              </a:rPr>
              <a:t>aku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Kitagawa Utamaro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6" y="30157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1" y="891267"/>
            <a:ext cx="769199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ho produced the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ukiyoe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Fugaku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-</a:t>
            </a:r>
            <a:r>
              <a:rPr lang="ja-JP" sz="3200">
                <a:latin typeface="+mn-ea"/>
                <a:ea typeface="+mn-ea"/>
                <a:cs typeface="+mj-lt"/>
              </a:rPr>
              <a:t>s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anjur</a:t>
            </a:r>
            <a:r>
              <a:rPr lang="ja-JP" sz="3200">
                <a:latin typeface="+mn-ea"/>
                <a:ea typeface="+mn-ea"/>
                <a:cs typeface="+mj-lt"/>
              </a:rPr>
              <a:t>okkei [Thirty-six Views of Mt. Fuji]" that depicted Mt. Fuji in various ways?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285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9670" y="891267"/>
            <a:ext cx="8584136" cy="1815724"/>
          </a:xfrm>
        </p:spPr>
        <p:txBody>
          <a:bodyPr>
            <a:noAutofit/>
          </a:bodyPr>
          <a:lstStyle/>
          <a:p>
            <a:pPr algn="l"/>
            <a:r>
              <a:rPr lang="ja-JP" sz="2800">
                <a:latin typeface="+mn-ea"/>
                <a:ea typeface="+mn-ea"/>
                <a:cs typeface="+mj-lt"/>
              </a:rPr>
              <a:t>Who is the famous Western painter i</a:t>
            </a:r>
            <a:r>
              <a:rPr lang="en-US" altLang="ja-JP" sz="2800" dirty="0" err="1">
                <a:latin typeface="+mn-ea"/>
                <a:ea typeface="+mn-ea"/>
                <a:cs typeface="+mj-lt"/>
              </a:rPr>
              <a:t>nfl</a:t>
            </a:r>
            <a:r>
              <a:rPr lang="ja-JP" sz="2800">
                <a:latin typeface="+mn-ea"/>
                <a:ea typeface="+mn-ea"/>
                <a:cs typeface="+mj-lt"/>
              </a:rPr>
              <a:t>uenced by Japanese ukiyoe and known to have imitated the ukiyoe paintings of Katsushika Hokusai and Ando Hiroshige?</a:t>
            </a:r>
            <a:endParaRPr lang="en-US" altLang="ja-JP" sz="28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32945" y="2996537"/>
            <a:ext cx="456285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Pablo Picasso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Vincent van Gogh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Auguste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Re</a:t>
            </a:r>
            <a:r>
              <a:rPr lang="ja-JP">
                <a:latin typeface="+mn-ea"/>
                <a:cs typeface="+mn-lt"/>
              </a:rPr>
              <a:t>noir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Paul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Cézanne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84307" y="3638633"/>
            <a:ext cx="643663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159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3938" y="634413"/>
            <a:ext cx="7256568" cy="222668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the shouting call to kabuki actors from the audience s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uch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</a:t>
            </a:r>
            <a:r>
              <a:rPr lang="ja-JP" sz="3200">
                <a:latin typeface="+mn-ea"/>
                <a:ea typeface="+mn-ea"/>
                <a:cs typeface="+mj-lt"/>
              </a:rPr>
              <a:t>Nakamura-ya!"?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4516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ōgoe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ōen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ōshibai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ōm</a:t>
            </a:r>
            <a:r>
              <a:rPr lang="ja-JP">
                <a:latin typeface="+mn-ea"/>
                <a:cs typeface="+mn-lt"/>
              </a:rPr>
              <a:t>ukō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338" y="49272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91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1" y="891267"/>
            <a:ext cx="7254246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Which of the following painters is famous for hi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suibokuga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</a:t>
            </a:r>
            <a:r>
              <a:rPr lang="ja-JP" sz="3200">
                <a:latin typeface="+mn-ea"/>
                <a:ea typeface="+mn-ea"/>
                <a:cs typeface="+mj-lt"/>
              </a:rPr>
              <a:t> painting, in which black ink is used.</a:t>
            </a:r>
            <a:endParaRPr lang="en-US" altLang="ja-JP" sz="7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Ikkyū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Unkei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Sesshu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Basho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3421" y="43168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036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3">
            <a:extLst>
              <a:ext uri="{FF2B5EF4-FFF2-40B4-BE49-F238E27FC236}">
                <a16:creationId xmlns:a16="http://schemas.microsoft.com/office/drawing/2014/main" id="{70D01C64-1F05-4718-B352-025ECF6B904E}"/>
              </a:ext>
            </a:extLst>
          </p:cNvPr>
          <p:cNvSpPr txBox="1">
            <a:spLocks/>
          </p:cNvSpPr>
          <p:nvPr/>
        </p:nvSpPr>
        <p:spPr>
          <a:xfrm>
            <a:off x="674856" y="891267"/>
            <a:ext cx="778926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picture</a:t>
            </a:r>
            <a:r>
              <a:rPr lang="ja-JP" sz="3200">
                <a:latin typeface="+mn-ea"/>
                <a:ea typeface="+mn-ea"/>
                <a:cs typeface="+mj-lt"/>
              </a:rPr>
              <a:t> drawn around the late 12th century to early 13th century that is said to be "Japan's oldest work of mang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a"?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48216" y="2847744"/>
            <a:ext cx="604446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sz="2400">
                <a:latin typeface="+mn-ea"/>
                <a:cs typeface="+mn-lt"/>
              </a:rPr>
              <a:t>① </a:t>
            </a:r>
            <a:r>
              <a:rPr lang="en-US" altLang="ja-JP" sz="2400" dirty="0" err="1">
                <a:latin typeface="+mn-ea"/>
                <a:cs typeface="+mn-lt"/>
              </a:rPr>
              <a:t>Chūjū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 err="1">
                <a:latin typeface="+mn-ea"/>
                <a:cs typeface="+mn-lt"/>
              </a:rPr>
              <a:t>Jinbutsu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Giga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[caricature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painting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of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insect-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&amp;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beast-shaped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humans]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400">
                <a:latin typeface="+mn-ea"/>
                <a:cs typeface="+mn-lt"/>
              </a:rPr>
              <a:t>②</a:t>
            </a:r>
            <a:r>
              <a:rPr lang="ja-JP" sz="2400">
                <a:latin typeface="+mn-ea"/>
                <a:cs typeface="+mn-lt"/>
              </a:rPr>
              <a:t> </a:t>
            </a:r>
            <a:r>
              <a:rPr lang="en-US" altLang="ja-JP" sz="2400" dirty="0" err="1">
                <a:latin typeface="+mn-ea"/>
                <a:cs typeface="+mn-lt"/>
              </a:rPr>
              <a:t>Chōjū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 err="1">
                <a:latin typeface="+mn-ea"/>
                <a:cs typeface="+mn-lt"/>
              </a:rPr>
              <a:t>Jinbutsu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Giga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[caricature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painting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of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bird-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&amp;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beast-shaped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humans]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ja-JP" sz="2400" dirty="0">
                <a:latin typeface="+mn-ea"/>
                <a:cs typeface="+mn-lt"/>
              </a:rPr>
              <a:t>  </a:t>
            </a:r>
            <a:endParaRPr lang="en-US" altLang="ja-JP" sz="24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2400">
                <a:latin typeface="+mn-ea"/>
                <a:cs typeface="+mn-lt"/>
              </a:rPr>
              <a:t>③ </a:t>
            </a:r>
            <a:r>
              <a:rPr lang="en-US" altLang="ja-JP" sz="2400" dirty="0" err="1">
                <a:latin typeface="+mn-ea"/>
                <a:cs typeface="+mn-lt"/>
              </a:rPr>
              <a:t>Gyojū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 err="1">
                <a:latin typeface="+mn-ea"/>
                <a:cs typeface="+mn-lt"/>
              </a:rPr>
              <a:t>Jinbutsu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Giga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[caricature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painting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of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fish-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&amp;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beast-shaped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hum</a:t>
            </a:r>
            <a:r>
              <a:rPr lang="ja-JP" sz="2400">
                <a:latin typeface="+mn-ea"/>
                <a:cs typeface="+mn-lt"/>
              </a:rPr>
              <a:t>a</a:t>
            </a:r>
            <a:r>
              <a:rPr lang="en-US" altLang="ja-JP" sz="2400" dirty="0">
                <a:latin typeface="+mn-ea"/>
                <a:cs typeface="+mn-lt"/>
              </a:rPr>
              <a:t>ns</a:t>
            </a:r>
            <a:r>
              <a:rPr lang="ja-JP" sz="2400">
                <a:latin typeface="+mn-ea"/>
                <a:cs typeface="+mn-lt"/>
              </a:rPr>
              <a:t>]</a:t>
            </a:r>
            <a:endParaRPr lang="en-US" altLang="ja-JP" sz="24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400">
                <a:latin typeface="+mn-ea"/>
                <a:cs typeface="+mn-lt"/>
              </a:rPr>
              <a:t>④</a:t>
            </a:r>
            <a:r>
              <a:rPr lang="ja-JP" sz="2400">
                <a:latin typeface="+mn-ea"/>
                <a:cs typeface="+mn-lt"/>
              </a:rPr>
              <a:t> </a:t>
            </a:r>
            <a:r>
              <a:rPr lang="en-US" altLang="ja-JP" sz="2400" dirty="0" err="1">
                <a:latin typeface="+mn-ea"/>
                <a:cs typeface="+mn-lt"/>
              </a:rPr>
              <a:t>Kajū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 err="1">
                <a:latin typeface="+mn-ea"/>
                <a:cs typeface="+mn-lt"/>
              </a:rPr>
              <a:t>Jinbutsu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Giga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[caricature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painting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of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flower-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&amp;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beast-shaped</a:t>
            </a:r>
            <a:r>
              <a:rPr lang="ja-JP" altLang="en-US" sz="2400" dirty="0">
                <a:latin typeface="+mn-ea"/>
                <a:cs typeface="+mn-lt"/>
              </a:rPr>
              <a:t> </a:t>
            </a:r>
            <a:r>
              <a:rPr lang="en-US" altLang="ja-JP" sz="2400" dirty="0">
                <a:latin typeface="+mn-ea"/>
                <a:cs typeface="+mn-lt"/>
              </a:rPr>
              <a:t>hu</a:t>
            </a:r>
            <a:r>
              <a:rPr lang="ja-JP" sz="2400">
                <a:latin typeface="+mn-ea"/>
                <a:cs typeface="+mn-lt"/>
              </a:rPr>
              <a:t>m</a:t>
            </a:r>
            <a:r>
              <a:rPr lang="en-US" altLang="ja-JP" sz="2400" dirty="0">
                <a:latin typeface="+mn-ea"/>
                <a:cs typeface="+mn-lt"/>
              </a:rPr>
              <a:t>a</a:t>
            </a:r>
            <a:r>
              <a:rPr lang="ja-JP" sz="2400">
                <a:latin typeface="+mn-ea"/>
                <a:cs typeface="+mn-lt"/>
              </a:rPr>
              <a:t>ns]</a:t>
            </a:r>
            <a:endParaRPr lang="en-US" altLang="ja-JP" sz="24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7429" y="3686036"/>
            <a:ext cx="529032" cy="52135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472AECEC-D293-4AF8-AA6A-4F65D92EF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68" y="3381781"/>
            <a:ext cx="2824263" cy="178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75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EF94BDF2-9E7B-4BC8-B396-789B50EF2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21" y="3313484"/>
            <a:ext cx="2529191" cy="19090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843642"/>
            <a:ext cx="767983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Th</a:t>
            </a:r>
            <a:r>
              <a:rPr lang="ja-JP" sz="3200">
                <a:latin typeface="+mn-ea"/>
                <a:ea typeface="+mn-ea"/>
                <a:cs typeface="+mj-lt"/>
              </a:rPr>
              <a:t>is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</a:t>
            </a:r>
            <a:r>
              <a:rPr lang="ja-JP" sz="3200">
                <a:latin typeface="+mn-ea"/>
                <a:ea typeface="+mn-ea"/>
                <a:cs typeface="+mj-lt"/>
              </a:rPr>
              <a:t>s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tradi</a:t>
            </a:r>
            <a:r>
              <a:rPr lang="ja-JP" sz="3200">
                <a:latin typeface="+mn-ea"/>
                <a:ea typeface="+mn-ea"/>
                <a:cs typeface="+mj-lt"/>
              </a:rPr>
              <a:t>ti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</a:t>
            </a:r>
            <a:r>
              <a:rPr lang="ja-JP" sz="3200">
                <a:latin typeface="+mn-ea"/>
                <a:ea typeface="+mn-ea"/>
                <a:cs typeface="+mj-lt"/>
              </a:rPr>
              <a:t>nal Japanese doll mainly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pr</a:t>
            </a:r>
            <a:r>
              <a:rPr lang="ja-JP" sz="3200">
                <a:latin typeface="+mn-ea"/>
                <a:ea typeface="+mn-ea"/>
                <a:cs typeface="+mj-lt"/>
              </a:rPr>
              <a:t>oduced in the Tohoku region. What is this doll calle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d?</a:t>
            </a:r>
            <a:endParaRPr lang="ja-JP" altLang="en-US" sz="32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kakashi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kashi</a:t>
            </a:r>
            <a:r>
              <a:rPr lang="en-US" altLang="ja-JP" dirty="0">
                <a:latin typeface="+mn-ea"/>
                <a:cs typeface="+mn-lt"/>
              </a:rPr>
              <a:t>w</a:t>
            </a:r>
            <a:r>
              <a:rPr lang="ja-JP">
                <a:latin typeface="+mn-ea"/>
                <a:cs typeface="+mn-lt"/>
              </a:rPr>
              <a:t>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kokes</a:t>
            </a:r>
            <a:r>
              <a:rPr lang="en-US" altLang="ja-JP" dirty="0">
                <a:latin typeface="+mn-ea"/>
                <a:cs typeface="+mn-lt"/>
              </a:rPr>
              <a:t>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kokeshi</a:t>
            </a:r>
            <a:endParaRPr lang="en-US" alt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3821" y="43061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014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66C8DE6D-7F7B-4CCC-A8CE-A06FA2B28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43" y="3313484"/>
            <a:ext cx="2565670" cy="19090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891267"/>
            <a:ext cx="768654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T</a:t>
            </a:r>
            <a:r>
              <a:rPr lang="ja-JP" sz="3200">
                <a:latin typeface="+mn-ea"/>
                <a:ea typeface="+mn-ea"/>
                <a:cs typeface="+mj-lt"/>
              </a:rPr>
              <a:t>his is a traditiona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Japanese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craft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"h</a:t>
            </a:r>
            <a:r>
              <a:rPr lang="ja-JP" sz="3200">
                <a:latin typeface="+mn-ea"/>
                <a:ea typeface="+mn-ea"/>
                <a:cs typeface="+mj-lt"/>
              </a:rPr>
              <a:t>agoita." What was this originally used for as a tool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6693" y="2960058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collect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trash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game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like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badminton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   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stir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up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air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fannin</a:t>
            </a:r>
            <a:r>
              <a:rPr lang="ja-JP">
                <a:latin typeface="+mn-ea"/>
                <a:cs typeface="+mn-lt"/>
              </a:rPr>
              <a:t>g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hit flank of hor</a:t>
            </a:r>
            <a:r>
              <a:rPr lang="en-US" altLang="ja-JP" dirty="0">
                <a:latin typeface="+mn-ea"/>
                <a:cs typeface="+mn-lt"/>
              </a:rPr>
              <a:t>se</a:t>
            </a:r>
            <a:endParaRPr lang="en-US" alt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57342" y="36252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5848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AEB972A0-2D3F-4AF5-8A5F-B8EB393A9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05" y="3313484"/>
            <a:ext cx="2556145" cy="19090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3119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T</a:t>
            </a:r>
            <a:r>
              <a:rPr lang="ja-JP" sz="3200">
                <a:latin typeface="+mn-ea"/>
                <a:ea typeface="+mn-ea"/>
                <a:cs typeface="+mj-lt"/>
              </a:rPr>
              <a:t>his is a tradition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Japanese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craft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</a:t>
            </a:r>
            <a:r>
              <a:rPr lang="ja-JP" sz="3200">
                <a:latin typeface="+mn-ea"/>
                <a:ea typeface="+mn-ea"/>
                <a:cs typeface="+mj-lt"/>
              </a:rPr>
              <a:t>kumade." What was this originally used for as a tool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6693" y="2960058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scratch one's back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collect inse</a:t>
            </a:r>
            <a:r>
              <a:rPr lang="en-US" altLang="ja-JP" dirty="0">
                <a:latin typeface="+mn-ea"/>
                <a:cs typeface="+mn-lt"/>
              </a:rPr>
              <a:t>c</a:t>
            </a:r>
            <a:r>
              <a:rPr lang="ja-JP">
                <a:latin typeface="+mn-ea"/>
                <a:cs typeface="+mn-lt"/>
              </a:rPr>
              <a:t>t</a:t>
            </a:r>
            <a:r>
              <a:rPr lang="en-US" altLang="ja-JP" dirty="0">
                <a:latin typeface="+mn-ea"/>
                <a:cs typeface="+mn-lt"/>
              </a:rPr>
              <a:t>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dig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up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grou</a:t>
            </a:r>
            <a:r>
              <a:rPr lang="ja-JP">
                <a:latin typeface="+mn-ea"/>
                <a:cs typeface="+mn-lt"/>
              </a:rPr>
              <a:t>nd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collect fallen l</a:t>
            </a:r>
            <a:r>
              <a:rPr lang="en-US" altLang="ja-JP" dirty="0">
                <a:latin typeface="+mn-ea"/>
                <a:cs typeface="+mn-lt"/>
              </a:rPr>
              <a:t>eaves</a:t>
            </a:r>
            <a:endParaRPr lang="en-US" alt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69502" y="49263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8001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3">
            <a:extLst>
              <a:ext uri="{FF2B5EF4-FFF2-40B4-BE49-F238E27FC236}">
                <a16:creationId xmlns:a16="http://schemas.microsoft.com/office/drawing/2014/main" id="{7A40A1DF-3358-484F-BD5A-40BA56F2E3C5}"/>
              </a:ext>
            </a:extLst>
          </p:cNvPr>
          <p:cNvSpPr txBox="1">
            <a:spLocks/>
          </p:cNvSpPr>
          <p:nvPr/>
        </p:nvSpPr>
        <p:spPr>
          <a:xfrm>
            <a:off x="304800" y="811737"/>
            <a:ext cx="8548913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2800" dirty="0">
                <a:latin typeface="+mn-ea"/>
                <a:ea typeface="+mn-ea"/>
                <a:cs typeface="+mj-lt"/>
              </a:rPr>
              <a:t>Among Japanese ceramic works, which is characterized by white porcelain as a base with luxurious decorations painted on it and produced in Kyus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hu?</a:t>
            </a:r>
            <a:endParaRPr lang="en-US" altLang="ja-JP" sz="4000" dirty="0">
              <a:latin typeface="+mn-ea"/>
              <a:ea typeface="+mn-ea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530B0C77-B829-429A-9F87-5379CE30F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40" y="3318247"/>
            <a:ext cx="2575195" cy="191168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6693" y="2960058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Hagi-yaki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Arita-yak</a:t>
            </a:r>
            <a:r>
              <a:rPr lang="ja-JP">
                <a:latin typeface="+mn-ea"/>
                <a:cs typeface="+mn-lt"/>
              </a:rPr>
              <a:t>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Kiyomizu-</a:t>
            </a:r>
            <a:r>
              <a:rPr lang="en-US" altLang="ja-JP" dirty="0" err="1">
                <a:latin typeface="+mn-ea"/>
                <a:cs typeface="+mn-lt"/>
              </a:rPr>
              <a:t>yaki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Mashiko-yaki</a:t>
            </a: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69502" y="36252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830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8588C3CA-5402-46D8-B47F-A57406509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7" y="3313485"/>
            <a:ext cx="2556145" cy="1909052"/>
          </a:xfrm>
          <a:prstGeom prst="rect">
            <a:avLst/>
          </a:prstGeom>
        </p:spPr>
      </p:pic>
      <p:sp>
        <p:nvSpPr>
          <p:cNvPr id="6" name="タイトル 3">
            <a:extLst>
              <a:ext uri="{FF2B5EF4-FFF2-40B4-BE49-F238E27FC236}">
                <a16:creationId xmlns:a16="http://schemas.microsoft.com/office/drawing/2014/main" id="{7A40A1DF-3358-484F-BD5A-40BA56F2E3C5}"/>
              </a:ext>
            </a:extLst>
          </p:cNvPr>
          <p:cNvSpPr txBox="1">
            <a:spLocks/>
          </p:cNvSpPr>
          <p:nvPr/>
        </p:nvSpPr>
        <p:spPr>
          <a:xfrm>
            <a:off x="595085" y="599438"/>
            <a:ext cx="8098971" cy="2107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traditional Japanese device called "netsuke," whi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fam</a:t>
            </a:r>
            <a:r>
              <a:rPr lang="ja-JP" sz="3200" dirty="0">
                <a:latin typeface="+mn-ea"/>
                <a:ea typeface="+mn-ea"/>
                <a:cs typeface="+mj-lt"/>
              </a:rPr>
              <a:t>ous overseas as a work of art. What was it originally used for?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60214" y="3142452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piece for chess-like game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personal seal for calligraphy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attach accessory pouch to</a:t>
            </a:r>
            <a:r>
              <a:rPr lang="ja-JP" altLang="en-US">
                <a:latin typeface="ＭＳ Ｐゴシック"/>
                <a:ea typeface="ＭＳ Ｐゴシック"/>
                <a:cs typeface="+mn-lt"/>
              </a:rPr>
              <a:t> 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>
                <a:latin typeface="ＭＳ Ｐゴシック"/>
                <a:ea typeface="ＭＳ Ｐゴシック"/>
                <a:cs typeface="+mn-lt"/>
              </a:rPr>
              <a:t>    obi sash of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ki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mo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no</a:t>
            </a:r>
            <a:endParaRPr lang="en-US">
              <a:latin typeface="ＭＳ Ｐゴシック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decorate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hair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10B183A5-07E0-4B1A-A802-73D7C2025037}"/>
              </a:ext>
            </a:extLst>
          </p:cNvPr>
          <p:cNvSpPr/>
          <p:nvPr/>
        </p:nvSpPr>
        <p:spPr>
          <a:xfrm>
            <a:off x="3133023" y="44521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344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522516" y="662539"/>
            <a:ext cx="8006038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2800" dirty="0">
                <a:latin typeface="+mn-ea"/>
                <a:ea typeface="+mn-ea"/>
                <a:cs typeface="+mj-lt"/>
              </a:rPr>
              <a:t>T</a:t>
            </a:r>
            <a:r>
              <a:rPr lang="ja-JP" sz="2800" dirty="0">
                <a:latin typeface="+mn-ea"/>
                <a:ea typeface="+mn-ea"/>
                <a:cs typeface="+mj-lt"/>
              </a:rPr>
              <a:t>his is a Japanese garden style where only stones and rocks are used to symboliz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elements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nature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ja-JP" sz="2800" dirty="0">
                <a:latin typeface="+mn-ea"/>
                <a:ea typeface="+mn-ea"/>
                <a:cs typeface="+mj-lt"/>
              </a:rPr>
              <a:t>such as mountains or the ocean and rivers without using water. What is this garden style called?</a:t>
            </a:r>
            <a:endParaRPr lang="en-US" altLang="ja-JP" sz="40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491" y="300329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ishisansui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karesansui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niwasansui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hiyasansui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000" y="36570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204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903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do you call the Japanese art of planting trees in small containers or pots and growing them in various shapes?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bonsai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binsai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bansai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bunsai</a:t>
            </a:r>
            <a:endParaRPr lang="en-US" alt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1262" y="30035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45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903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of the following performing arts has the longest </a:t>
            </a:r>
            <a:r>
              <a:rPr lang="ja-JP" sz="3600" dirty="0" err="1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istory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37494" y="2816426"/>
            <a:ext cx="6297263" cy="34351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K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abu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ki</a:t>
            </a:r>
            <a:endParaRPr lang="ja-JP" altLang="en-US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Japanese puppet show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 Noh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Nagauta (traditional music sung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>
                <a:latin typeface="ＭＳ Ｐゴシック"/>
                <a:ea typeface="ＭＳ Ｐゴシック"/>
                <a:cs typeface="+mn-lt"/>
              </a:rPr>
              <a:t>   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to samisen accompaniment)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0B183BCF-3F0A-49D8-8002-84256129CF1E}"/>
              </a:ext>
            </a:extLst>
          </p:cNvPr>
          <p:cNvSpPr/>
          <p:nvPr/>
        </p:nvSpPr>
        <p:spPr>
          <a:xfrm>
            <a:off x="1795470" y="41116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944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2064" y="634413"/>
            <a:ext cx="8223545" cy="222668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the runway that e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xtends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from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stage</a:t>
            </a:r>
            <a:r>
              <a:rPr lang="ja-JP" sz="3200">
                <a:latin typeface="+mn-ea"/>
                <a:ea typeface="+mn-ea"/>
                <a:cs typeface="+mj-lt"/>
              </a:rPr>
              <a:t> through the audience seats that kabuki actors use during the performance?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237163" y="2996537"/>
            <a:ext cx="576109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yamamichi [mountain path]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hanamichi [flower path]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kusamichi [grass path]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hoshimichi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[star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path]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97061" y="3651882"/>
            <a:ext cx="628992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355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903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mythical creature used as a symbol of the Kabuki 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phoenix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qilin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dragon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white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tiger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1262" y="30035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206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028" y="891267"/>
            <a:ext cx="794912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stage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makeup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worn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kabuki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actors?</a:t>
            </a:r>
            <a:endParaRPr lang="en-US" altLang="ja-JP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fuchid</a:t>
            </a:r>
            <a:r>
              <a:rPr lang="en-US" altLang="ja-JP" dirty="0" err="1">
                <a:latin typeface="+mn-ea"/>
                <a:cs typeface="+mn-lt"/>
              </a:rPr>
              <a:t>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suminuri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kumadori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ironuri</a:t>
            </a:r>
            <a:endParaRPr lang="en-US" altLang="ja-JP" dirty="0" err="1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9235" y="43007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8" descr="A picture containing drawing&#10;&#10;非常に高い精度で生成された説明">
            <a:extLst>
              <a:ext uri="{FF2B5EF4-FFF2-40B4-BE49-F238E27FC236}">
                <a16:creationId xmlns:a16="http://schemas.microsoft.com/office/drawing/2014/main" id="{255484D7-AD0A-4D9A-BC7C-BDFC6666E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13" y="2945899"/>
            <a:ext cx="1954016" cy="255869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7870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34413"/>
            <a:ext cx="7551948" cy="222668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At the climactic moment in the kabuki performance, the actor freezes for a moment. What is this called?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mie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mite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mire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814" y="30029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5186" y="769848"/>
            <a:ext cx="836096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</a:t>
            </a:r>
            <a:r>
              <a:rPr lang="ja-JP" sz="3200" dirty="0">
                <a:latin typeface="+mn-ea"/>
                <a:ea typeface="+mn-ea"/>
                <a:cs typeface="+mj-lt"/>
              </a:rPr>
              <a:t>n "shinjūmono" kabuki plays, </a:t>
            </a:r>
            <a:r>
              <a:rPr 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sz="3200" dirty="0">
                <a:latin typeface="+mn-ea"/>
                <a:ea typeface="+mn-ea"/>
                <a:cs typeface="+mj-lt"/>
              </a:rPr>
              <a:t> will the main male and female characters do at the end?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44248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get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married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break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up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quarrel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kill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themselves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963" y="4955684"/>
            <a:ext cx="626683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08342" y="2996537"/>
            <a:ext cx="793819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ninjin yakusha [carrot actor]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>
                <a:latin typeface="+mn-ea"/>
                <a:cs typeface="+mn-lt"/>
              </a:rPr>
              <a:t>ai</a:t>
            </a:r>
            <a:r>
              <a:rPr lang="en-US" altLang="ja-JP" dirty="0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o</a:t>
            </a:r>
            <a:r>
              <a:rPr lang="en-US" altLang="ja-JP" dirty="0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 yakusha [</a:t>
            </a:r>
            <a:r>
              <a:rPr lang="en-US" altLang="ja-JP" dirty="0">
                <a:latin typeface="+mn-ea"/>
                <a:cs typeface="+mn-lt"/>
              </a:rPr>
              <a:t>r</a:t>
            </a:r>
            <a:r>
              <a:rPr lang="ja-JP">
                <a:latin typeface="+mn-ea"/>
                <a:cs typeface="+mn-lt"/>
              </a:rPr>
              <a:t>a</a:t>
            </a:r>
            <a:r>
              <a:rPr lang="en-US" altLang="ja-JP" dirty="0">
                <a:latin typeface="+mn-ea"/>
                <a:cs typeface="+mn-lt"/>
              </a:rPr>
              <a:t>dish</a:t>
            </a:r>
            <a:r>
              <a:rPr lang="ja-JP">
                <a:latin typeface="+mn-ea"/>
                <a:cs typeface="+mn-lt"/>
              </a:rPr>
              <a:t> actor]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jagaimo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yakusha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[potato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actor]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kabocha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yakusha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[pumpkin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>
                <a:latin typeface="+mn-ea"/>
                <a:cs typeface="+mn-lt"/>
              </a:rPr>
              <a:t>c</a:t>
            </a:r>
            <a:r>
              <a:rPr lang="en-US" altLang="ja-JP" dirty="0">
                <a:latin typeface="+mn-ea"/>
                <a:cs typeface="+mn-lt"/>
              </a:rPr>
              <a:t>tor]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267556" y="365623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28117" y="891267"/>
            <a:ext cx="669190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actor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whose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performan</a:t>
            </a:r>
            <a:r>
              <a:rPr lang="ja-JP" sz="3600">
                <a:latin typeface="+mn-ea"/>
                <a:ea typeface="+mn-ea"/>
                <a:cs typeface="+mj-lt"/>
              </a:rPr>
              <a:t>ce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s poor?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1939</Words>
  <Application>Microsoft Office PowerPoint</Application>
  <PresentationFormat>画面に合わせる (4:3)</PresentationFormat>
  <Paragraphs>242</Paragraphs>
  <Slides>50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50</vt:i4>
      </vt:variant>
    </vt:vector>
  </HeadingPairs>
  <TitlesOfParts>
    <vt:vector size="62" baseType="lpstr"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is the name of the woman who is known for starting kabuki in Japan?</vt:lpstr>
      <vt:lpstr>What do you call the male kabuki actor who performs a woman's role in kabuki?</vt:lpstr>
      <vt:lpstr>What do you call the shouting call to kabuki actors from the audience such as "Nakamura-ya!"?</vt:lpstr>
      <vt:lpstr>What do you call the runway that extends from the stage through the audience seats that kabuki actors use during the performance?</vt:lpstr>
      <vt:lpstr>What do you call the stage makeup worn by kabuki actors?</vt:lpstr>
      <vt:lpstr>At the climactic moment in the kabuki performance, the actor freezes for a moment. What is this called?</vt:lpstr>
      <vt:lpstr>In "shinjūmono" kabuki plays, what will the main male and female characters do at the end?</vt:lpstr>
      <vt:lpstr>What do you call the actor whose performance is poor?</vt:lpstr>
      <vt:lpstr>PowerPoint プレゼンテーション</vt:lpstr>
      <vt:lpstr>In bunraku, the traditional Japanese puppet performance, how many people control one puppet on the stage?</vt:lpstr>
      <vt:lpstr>Which musical instrument does the narrator play in bunraku, the traditional Japanese puppet performance, while telling the story?</vt:lpstr>
      <vt:lpstr>What is the name of the person said to have established noh (classical musical drama) around the year 1400?</vt:lpstr>
      <vt:lpstr>What do you call the main character in noh?</vt:lpstr>
      <vt:lpstr>PowerPoint プレゼンテーション</vt:lpstr>
      <vt:lpstr>Which is the first traditional performing art that was registered by UNESCO in 2001 as an intangible cultural heritage of Japan?</vt:lpstr>
      <vt:lpstr>Which one of the following musical instruments is not used in nohgaku?</vt:lpstr>
      <vt:lpstr>What is the traditional Japanese performing art that was established in the same period as noh to make the audience laugh with comical stories?</vt:lpstr>
      <vt:lpstr>Who established the tea ceremony and was called "Chasei"?</vt:lpstr>
      <vt:lpstr>Which of the following teas is used in the tea ceremony?</vt:lpstr>
      <vt:lpstr>PowerPoint プレゼンテーション</vt:lpstr>
      <vt:lpstr>PowerPoint プレゼンテーション</vt:lpstr>
      <vt:lpstr>Ikebana flower arrangement has been developed as an interior decoration for a Japanese-style room. Where has it usually been placed in the room?</vt:lpstr>
      <vt:lpstr>Which school of ikebana is the oldest?</vt:lpstr>
      <vt:lpstr>Ikebana is said to express three elements using flowers. What are they?</vt:lpstr>
      <vt:lpstr>PowerPoint プレゼンテーション</vt:lpstr>
      <vt:lpstr>What do you call the special theater for the performance of rakugo (comic story telling), manzai (stand-up comic dialogue), or koodan (traditional oral story telling)?</vt:lpstr>
      <vt:lpstr>What do you call the final part of a rakugo story that usually makes the audience laugh at the end?</vt:lpstr>
      <vt:lpstr>PowerPoint プレゼンテーション</vt:lpstr>
      <vt:lpstr>What do you call rakugo performed in the Osaka area?</vt:lpstr>
      <vt:lpstr>PowerPoint プレゼンテーション</vt:lpstr>
      <vt:lpstr>What do you call the traditional Japanese dance performance held in Kyoto in April by many maiko (apprentice geisha)?</vt:lpstr>
      <vt:lpstr>What do you call the artworks or architectural structures whose value has been acknowledged by the government?</vt:lpstr>
      <vt:lpstr>In which era of Japan did the paintings called "ukiyoe" start to be produced?</vt:lpstr>
      <vt:lpstr>Which of the following paintings is the oldest? </vt:lpstr>
      <vt:lpstr>This is a famous painting by Tawaraya Sotatsu . What is depicted in this painting besides the god of wind?</vt:lpstr>
      <vt:lpstr>Which of the following persons is not a painter of ukiyoe?</vt:lpstr>
      <vt:lpstr>Who produced the ukiyoe "Fugaku-sanjurokkei [Thirty-six Views of Mt. Fuji]" that depicted Mt. Fuji in various ways?</vt:lpstr>
      <vt:lpstr>Who is the famous Western painter influenced by Japanese ukiyoe and known to have imitated the ukiyoe paintings of Katsushika Hokusai and Ando Hiroshige?</vt:lpstr>
      <vt:lpstr>Which of the following painters is famous for his "suibokuga" painting, in which black ink is used.</vt:lpstr>
      <vt:lpstr>PowerPoint プレゼンテーション</vt:lpstr>
      <vt:lpstr>This is a traditional Japanese doll mainly produced in the Tohoku region. What is this doll called?</vt:lpstr>
      <vt:lpstr>This is a traditional Japanese craft called "hagoita." What was this originally used for as a tool?</vt:lpstr>
      <vt:lpstr>This is a traditional Japanese craft called "kumade." What was this originally used for as a tool?</vt:lpstr>
      <vt:lpstr>PowerPoint プレゼンテーション</vt:lpstr>
      <vt:lpstr>PowerPoint プレゼンテーション</vt:lpstr>
      <vt:lpstr>PowerPoint プレゼンテーション</vt:lpstr>
      <vt:lpstr>What do you call the Japanese art of planting trees in small containers or pots and growing them in various shapes?</vt:lpstr>
      <vt:lpstr>Which of the following performing arts has the longest history?</vt:lpstr>
      <vt:lpstr>What is the mythical creature used as a symbol of the Kabuki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2020-07-28T10:24:55Z</dcterms:created>
  <dcterms:modified xsi:type="dcterms:W3CDTF">2020-07-28T10:25:04Z</dcterms:modified>
</cp:coreProperties>
</file>