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67"/>
  </p:notesMasterIdLst>
  <p:sldIdLst>
    <p:sldId id="258" r:id="rId6"/>
    <p:sldId id="275" r:id="rId7"/>
    <p:sldId id="315" r:id="rId8"/>
    <p:sldId id="278" r:id="rId9"/>
    <p:sldId id="316" r:id="rId10"/>
    <p:sldId id="317" r:id="rId11"/>
    <p:sldId id="318" r:id="rId12"/>
    <p:sldId id="319" r:id="rId13"/>
    <p:sldId id="289" r:id="rId14"/>
    <p:sldId id="320" r:id="rId15"/>
    <p:sldId id="265" r:id="rId16"/>
    <p:sldId id="321" r:id="rId17"/>
    <p:sldId id="322" r:id="rId18"/>
    <p:sldId id="293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282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283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285" r:id="rId48"/>
    <p:sldId id="350" r:id="rId49"/>
    <p:sldId id="352" r:id="rId50"/>
    <p:sldId id="351" r:id="rId51"/>
    <p:sldId id="353" r:id="rId52"/>
    <p:sldId id="354" r:id="rId53"/>
    <p:sldId id="300" r:id="rId54"/>
    <p:sldId id="355" r:id="rId55"/>
    <p:sldId id="356" r:id="rId56"/>
    <p:sldId id="357" r:id="rId57"/>
    <p:sldId id="358" r:id="rId58"/>
    <p:sldId id="349" r:id="rId59"/>
    <p:sldId id="359" r:id="rId60"/>
    <p:sldId id="360" r:id="rId61"/>
    <p:sldId id="290" r:id="rId62"/>
    <p:sldId id="361" r:id="rId63"/>
    <p:sldId id="362" r:id="rId64"/>
    <p:sldId id="363" r:id="rId65"/>
    <p:sldId id="364" r:id="rId6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F130A96-12D9-18D3-3523-063429C5FFF5}" v="1" dt="2020-06-02T06:24:33.895"/>
    <p1510:client id="{2A792B84-C7AE-02D5-4742-6FC1AC7FF964}" v="61" dt="2020-04-30T07:36:27.487"/>
    <p1510:client id="{32560E3F-6E7F-989F-0582-AAD10195E349}" v="10" dt="2020-04-24T05:06:32.766"/>
    <p1510:client id="{34960E28-8242-CA2E-06D9-349414C6A98E}" v="270" dt="2020-06-17T07:01:39.269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B0A50A4-0F0C-4B25-7897-BF86D358C8F9}" v="65" dt="2020-06-10T02:20:35.154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AEA52B74-8571-2526-92E4-32E34E063023}" v="1" dt="2020-07-17T04:27:13.433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F49D7B01-71BF-5687-DF6F-3D8072ACE0B9}" v="337" dt="2020-05-21T06:27:04.251"/>
    <p1510:client id="{F94C7F92-36E9-463C-DD51-859D19A47EE1}" v="36" dt="2020-07-18T00:14:23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commentAuthors" Target="commentAuthors.xml"/><Relationship Id="rId7" Type="http://schemas.openxmlformats.org/officeDocument/2006/relationships/slide" Target="slides/slide2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F130A96-12D9-18D3-3523-063429C5FFF5}"/>
    <pc:docChg chg="modSld">
      <pc:chgData name="内田 陽子" userId="S::yoko_uchida@jpfgojp.onmicrosoft.com::3ba88787-b8da-4fc8-a417-83f627a88c5e" providerId="AD" clId="Web-{1F130A96-12D9-18D3-3523-063429C5FFF5}" dt="2020-06-02T06:24:33.895" v="0" actId="20577"/>
      <pc:docMkLst>
        <pc:docMk/>
      </pc:docMkLst>
      <pc:sldChg chg="modSp">
        <pc:chgData name="内田 陽子" userId="S::yoko_uchida@jpfgojp.onmicrosoft.com::3ba88787-b8da-4fc8-a417-83f627a88c5e" providerId="AD" clId="Web-{1F130A96-12D9-18D3-3523-063429C5FFF5}" dt="2020-06-02T06:24:33.895" v="0" actId="20577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1F130A96-12D9-18D3-3523-063429C5FFF5}" dt="2020-06-02T06:24:33.895" v="0" actId="20577"/>
          <ac:spMkLst>
            <pc:docMk/>
            <pc:sldMk cId="2255756612" sldId="36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AEA52B74-8571-2526-92E4-32E34E063023}"/>
    <pc:docChg chg="">
      <pc:chgData name="内田 陽子" userId="S::yoko_uchida@jpfgojp.onmicrosoft.com::3ba88787-b8da-4fc8-a417-83f627a88c5e" providerId="AD" clId="Web-{AEA52B74-8571-2526-92E4-32E34E063023}" dt="2020-07-17T04:27:13.433" v="0"/>
      <pc:docMkLst>
        <pc:docMk/>
      </pc:docMkLst>
      <pc:sldChg chg="delCm">
        <pc:chgData name="内田 陽子" userId="S::yoko_uchida@jpfgojp.onmicrosoft.com::3ba88787-b8da-4fc8-a417-83f627a88c5e" providerId="AD" clId="Web-{AEA52B74-8571-2526-92E4-32E34E063023}" dt="2020-07-17T04:27:13.433" v="0"/>
        <pc:sldMkLst>
          <pc:docMk/>
          <pc:sldMk cId="1992545132" sldId="330"/>
        </pc:sldMkLst>
      </pc:sldChg>
    </pc:docChg>
  </pc:docChgLst>
  <pc:docChgLst>
    <pc:chgData name="内田 陽子" userId="S::yoko_uchida@jpfgojp.onmicrosoft.com::3ba88787-b8da-4fc8-a417-83f627a88c5e" providerId="AD" clId="Web-{CA18398E-DD4B-1074-263C-734FBC3AA9C0}"/>
    <pc:docChg chg="addSld delSld modSld sldOrd">
      <pc:chgData name="内田 陽子" userId="S::yoko_uchida@jpfgojp.onmicrosoft.com::3ba88787-b8da-4fc8-a417-83f627a88c5e" providerId="AD" clId="Web-{CA18398E-DD4B-1074-263C-734FBC3AA9C0}" dt="2020-05-29T06:38:14.701" v="5211" actId="1076"/>
      <pc:docMkLst>
        <pc:docMk/>
      </pc:docMkLst>
      <pc:sldChg chg="addSp delSp modSp">
        <pc:chgData name="内田 陽子" userId="S::yoko_uchida@jpfgojp.onmicrosoft.com::3ba88787-b8da-4fc8-a417-83f627a88c5e" providerId="AD" clId="Web-{CA18398E-DD4B-1074-263C-734FBC3AA9C0}" dt="2020-05-29T00:54:28.248" v="50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A18398E-DD4B-1074-263C-734FBC3AA9C0}" dt="2020-05-29T00:52:04.609" v="31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0:51:15.906" v="2" actId="20577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0:53:28.233" v="40"/>
          <ac:picMkLst>
            <pc:docMk/>
            <pc:sldMk cId="2010396247" sldId="258"/>
            <ac:picMk id="5" creationId="{987BB970-62EC-4C39-83DE-90424780F3CF}"/>
          </ac:picMkLst>
        </pc:picChg>
        <pc:picChg chg="add mod modCrop">
          <ac:chgData name="内田 陽子" userId="S::yoko_uchida@jpfgojp.onmicrosoft.com::3ba88787-b8da-4fc8-a417-83f627a88c5e" providerId="AD" clId="Web-{CA18398E-DD4B-1074-263C-734FBC3AA9C0}" dt="2020-05-29T00:54:28.248" v="50" actId="1076"/>
          <ac:picMkLst>
            <pc:docMk/>
            <pc:sldMk cId="2010396247" sldId="258"/>
            <ac:picMk id="6" creationId="{A95B0DAD-48DA-4574-80FC-037BBF871276}"/>
          </ac:picMkLst>
        </pc:picChg>
      </pc:sldChg>
      <pc:sldChg chg="addSp delSp modSp addAnim delAnim">
        <pc:chgData name="内田 陽子" userId="S::yoko_uchida@jpfgojp.onmicrosoft.com::3ba88787-b8da-4fc8-a417-83f627a88c5e" providerId="AD" clId="Web-{CA18398E-DD4B-1074-263C-734FBC3AA9C0}" dt="2020-05-29T01:51:34.846" v="1068" actId="14100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CA18398E-DD4B-1074-263C-734FBC3AA9C0}" dt="2020-05-29T01:30:27.247" v="680" actId="1076"/>
          <ac:spMkLst>
            <pc:docMk/>
            <pc:sldMk cId="510784872" sldId="265"/>
            <ac:spMk id="3" creationId="{FA28049A-EB54-4118-B50D-4219C8C91B8B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1:48:19.426" v="1034"/>
          <ac:spMkLst>
            <pc:docMk/>
            <pc:sldMk cId="510784872" sldId="265"/>
            <ac:spMk id="4" creationId="{8ACD07C1-4CEA-4FF8-8A2C-7BD6113092C6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1:48:19.285" v="1033"/>
          <ac:spMkLst>
            <pc:docMk/>
            <pc:sldMk cId="510784872" sldId="265"/>
            <ac:spMk id="5" creationId="{00000000-0000-0000-0000-000000000000}"/>
          </ac:spMkLst>
        </pc:spChg>
        <pc:spChg chg="add mod ord">
          <ac:chgData name="内田 陽子" userId="S::yoko_uchida@jpfgojp.onmicrosoft.com::3ba88787-b8da-4fc8-a417-83f627a88c5e" providerId="AD" clId="Web-{CA18398E-DD4B-1074-263C-734FBC3AA9C0}" dt="2020-05-29T01:49:19.378" v="1044" actId="1076"/>
          <ac:spMkLst>
            <pc:docMk/>
            <pc:sldMk cId="510784872" sldId="265"/>
            <ac:spMk id="10" creationId="{A0F992D5-2642-4A3A-9ED1-BC77232149DD}"/>
          </ac:spMkLst>
        </pc:spChg>
        <pc:spChg chg="add mod ord">
          <ac:chgData name="内田 陽子" userId="S::yoko_uchida@jpfgojp.onmicrosoft.com::3ba88787-b8da-4fc8-a417-83f627a88c5e" providerId="AD" clId="Web-{CA18398E-DD4B-1074-263C-734FBC3AA9C0}" dt="2020-05-29T01:50:12.347" v="1056" actId="1076"/>
          <ac:spMkLst>
            <pc:docMk/>
            <pc:sldMk cId="510784872" sldId="265"/>
            <ac:spMk id="12" creationId="{27E6E127-F1DB-4416-B66F-DC354368C433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1:48:23.566" v="1035"/>
          <ac:spMkLst>
            <pc:docMk/>
            <pc:sldMk cId="510784872" sldId="265"/>
            <ac:spMk id="16" creationId="{103608E4-D30F-41E5-B066-E590277B3105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1:51:34.846" v="1068" actId="14100"/>
          <ac:picMkLst>
            <pc:docMk/>
            <pc:sldMk cId="510784872" sldId="265"/>
            <ac:picMk id="2" creationId="{D95803C0-6FEC-4A97-9B00-A532DED17C9C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1:47:30.895" v="1015"/>
          <ac:picMkLst>
            <pc:docMk/>
            <pc:sldMk cId="510784872" sldId="265"/>
            <ac:picMk id="6" creationId="{00000000-0000-0000-0000-000000000000}"/>
          </ac:picMkLst>
        </pc:picChg>
        <pc:picChg chg="add ord">
          <ac:chgData name="内田 陽子" userId="S::yoko_uchida@jpfgojp.onmicrosoft.com::3ba88787-b8da-4fc8-a417-83f627a88c5e" providerId="AD" clId="Web-{CA18398E-DD4B-1074-263C-734FBC3AA9C0}" dt="2020-05-29T01:48:11.426" v="1020"/>
          <ac:picMkLst>
            <pc:docMk/>
            <pc:sldMk cId="510784872" sldId="265"/>
            <ac:picMk id="8" creationId="{00764776-F635-4C57-B813-7ACE17F64C7D}"/>
          </ac:picMkLst>
        </pc:picChg>
        <pc:picChg chg="add del ord">
          <ac:chgData name="内田 陽子" userId="S::yoko_uchida@jpfgojp.onmicrosoft.com::3ba88787-b8da-4fc8-a417-83f627a88c5e" providerId="AD" clId="Web-{CA18398E-DD4B-1074-263C-734FBC3AA9C0}" dt="2020-05-29T01:49:01.160" v="1042"/>
          <ac:picMkLst>
            <pc:docMk/>
            <pc:sldMk cId="510784872" sldId="265"/>
            <ac:picMk id="14" creationId="{26F1BC64-B958-4D75-9544-EAD71A1BC9DA}"/>
          </ac:picMkLst>
        </pc:picChg>
        <pc:picChg chg="add del mod">
          <ac:chgData name="内田 陽子" userId="S::yoko_uchida@jpfgojp.onmicrosoft.com::3ba88787-b8da-4fc8-a417-83f627a88c5e" providerId="AD" clId="Web-{CA18398E-DD4B-1074-263C-734FBC3AA9C0}" dt="2020-05-29T01:50:49.799" v="1061"/>
          <ac:picMkLst>
            <pc:docMk/>
            <pc:sldMk cId="510784872" sldId="265"/>
            <ac:picMk id="17" creationId="{75736D68-3264-47EA-A273-41663ECAFB8D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58.542" v="4830"/>
        <pc:sldMkLst>
          <pc:docMk/>
          <pc:sldMk cId="3781636978" sldId="27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6"/>
        <pc:sldMkLst>
          <pc:docMk/>
          <pc:sldMk cId="3288920970" sldId="273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1:00:34.402" v="168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CA18398E-DD4B-1074-263C-734FBC3AA9C0}" dt="2020-05-29T00:59:28.996" v="116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0:58:02.106" v="92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0:59:34.840" v="117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0:21.699" v="157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0:34.402" v="168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0:08.980" v="140" actId="20577"/>
          <ac:spMkLst>
            <pc:docMk/>
            <pc:sldMk cId="3155804793" sldId="275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CA18398E-DD4B-1074-263C-734FBC3AA9C0}" dt="2020-05-29T00:58:52.715" v="102"/>
          <ac:picMkLst>
            <pc:docMk/>
            <pc:sldMk cId="3155804793" sldId="275"/>
            <ac:picMk id="5" creationId="{7EFAE6C2-1A72-4DD2-9D26-22D935EEE665}"/>
          </ac:picMkLst>
        </pc:picChg>
        <pc:picChg chg="add del mod ord">
          <ac:chgData name="内田 陽子" userId="S::yoko_uchida@jpfgojp.onmicrosoft.com::3ba88787-b8da-4fc8-a417-83f627a88c5e" providerId="AD" clId="Web-{CA18398E-DD4B-1074-263C-734FBC3AA9C0}" dt="2020-05-29T00:58:49.293" v="101"/>
          <ac:picMkLst>
            <pc:docMk/>
            <pc:sldMk cId="3155804793" sldId="275"/>
            <ac:picMk id="8" creationId="{32AAB445-E93B-4CFA-9D99-BF61C981D80D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40.730" v="4820"/>
        <pc:sldMkLst>
          <pc:docMk/>
          <pc:sldMk cId="1808293928" sldId="277"/>
        </pc:sldMkLst>
      </pc:sldChg>
      <pc:sldChg chg="modSp ord">
        <pc:chgData name="内田 陽子" userId="S::yoko_uchida@jpfgojp.onmicrosoft.com::3ba88787-b8da-4fc8-a417-83f627a88c5e" providerId="AD" clId="Web-{CA18398E-DD4B-1074-263C-734FBC3AA9C0}" dt="2020-05-29T01:08:29.445" v="327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CA18398E-DD4B-1074-263C-734FBC3AA9C0}" dt="2020-05-29T01:08:03.164" v="283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7:45.211" v="278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7:06.836" v="264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17.023" v="310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29.445" v="327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08.070" v="294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del">
        <pc:chgData name="内田 陽子" userId="S::yoko_uchida@jpfgojp.onmicrosoft.com::3ba88787-b8da-4fc8-a417-83f627a88c5e" providerId="AD" clId="Web-{CA18398E-DD4B-1074-263C-734FBC3AA9C0}" dt="2020-05-29T06:08:27.361" v="4714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CA18398E-DD4B-1074-263C-734FBC3AA9C0}" dt="2020-05-29T02:10:41.680" v="1594" actId="20577"/>
          <ac:spMkLst>
            <pc:docMk/>
            <pc:sldMk cId="3196685865" sldId="279"/>
            <ac:spMk id="3" creationId="{FA28049A-EB54-4118-B50D-4219C8C91B8B}"/>
          </ac:spMkLst>
        </pc:spChg>
      </pc:sldChg>
      <pc:sldChg chg="del">
        <pc:chgData name="内田 陽子" userId="S::yoko_uchida@jpfgojp.onmicrosoft.com::3ba88787-b8da-4fc8-a417-83f627a88c5e" providerId="AD" clId="Web-{CA18398E-DD4B-1074-263C-734FBC3AA9C0}" dt="2020-05-29T06:17:40.746" v="4827"/>
        <pc:sldMkLst>
          <pc:docMk/>
          <pc:sldMk cId="1807795186" sldId="280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2:38:09.808" v="2136" actId="1076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CA18398E-DD4B-1074-263C-734FBC3AA9C0}" dt="2020-05-29T02:36:47.262" v="2081" actId="20577"/>
          <ac:spMkLst>
            <pc:docMk/>
            <pc:sldMk cId="3770846216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6:28.090" v="2041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5:12.653" v="2020" actId="1076"/>
          <ac:spMkLst>
            <pc:docMk/>
            <pc:sldMk cId="3770846216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59.074" v="2133" actId="1076"/>
          <ac:spMkLst>
            <pc:docMk/>
            <pc:sldMk cId="3770846216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22.105" v="2115" actId="20577"/>
          <ac:spMkLst>
            <pc:docMk/>
            <pc:sldMk cId="3770846216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49.902" v="2130" actId="20577"/>
          <ac:spMkLst>
            <pc:docMk/>
            <pc:sldMk cId="3770846216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42.121" v="2127" actId="20577"/>
          <ac:spMkLst>
            <pc:docMk/>
            <pc:sldMk cId="3770846216" sldId="282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CA18398E-DD4B-1074-263C-734FBC3AA9C0}" dt="2020-05-29T02:38:09.808" v="2136" actId="1076"/>
          <ac:picMkLst>
            <pc:docMk/>
            <pc:sldMk cId="3770846216" sldId="282"/>
            <ac:picMk id="5" creationId="{9EC1A73A-29D0-4162-AACD-5AFEB2B54B52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2:35:46.528" v="2024"/>
          <ac:picMkLst>
            <pc:docMk/>
            <pc:sldMk cId="3770846216" sldId="282"/>
            <ac:picMk id="8" creationId="{84821A7D-49B5-4D64-A2B0-EC38D0095305}"/>
          </ac:picMkLst>
        </pc:picChg>
      </pc:sldChg>
      <pc:sldChg chg="addSp delSp modSp ord">
        <pc:chgData name="内田 陽子" userId="S::yoko_uchida@jpfgojp.onmicrosoft.com::3ba88787-b8da-4fc8-a417-83f627a88c5e" providerId="AD" clId="Web-{CA18398E-DD4B-1074-263C-734FBC3AA9C0}" dt="2020-05-29T03:14:48.040" v="2858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CA18398E-DD4B-1074-263C-734FBC3AA9C0}" dt="2020-05-29T03:12:00.792" v="2798" actId="20577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0:21.199" v="2774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8:58.824" v="2755" actId="20577"/>
          <ac:spMkLst>
            <pc:docMk/>
            <pc:sldMk cId="33905537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0:25.558" v="2775" actId="1076"/>
          <ac:spMkLst>
            <pc:docMk/>
            <pc:sldMk cId="33905537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4:17.040" v="2822" actId="20577"/>
          <ac:spMkLst>
            <pc:docMk/>
            <pc:sldMk cId="33905537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4:32.697" v="2855" actId="20577"/>
          <ac:spMkLst>
            <pc:docMk/>
            <pc:sldMk cId="33905537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2:14.526" v="2809" actId="20577"/>
          <ac:spMkLst>
            <pc:docMk/>
            <pc:sldMk cId="339055376" sldId="28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3:11:09.823" v="2780"/>
          <ac:picMkLst>
            <pc:docMk/>
            <pc:sldMk cId="339055376" sldId="283"/>
            <ac:picMk id="5" creationId="{FAD132C0-0A24-4818-A3BD-A82896DF3C33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3:14:48.040" v="2858"/>
          <ac:picMkLst>
            <pc:docMk/>
            <pc:sldMk cId="339055376" sldId="283"/>
            <ac:picMk id="8" creationId="{F41ED91D-7336-4E94-9151-B8128630E1FC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08:49.204" v="4718"/>
        <pc:sldMkLst>
          <pc:docMk/>
          <pc:sldMk cId="1944407462" sldId="284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4:58:54.202" v="3539" actId="1076"/>
        <pc:sldMkLst>
          <pc:docMk/>
          <pc:sldMk cId="855514078" sldId="285"/>
        </pc:sldMkLst>
        <pc:spChg chg="mod">
          <ac:chgData name="内田 陽子" userId="S::yoko_uchida@jpfgojp.onmicrosoft.com::3ba88787-b8da-4fc8-a417-83f627a88c5e" providerId="AD" clId="Web-{CA18398E-DD4B-1074-263C-734FBC3AA9C0}" dt="2020-05-29T04:57:38.078" v="3529" actId="20577"/>
          <ac:spMkLst>
            <pc:docMk/>
            <pc:sldMk cId="855514078" sldId="2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7:04.860" v="3514" actId="20577"/>
          <ac:spMkLst>
            <pc:docMk/>
            <pc:sldMk cId="855514078" sldId="2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8:54.202" v="3539" actId="1076"/>
          <ac:spMkLst>
            <pc:docMk/>
            <pc:sldMk cId="855514078" sldId="285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4:58:39.702" v="3536"/>
          <ac:picMkLst>
            <pc:docMk/>
            <pc:sldMk cId="855514078" sldId="285"/>
            <ac:picMk id="2" creationId="{3A2CDB32-D745-4522-A2B1-67B086AC7643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4:58:41.562" v="3537"/>
          <ac:picMkLst>
            <pc:docMk/>
            <pc:sldMk cId="855514078" sldId="285"/>
            <ac:picMk id="5" creationId="{85230E34-D6DC-4E29-A664-D94392AF761A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08:49.189" v="4717"/>
        <pc:sldMkLst>
          <pc:docMk/>
          <pc:sldMk cId="1631117609" sldId="286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08:49.189" v="4716"/>
        <pc:sldMkLst>
          <pc:docMk/>
          <pc:sldMk cId="2477674653" sldId="287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08:49.189" v="4715"/>
        <pc:sldMkLst>
          <pc:docMk/>
          <pc:sldMk cId="654529737" sldId="288"/>
        </pc:sldMkLst>
      </pc:sldChg>
      <pc:sldChg chg="modSp ord">
        <pc:chgData name="内田 陽子" userId="S::yoko_uchida@jpfgojp.onmicrosoft.com::3ba88787-b8da-4fc8-a417-83f627a88c5e" providerId="AD" clId="Web-{CA18398E-DD4B-1074-263C-734FBC3AA9C0}" dt="2020-05-29T01:24:27.312" v="560" actId="2057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CA18398E-DD4B-1074-263C-734FBC3AA9C0}" dt="2020-05-29T01:24:17.609" v="548" actId="2057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4:09.390" v="529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3:44.172" v="519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4:27.312" v="560" actId="20577"/>
          <ac:spMkLst>
            <pc:docMk/>
            <pc:sldMk cId="2847997097" sldId="289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CA18398E-DD4B-1074-263C-734FBC3AA9C0}" dt="2020-05-29T06:12:23.890" v="4780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CA18398E-DD4B-1074-263C-734FBC3AA9C0}" dt="2020-05-29T06:12:09.218" v="4773" actId="20577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1:49.468" v="4770" actId="20577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0:59.234" v="4757" actId="1076"/>
          <ac:spMkLst>
            <pc:docMk/>
            <pc:sldMk cId="3591859379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2:14.093" v="4775" actId="20577"/>
          <ac:spMkLst>
            <pc:docMk/>
            <pc:sldMk cId="3591859379" sldId="29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6:12:23.890" v="4780"/>
          <ac:spMkLst>
            <pc:docMk/>
            <pc:sldMk cId="3591859379" sldId="29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6:12:23.890" v="4779"/>
          <ac:spMkLst>
            <pc:docMk/>
            <pc:sldMk cId="3591859379" sldId="29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CA18398E-DD4B-1074-263C-734FBC3AA9C0}" dt="2020-05-29T06:17:40.730" v="4825"/>
        <pc:sldMkLst>
          <pc:docMk/>
          <pc:sldMk cId="1505126841" sldId="29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4"/>
        <pc:sldMkLst>
          <pc:docMk/>
          <pc:sldMk cId="1630963621" sldId="292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1:46:42.895" v="1013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CA18398E-DD4B-1074-263C-734FBC3AA9C0}" dt="2020-05-29T01:46:08.427" v="1005" actId="1076"/>
          <ac:spMkLst>
            <pc:docMk/>
            <pc:sldMk cId="3255837261" sldId="293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CA18398E-DD4B-1074-263C-734FBC3AA9C0}" dt="2020-05-29T01:46:34.973" v="1012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37:54.087" v="775" actId="1076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11" v="1004" actId="1076"/>
          <ac:spMkLst>
            <pc:docMk/>
            <pc:sldMk cId="3255837261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27" v="1006" actId="1076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42" v="1007" actId="1076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42" v="1008" actId="1076"/>
          <ac:spMkLst>
            <pc:docMk/>
            <pc:sldMk cId="3255837261" sldId="29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CA18398E-DD4B-1074-263C-734FBC3AA9C0}" dt="2020-05-29T01:46:42.895" v="1013"/>
          <ac:spMkLst>
            <pc:docMk/>
            <pc:sldMk cId="3255837261" sldId="293"/>
            <ac:spMk id="14" creationId="{F92476BC-DC4F-4E8C-A60C-EDC022B21F48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1:46:27.270" v="1011"/>
          <ac:spMkLst>
            <pc:docMk/>
            <pc:sldMk cId="3255837261" sldId="293"/>
            <ac:spMk id="16" creationId="{911991E1-B23A-40F5-9232-6733ADFEEAED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1:45:41.630" v="996" actId="1076"/>
          <ac:picMkLst>
            <pc:docMk/>
            <pc:sldMk cId="3255837261" sldId="293"/>
            <ac:picMk id="5" creationId="{CC45FE68-11FE-4D11-904F-602F4BF1B912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44:56.474" v="988"/>
          <ac:picMkLst>
            <pc:docMk/>
            <pc:sldMk cId="3255837261" sldId="293"/>
            <ac:picMk id="8" creationId="{CB45F0CD-2D31-43F9-94B8-41E7487AC719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40.730" v="4823"/>
        <pc:sldMkLst>
          <pc:docMk/>
          <pc:sldMk cId="2725554178" sldId="294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2"/>
        <pc:sldMkLst>
          <pc:docMk/>
          <pc:sldMk cId="1977740329" sldId="295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8"/>
        <pc:sldMkLst>
          <pc:docMk/>
          <pc:sldMk cId="1635081177" sldId="297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1"/>
        <pc:sldMkLst>
          <pc:docMk/>
          <pc:sldMk cId="4160849909" sldId="298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19"/>
        <pc:sldMkLst>
          <pc:docMk/>
          <pc:sldMk cId="3359253186" sldId="299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5:24:39.420" v="4030" actId="20577"/>
        <pc:sldMkLst>
          <pc:docMk/>
          <pc:sldMk cId="1114295515" sldId="300"/>
        </pc:sldMkLst>
        <pc:spChg chg="mod">
          <ac:chgData name="内田 陽子" userId="S::yoko_uchida@jpfgojp.onmicrosoft.com::3ba88787-b8da-4fc8-a417-83f627a88c5e" providerId="AD" clId="Web-{CA18398E-DD4B-1074-263C-734FBC3AA9C0}" dt="2020-05-29T05:24:39.420" v="4030" actId="20577"/>
          <ac:spMkLst>
            <pc:docMk/>
            <pc:sldMk cId="1114295515" sldId="300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3:06.890" v="4027" actId="1076"/>
          <ac:spMkLst>
            <pc:docMk/>
            <pc:sldMk cId="1114295515" sldId="300"/>
            <ac:spMk id="8" creationId="{C0BDB783-85CC-4689-916D-1ABCE4CB35CC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5:22:24.484" v="4023" actId="1076"/>
          <ac:picMkLst>
            <pc:docMk/>
            <pc:sldMk cId="1114295515" sldId="300"/>
            <ac:picMk id="2" creationId="{B718378F-9A27-4534-879E-1775D47E12B5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5:22:15.656" v="4021"/>
          <ac:picMkLst>
            <pc:docMk/>
            <pc:sldMk cId="1114295515" sldId="300"/>
            <ac:picMk id="4" creationId="{B40F255A-3BB8-4D24-A2E6-19A320F95AED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58.542" v="4835"/>
        <pc:sldMkLst>
          <pc:docMk/>
          <pc:sldMk cId="1117717735" sldId="30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7"/>
        <pc:sldMkLst>
          <pc:docMk/>
          <pc:sldMk cId="4232041813" sldId="302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6"/>
        <pc:sldMkLst>
          <pc:docMk/>
          <pc:sldMk cId="3087480989" sldId="303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5"/>
        <pc:sldMkLst>
          <pc:docMk/>
          <pc:sldMk cId="1603596803" sldId="304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4"/>
        <pc:sldMkLst>
          <pc:docMk/>
          <pc:sldMk cId="1541545585" sldId="305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3"/>
        <pc:sldMkLst>
          <pc:docMk/>
          <pc:sldMk cId="2457989553" sldId="306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7"/>
        <pc:sldMkLst>
          <pc:docMk/>
          <pc:sldMk cId="290048101" sldId="307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6"/>
        <pc:sldMkLst>
          <pc:docMk/>
          <pc:sldMk cId="2009581489" sldId="308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4"/>
        <pc:sldMkLst>
          <pc:docMk/>
          <pc:sldMk cId="2707209591" sldId="309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3"/>
        <pc:sldMkLst>
          <pc:docMk/>
          <pc:sldMk cId="4287404679" sldId="310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27" v="4828"/>
        <pc:sldMkLst>
          <pc:docMk/>
          <pc:sldMk cId="754753027" sldId="31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2"/>
        <pc:sldMkLst>
          <pc:docMk/>
          <pc:sldMk cId="651819564" sldId="312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1"/>
        <pc:sldMkLst>
          <pc:docMk/>
          <pc:sldMk cId="1949761425" sldId="313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29"/>
        <pc:sldMkLst>
          <pc:docMk/>
          <pc:sldMk cId="2613815471" sldId="314"/>
        </pc:sldMkLst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1:04:37.243" v="229" actId="1076"/>
        <pc:sldMkLst>
          <pc:docMk/>
          <pc:sldMk cId="878709562" sldId="315"/>
        </pc:sldMkLst>
        <pc:spChg chg="del">
          <ac:chgData name="内田 陽子" userId="S::yoko_uchida@jpfgojp.onmicrosoft.com::3ba88787-b8da-4fc8-a417-83f627a88c5e" providerId="AD" clId="Web-{CA18398E-DD4B-1074-263C-734FBC3AA9C0}" dt="2020-05-29T01:04:29.322" v="227"/>
          <ac:spMkLst>
            <pc:docMk/>
            <pc:sldMk cId="878709562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4:18.525" v="223" actId="20577"/>
          <ac:spMkLst>
            <pc:docMk/>
            <pc:sldMk cId="87870956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3:03.291" v="204" actId="20577"/>
          <ac:spMkLst>
            <pc:docMk/>
            <pc:sldMk cId="878709562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4:37.243" v="229" actId="1076"/>
          <ac:spMkLst>
            <pc:docMk/>
            <pc:sldMk cId="878709562" sldId="31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04:29.322" v="226"/>
          <ac:spMkLst>
            <pc:docMk/>
            <pc:sldMk cId="878709562" sldId="31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04:29.322" v="225"/>
          <ac:spMkLst>
            <pc:docMk/>
            <pc:sldMk cId="878709562" sldId="31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04:29.322" v="224"/>
          <ac:spMkLst>
            <pc:docMk/>
            <pc:sldMk cId="878709562" sldId="31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1:03:43.838" v="212" actId="1076"/>
          <ac:picMkLst>
            <pc:docMk/>
            <pc:sldMk cId="878709562" sldId="315"/>
            <ac:picMk id="5" creationId="{DFBD1A3C-0AAF-4017-919B-164AF41A0BF5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1:03:39.681" v="210"/>
          <ac:picMkLst>
            <pc:docMk/>
            <pc:sldMk cId="878709562" sldId="315"/>
            <ac:picMk id="8" creationId="{32AAB445-E93B-4CFA-9D99-BF61C981D80D}"/>
          </ac:picMkLst>
        </pc:picChg>
      </pc:sldChg>
      <pc:sldChg chg="modSp add replId">
        <pc:chgData name="内田 陽子" userId="S::yoko_uchida@jpfgojp.onmicrosoft.com::3ba88787-b8da-4fc8-a417-83f627a88c5e" providerId="AD" clId="Web-{CA18398E-DD4B-1074-263C-734FBC3AA9C0}" dt="2020-05-29T01:10:16.163" v="386" actId="1076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CA18398E-DD4B-1074-263C-734FBC3AA9C0}" dt="2020-05-29T01:09:48.303" v="362" actId="20577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9:36.397" v="347" actId="20577"/>
          <ac:spMkLst>
            <pc:docMk/>
            <pc:sldMk cId="2806374273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49.366" v="334" actId="20577"/>
          <ac:spMkLst>
            <pc:docMk/>
            <pc:sldMk cId="280637427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0:16.163" v="386" actId="1076"/>
          <ac:spMkLst>
            <pc:docMk/>
            <pc:sldMk cId="280637427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9:54.444" v="365" actId="20577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0:04.116" v="381" actId="20577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9:41.679" v="348" actId="20577"/>
          <ac:spMkLst>
            <pc:docMk/>
            <pc:sldMk cId="2806374273" sldId="31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10:53.756" v="394" actId="20577"/>
        <pc:sldMkLst>
          <pc:docMk/>
          <pc:sldMk cId="3125033910" sldId="317"/>
        </pc:sldMkLst>
        <pc:spChg chg="mod">
          <ac:chgData name="内田 陽子" userId="S::yoko_uchida@jpfgojp.onmicrosoft.com::3ba88787-b8da-4fc8-a417-83f627a88c5e" providerId="AD" clId="Web-{CA18398E-DD4B-1074-263C-734FBC3AA9C0}" dt="2020-05-29T01:10:53.756" v="394" actId="20577"/>
          <ac:spMkLst>
            <pc:docMk/>
            <pc:sldMk cId="3125033910" sldId="317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1:17:33.300" v="440" actId="1076"/>
        <pc:sldMkLst>
          <pc:docMk/>
          <pc:sldMk cId="308988088" sldId="318"/>
        </pc:sldMkLst>
        <pc:spChg chg="del mod">
          <ac:chgData name="内田 陽子" userId="S::yoko_uchida@jpfgojp.onmicrosoft.com::3ba88787-b8da-4fc8-a417-83f627a88c5e" providerId="AD" clId="Web-{CA18398E-DD4B-1074-263C-734FBC3AA9C0}" dt="2020-05-29T01:14:52.098" v="420"/>
          <ac:spMkLst>
            <pc:docMk/>
            <pc:sldMk cId="308988088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7:20.972" v="438" actId="1076"/>
          <ac:spMkLst>
            <pc:docMk/>
            <pc:sldMk cId="308988088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4:31.457" v="407" actId="20577"/>
          <ac:spMkLst>
            <pc:docMk/>
            <pc:sldMk cId="308988088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7:33.300" v="440" actId="1076"/>
          <ac:spMkLst>
            <pc:docMk/>
            <pc:sldMk cId="308988088" sldId="31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4:52.098" v="419"/>
          <ac:spMkLst>
            <pc:docMk/>
            <pc:sldMk cId="308988088" sldId="31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4:52.098" v="418"/>
          <ac:spMkLst>
            <pc:docMk/>
            <pc:sldMk cId="308988088" sldId="31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4:52.098" v="417"/>
          <ac:spMkLst>
            <pc:docMk/>
            <pc:sldMk cId="308988088" sldId="318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CA18398E-DD4B-1074-263C-734FBC3AA9C0}" dt="2020-05-29T01:17:27.878" v="439"/>
          <ac:spMkLst>
            <pc:docMk/>
            <pc:sldMk cId="308988088" sldId="318"/>
            <ac:spMk id="16" creationId="{2FC7BBBC-6AEC-4F90-AE2B-7171504A5FAD}"/>
          </ac:spMkLst>
        </pc:spChg>
        <pc:picChg chg="add mod">
          <ac:chgData name="内田 陽子" userId="S::yoko_uchida@jpfgojp.onmicrosoft.com::3ba88787-b8da-4fc8-a417-83f627a88c5e" providerId="AD" clId="Web-{CA18398E-DD4B-1074-263C-734FBC3AA9C0}" dt="2020-05-29T01:16:30.644" v="433" actId="1076"/>
          <ac:picMkLst>
            <pc:docMk/>
            <pc:sldMk cId="308988088" sldId="318"/>
            <ac:picMk id="5" creationId="{40E21619-7159-4738-8469-2AEC0BBC33E9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16:34.441" v="434"/>
          <ac:picMkLst>
            <pc:docMk/>
            <pc:sldMk cId="308988088" sldId="318"/>
            <ac:picMk id="8" creationId="{656A32AC-4397-49B6-9397-60FF4B4A8088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16:54.847" v="436"/>
          <ac:picMkLst>
            <pc:docMk/>
            <pc:sldMk cId="308988088" sldId="318"/>
            <ac:picMk id="14" creationId="{12F55BB5-61C0-4DA2-8F01-AF04EFB8E11C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CA18398E-DD4B-1074-263C-734FBC3AA9C0}" dt="2020-05-29T01:20:19.970" v="481" actId="20577"/>
        <pc:sldMkLst>
          <pc:docMk/>
          <pc:sldMk cId="663264245" sldId="319"/>
        </pc:sldMkLst>
        <pc:spChg chg="mod">
          <ac:chgData name="内田 陽子" userId="S::yoko_uchida@jpfgojp.onmicrosoft.com::3ba88787-b8da-4fc8-a417-83f627a88c5e" providerId="AD" clId="Web-{CA18398E-DD4B-1074-263C-734FBC3AA9C0}" dt="2020-05-29T01:20:19.970" v="481" actId="20577"/>
          <ac:spMkLst>
            <pc:docMk/>
            <pc:sldMk cId="663264245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9:43.799" v="468" actId="20577"/>
          <ac:spMkLst>
            <pc:docMk/>
            <pc:sldMk cId="663264245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5:27.441" v="426" actId="14100"/>
          <ac:spMkLst>
            <pc:docMk/>
            <pc:sldMk cId="663264245" sldId="31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CA18398E-DD4B-1074-263C-734FBC3AA9C0}" dt="2020-05-29T01:18:15.143" v="446"/>
          <ac:spMkLst>
            <pc:docMk/>
            <pc:sldMk cId="663264245" sldId="319"/>
            <ac:spMk id="5" creationId="{D30E702A-F32D-432A-84BC-8283778A259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8:08.487" v="445"/>
          <ac:spMkLst>
            <pc:docMk/>
            <pc:sldMk cId="663264245" sldId="31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CA18398E-DD4B-1074-263C-734FBC3AA9C0}" dt="2020-05-29T01:19:52.517" v="469" actId="1076"/>
          <ac:spMkLst>
            <pc:docMk/>
            <pc:sldMk cId="663264245" sldId="319"/>
            <ac:spMk id="8" creationId="{763EC851-6C0A-41B0-9B62-3E0D88937B74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0:11.892" v="478" actId="20577"/>
          <ac:spMkLst>
            <pc:docMk/>
            <pc:sldMk cId="663264245" sldId="3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0:03.345" v="472" actId="1076"/>
          <ac:spMkLst>
            <pc:docMk/>
            <pc:sldMk cId="663264245" sldId="3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0:03.345" v="473" actId="1076"/>
          <ac:spMkLst>
            <pc:docMk/>
            <pc:sldMk cId="663264245" sldId="319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CA18398E-DD4B-1074-263C-734FBC3AA9C0}" dt="2020-05-29T01:18:50.096" v="451"/>
          <ac:picMkLst>
            <pc:docMk/>
            <pc:sldMk cId="663264245" sldId="319"/>
            <ac:picMk id="15" creationId="{EB8FE616-E008-4E1E-A5B8-1425E23582DB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1:18:53.971" v="452" actId="1076"/>
          <ac:picMkLst>
            <pc:docMk/>
            <pc:sldMk cId="663264245" sldId="319"/>
            <ac:picMk id="16" creationId="{90CB4F20-B8D8-48C5-B1DD-D80C5F13C17A}"/>
          </ac:picMkLst>
        </pc:picChg>
      </pc:sldChg>
      <pc:sldChg chg="modSp add replId">
        <pc:chgData name="内田 陽子" userId="S::yoko_uchida@jpfgojp.onmicrosoft.com::3ba88787-b8da-4fc8-a417-83f627a88c5e" providerId="AD" clId="Web-{CA18398E-DD4B-1074-263C-734FBC3AA9C0}" dt="2020-05-29T01:25:56.749" v="592" actId="1076"/>
        <pc:sldMkLst>
          <pc:docMk/>
          <pc:sldMk cId="1402808126" sldId="320"/>
        </pc:sldMkLst>
        <pc:spChg chg="mod">
          <ac:chgData name="内田 陽子" userId="S::yoko_uchida@jpfgojp.onmicrosoft.com::3ba88787-b8da-4fc8-a417-83f627a88c5e" providerId="AD" clId="Web-{CA18398E-DD4B-1074-263C-734FBC3AA9C0}" dt="2020-05-29T01:25:40.905" v="588" actId="20577"/>
          <ac:spMkLst>
            <pc:docMk/>
            <pc:sldMk cId="1402808126" sldId="3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5:23.124" v="577" actId="20577"/>
          <ac:spMkLst>
            <pc:docMk/>
            <pc:sldMk cId="1402808126" sldId="3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4:54.015" v="567" actId="14100"/>
          <ac:spMkLst>
            <pc:docMk/>
            <pc:sldMk cId="1402808126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5:56.749" v="592" actId="1076"/>
          <ac:spMkLst>
            <pc:docMk/>
            <pc:sldMk cId="1402808126" sldId="3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5:35.327" v="582" actId="20577"/>
          <ac:spMkLst>
            <pc:docMk/>
            <pc:sldMk cId="1402808126" sldId="320"/>
            <ac:spMk id="11" creationId="{9557DDCB-0AF4-4AFF-A705-E5DBBE957561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CA18398E-DD4B-1074-263C-734FBC3AA9C0}" dt="2020-05-29T01:51:48.908" v="1071" actId="14100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CA18398E-DD4B-1074-263C-734FBC3AA9C0}" dt="2020-05-29T01:30:15.106" v="678" actId="1076"/>
          <ac:spMkLst>
            <pc:docMk/>
            <pc:sldMk cId="993028233" sldId="321"/>
            <ac:spMk id="3" creationId="{FA28049A-EB54-4118-B50D-4219C8C91B8B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1:49:44.112" v="1048"/>
          <ac:spMkLst>
            <pc:docMk/>
            <pc:sldMk cId="993028233" sldId="321"/>
            <ac:spMk id="4" creationId="{8ACD07C1-4CEA-4FF8-8A2C-7BD6113092C6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49:41.144" v="1046"/>
          <ac:spMkLst>
            <pc:docMk/>
            <pc:sldMk cId="993028233" sldId="321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1:49:56.956" v="1053"/>
          <ac:spMkLst>
            <pc:docMk/>
            <pc:sldMk cId="993028233" sldId="321"/>
            <ac:spMk id="7" creationId="{1B6F72D7-B7D2-40EF-A351-A653010F0091}"/>
          </ac:spMkLst>
        </pc:spChg>
        <pc:spChg chg="add">
          <ac:chgData name="内田 陽子" userId="S::yoko_uchida@jpfgojp.onmicrosoft.com::3ba88787-b8da-4fc8-a417-83f627a88c5e" providerId="AD" clId="Web-{CA18398E-DD4B-1074-263C-734FBC3AA9C0}" dt="2020-05-29T01:49:54.534" v="1051"/>
          <ac:spMkLst>
            <pc:docMk/>
            <pc:sldMk cId="993028233" sldId="321"/>
            <ac:spMk id="13" creationId="{60266CC8-0941-4B0C-A1AF-E3FCD96459E2}"/>
          </ac:spMkLst>
        </pc:spChg>
        <pc:spChg chg="add">
          <ac:chgData name="内田 陽子" userId="S::yoko_uchida@jpfgojp.onmicrosoft.com::3ba88787-b8da-4fc8-a417-83f627a88c5e" providerId="AD" clId="Web-{CA18398E-DD4B-1074-263C-734FBC3AA9C0}" dt="2020-05-29T01:49:54.534" v="1052"/>
          <ac:spMkLst>
            <pc:docMk/>
            <pc:sldMk cId="993028233" sldId="321"/>
            <ac:spMk id="15" creationId="{5A5139BA-F5F7-4B3F-B073-EA32659CEF90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1:49:41.144" v="1047"/>
          <ac:picMkLst>
            <pc:docMk/>
            <pc:sldMk cId="993028233" sldId="321"/>
            <ac:picMk id="6" creationId="{00000000-0000-0000-0000-000000000000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51:21.237" v="1067"/>
          <ac:picMkLst>
            <pc:docMk/>
            <pc:sldMk cId="993028233" sldId="321"/>
            <ac:picMk id="9" creationId="{C72C6D9B-1778-4449-A981-1C0A8B631C65}"/>
          </ac:picMkLst>
        </pc:picChg>
        <pc:picChg chg="add mod">
          <ac:chgData name="内田 陽子" userId="S::yoko_uchida@jpfgojp.onmicrosoft.com::3ba88787-b8da-4fc8-a417-83f627a88c5e" providerId="AD" clId="Web-{CA18398E-DD4B-1074-263C-734FBC3AA9C0}" dt="2020-05-29T01:51:42.033" v="1070" actId="1076"/>
          <ac:picMkLst>
            <pc:docMk/>
            <pc:sldMk cId="993028233" sldId="321"/>
            <ac:picMk id="11" creationId="{A809B077-04CD-436F-9C95-FA25505337ED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1:51:48.908" v="1071" actId="14100"/>
          <ac:picMkLst>
            <pc:docMk/>
            <pc:sldMk cId="993028233" sldId="321"/>
            <ac:picMk id="16" creationId="{DAF5727E-CCB7-43BF-95A3-0BF1B7E644C0}"/>
          </ac:picMkLst>
        </pc:picChg>
      </pc:sldChg>
      <pc:sldChg chg="modSp add replId">
        <pc:chgData name="内田 陽子" userId="S::yoko_uchida@jpfgojp.onmicrosoft.com::3ba88787-b8da-4fc8-a417-83f627a88c5e" providerId="AD" clId="Web-{CA18398E-DD4B-1074-263C-734FBC3AA9C0}" dt="2020-05-29T01:32:49.636" v="741" actId="1076"/>
        <pc:sldMkLst>
          <pc:docMk/>
          <pc:sldMk cId="2431176464" sldId="322"/>
        </pc:sldMkLst>
        <pc:spChg chg="mod">
          <ac:chgData name="内田 陽子" userId="S::yoko_uchida@jpfgojp.onmicrosoft.com::3ba88787-b8da-4fc8-a417-83f627a88c5e" providerId="AD" clId="Web-{CA18398E-DD4B-1074-263C-734FBC3AA9C0}" dt="2020-05-29T01:32:22.324" v="725" actId="20577"/>
          <ac:spMkLst>
            <pc:docMk/>
            <pc:sldMk cId="2431176464" sldId="322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32:36.433" v="739" actId="20577"/>
          <ac:spMkLst>
            <pc:docMk/>
            <pc:sldMk cId="2431176464" sldId="322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32:49.636" v="741" actId="1076"/>
          <ac:spMkLst>
            <pc:docMk/>
            <pc:sldMk cId="2431176464" sldId="322"/>
            <ac:spMk id="5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53:01.970" v="1105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CA18398E-DD4B-1074-263C-734FBC3AA9C0}" dt="2020-05-29T01:42:42.038" v="972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2:18.163" v="941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3:13.053" v="981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2:28.382" v="942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2:58.111" v="1102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3:01.970" v="1105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2:46.752" v="1095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56:15.625" v="1225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CA18398E-DD4B-1074-263C-734FBC3AA9C0}" dt="2020-05-29T01:55:37.594" v="1182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5:26.391" v="1153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4:58.641" v="1142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6:15.625" v="1225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5:56.594" v="1206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6:10.016" v="1223" actId="20577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5:46.344" v="1195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58:50.874" v="1294" actId="20577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CA18398E-DD4B-1074-263C-734FBC3AA9C0}" dt="2020-05-29T01:58:50.874" v="1294" actId="2057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29.093" v="1269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7:44.952" v="1252" actId="1076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34.874" v="1273" actId="20577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30.686" v="1270" actId="20577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47.389" v="1292" actId="20577"/>
          <ac:spMkLst>
            <pc:docMk/>
            <pc:sldMk cId="3956439240" sldId="32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2:02:29.169" v="1365" actId="20577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CA18398E-DD4B-1074-263C-734FBC3AA9C0}" dt="2020-05-29T02:02:23.903" v="1360" actId="20577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2:05.513" v="1354" actId="20577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1:23.060" v="1334" actId="20577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2:16.997" v="1357" actId="1076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2:29.169" v="1365" actId="20577"/>
          <ac:spMkLst>
            <pc:docMk/>
            <pc:sldMk cId="926010872" sldId="32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2:07:19.151" v="1522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CA18398E-DD4B-1074-263C-734FBC3AA9C0}" dt="2020-05-29T02:05:50.230" v="1441" actId="20577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4:30.012" v="1407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5:03.355" v="1416" actId="1076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7:19.151" v="1522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7:12.557" v="1519" actId="20577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6:58.807" v="1509" actId="20577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6:06.651" v="1465" actId="20577"/>
          <ac:spMkLst>
            <pc:docMk/>
            <pc:sldMk cId="4215311804" sldId="32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2:09:53.806" v="1592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CA18398E-DD4B-1074-263C-734FBC3AA9C0}" dt="2020-05-29T02:09:22.603" v="1571" actId="20577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15.759" v="1560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8:39.619" v="1545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53.806" v="1592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30.712" v="1577" actId="20577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44.822" v="1589" actId="20577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37.634" v="1583" actId="20577"/>
          <ac:spMkLst>
            <pc:docMk/>
            <pc:sldMk cId="1178862647" sldId="328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2:14:01.788" v="1634" actId="20577"/>
        <pc:sldMkLst>
          <pc:docMk/>
          <pc:sldMk cId="1263010840" sldId="329"/>
        </pc:sldMkLst>
        <pc:spChg chg="del">
          <ac:chgData name="内田 陽子" userId="S::yoko_uchida@jpfgojp.onmicrosoft.com::3ba88787-b8da-4fc8-a417-83f627a88c5e" providerId="AD" clId="Web-{CA18398E-DD4B-1074-263C-734FBC3AA9C0}" dt="2020-05-29T02:12:12.992" v="1621"/>
          <ac:spMkLst>
            <pc:docMk/>
            <pc:sldMk cId="1263010840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4:01.788" v="1634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2:05.133" v="1617" actId="20577"/>
          <ac:spMkLst>
            <pc:docMk/>
            <pc:sldMk cId="1263010840" sldId="32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12:12.992" v="1620"/>
          <ac:spMkLst>
            <pc:docMk/>
            <pc:sldMk cId="1263010840" sldId="32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12:12.992" v="1619"/>
          <ac:spMkLst>
            <pc:docMk/>
            <pc:sldMk cId="1263010840" sldId="32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12:12.992" v="1618"/>
          <ac:spMkLst>
            <pc:docMk/>
            <pc:sldMk cId="1263010840" sldId="32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2:17:58.864" v="1714" actId="1076"/>
        <pc:sldMkLst>
          <pc:docMk/>
          <pc:sldMk cId="1992545132" sldId="330"/>
        </pc:sldMkLst>
        <pc:spChg chg="mod">
          <ac:chgData name="内田 陽子" userId="S::yoko_uchida@jpfgojp.onmicrosoft.com::3ba88787-b8da-4fc8-a417-83f627a88c5e" providerId="AD" clId="Web-{CA18398E-DD4B-1074-263C-734FBC3AA9C0}" dt="2020-05-29T02:17:53.427" v="1712" actId="20577"/>
          <ac:spMkLst>
            <pc:docMk/>
            <pc:sldMk cId="1992545132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7:14.459" v="1698" actId="20577"/>
          <ac:spMkLst>
            <pc:docMk/>
            <pc:sldMk cId="1992545132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7:58.864" v="1714" actId="1076"/>
          <ac:spMkLst>
            <pc:docMk/>
            <pc:sldMk cId="1992545132" sldId="330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2:21:41.613" v="1795" actId="20577"/>
        <pc:sldMkLst>
          <pc:docMk/>
          <pc:sldMk cId="3179811214" sldId="331"/>
        </pc:sldMkLst>
        <pc:spChg chg="mod">
          <ac:chgData name="内田 陽子" userId="S::yoko_uchida@jpfgojp.onmicrosoft.com::3ba88787-b8da-4fc8-a417-83f627a88c5e" providerId="AD" clId="Web-{CA18398E-DD4B-1074-263C-734FBC3AA9C0}" dt="2020-05-29T02:21:41.613" v="1795" actId="20577"/>
          <ac:spMkLst>
            <pc:docMk/>
            <pc:sldMk cId="3179811214" sldId="3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0:30.394" v="1750" actId="20577"/>
          <ac:spMkLst>
            <pc:docMk/>
            <pc:sldMk cId="317981121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9:43.723" v="1738" actId="20577"/>
          <ac:spMkLst>
            <pc:docMk/>
            <pc:sldMk cId="317981121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0:58.582" v="1756" actId="1076"/>
          <ac:spMkLst>
            <pc:docMk/>
            <pc:sldMk cId="3179811214" sldId="33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20:37.223" v="1751"/>
          <ac:spMkLst>
            <pc:docMk/>
            <pc:sldMk cId="3179811214" sldId="33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20:41.379" v="1752"/>
          <ac:spMkLst>
            <pc:docMk/>
            <pc:sldMk cId="3179811214" sldId="33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1:08.644" v="1768" actId="20577"/>
          <ac:spMkLst>
            <pc:docMk/>
            <pc:sldMk cId="3179811214" sldId="331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2:25:17.720" v="1878" actId="1076"/>
        <pc:sldMkLst>
          <pc:docMk/>
          <pc:sldMk cId="3028888272" sldId="332"/>
        </pc:sldMkLst>
        <pc:spChg chg="del">
          <ac:chgData name="内田 陽子" userId="S::yoko_uchida@jpfgojp.onmicrosoft.com::3ba88787-b8da-4fc8-a417-83f627a88c5e" providerId="AD" clId="Web-{CA18398E-DD4B-1074-263C-734FBC3AA9C0}" dt="2020-05-29T02:24:35.189" v="1862"/>
          <ac:spMkLst>
            <pc:docMk/>
            <pc:sldMk cId="3028888272" sldId="3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4:30.752" v="1861" actId="20577"/>
          <ac:spMkLst>
            <pc:docMk/>
            <pc:sldMk cId="3028888272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5:17.720" v="1878" actId="1076"/>
          <ac:spMkLst>
            <pc:docMk/>
            <pc:sldMk cId="3028888272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4:44.502" v="1864" actId="1076"/>
          <ac:spMkLst>
            <pc:docMk/>
            <pc:sldMk cId="3028888272" sldId="3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4:59.142" v="1875" actId="20577"/>
          <ac:spMkLst>
            <pc:docMk/>
            <pc:sldMk cId="3028888272" sldId="33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2:30:42.843" v="1963" actId="1076"/>
        <pc:sldMkLst>
          <pc:docMk/>
          <pc:sldMk cId="3535373890" sldId="333"/>
        </pc:sldMkLst>
        <pc:spChg chg="mod">
          <ac:chgData name="内田 陽子" userId="S::yoko_uchida@jpfgojp.onmicrosoft.com::3ba88787-b8da-4fc8-a417-83f627a88c5e" providerId="AD" clId="Web-{CA18398E-DD4B-1074-263C-734FBC3AA9C0}" dt="2020-05-29T02:30:07.734" v="1948" actId="20577"/>
          <ac:spMkLst>
            <pc:docMk/>
            <pc:sldMk cId="3535373890" sldId="3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01.609" v="1943" actId="20577"/>
          <ac:spMkLst>
            <pc:docMk/>
            <pc:sldMk cId="3535373890" sldId="3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42.843" v="1963" actId="1076"/>
          <ac:spMkLst>
            <pc:docMk/>
            <pc:sldMk cId="3535373890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26.687" v="1962" actId="1076"/>
          <ac:spMkLst>
            <pc:docMk/>
            <pc:sldMk cId="3535373890" sldId="3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16.015" v="1958" actId="20577"/>
          <ac:spMkLst>
            <pc:docMk/>
            <pc:sldMk cId="3535373890" sldId="33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2:33:21.295" v="1990" actId="1076"/>
        <pc:sldMkLst>
          <pc:docMk/>
          <pc:sldMk cId="1833103620" sldId="334"/>
        </pc:sldMkLst>
        <pc:spChg chg="mod">
          <ac:chgData name="内田 陽子" userId="S::yoko_uchida@jpfgojp.onmicrosoft.com::3ba88787-b8da-4fc8-a417-83f627a88c5e" providerId="AD" clId="Web-{CA18398E-DD4B-1074-263C-734FBC3AA9C0}" dt="2020-05-29T02:32:03.936" v="1981" actId="1076"/>
          <ac:spMkLst>
            <pc:docMk/>
            <pc:sldMk cId="1833103620" sldId="33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3:21.295" v="1990" actId="1076"/>
          <ac:spMkLst>
            <pc:docMk/>
            <pc:sldMk cId="1833103620" sldId="334"/>
            <ac:spMk id="15" creationId="{5A5139BA-F5F7-4B3F-B073-EA32659CEF90}"/>
          </ac:spMkLst>
        </pc:spChg>
        <pc:picChg chg="add mod">
          <ac:chgData name="内田 陽子" userId="S::yoko_uchida@jpfgojp.onmicrosoft.com::3ba88787-b8da-4fc8-a417-83f627a88c5e" providerId="AD" clId="Web-{CA18398E-DD4B-1074-263C-734FBC3AA9C0}" dt="2020-05-29T02:33:10.263" v="1988" actId="1076"/>
          <ac:picMkLst>
            <pc:docMk/>
            <pc:sldMk cId="1833103620" sldId="334"/>
            <ac:picMk id="2" creationId="{7C462D00-3DDD-4F44-9D77-A7B69CF22E3D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2:32:49.107" v="1986"/>
          <ac:picMkLst>
            <pc:docMk/>
            <pc:sldMk cId="1833103620" sldId="334"/>
            <ac:picMk id="16" creationId="{DAF5727E-CCB7-43BF-95A3-0BF1B7E644C0}"/>
          </ac:picMkLst>
        </pc:picChg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2:47:01.319" v="2352" actId="20577"/>
        <pc:sldMkLst>
          <pc:docMk/>
          <pc:sldMk cId="1020148478" sldId="335"/>
        </pc:sldMkLst>
        <pc:spChg chg="mod">
          <ac:chgData name="内田 陽子" userId="S::yoko_uchida@jpfgojp.onmicrosoft.com::3ba88787-b8da-4fc8-a417-83f627a88c5e" providerId="AD" clId="Web-{CA18398E-DD4B-1074-263C-734FBC3AA9C0}" dt="2020-05-29T02:46:08.648" v="2274" actId="20577"/>
          <ac:spMkLst>
            <pc:docMk/>
            <pc:sldMk cId="1020148478" sldId="3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1:16.697" v="2194" actId="20577"/>
          <ac:spMkLst>
            <pc:docMk/>
            <pc:sldMk cId="1020148478" sldId="3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0:36.307" v="2177" actId="20577"/>
          <ac:spMkLst>
            <pc:docMk/>
            <pc:sldMk cId="1020148478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5:42.539" v="2265" actId="1076"/>
          <ac:spMkLst>
            <pc:docMk/>
            <pc:sldMk cId="1020148478" sldId="33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6:52.804" v="2338" actId="20577"/>
          <ac:spMkLst>
            <pc:docMk/>
            <pc:sldMk cId="1020148478" sldId="33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7:01.319" v="2352" actId="20577"/>
          <ac:spMkLst>
            <pc:docMk/>
            <pc:sldMk cId="1020148478" sldId="33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6:30.866" v="2305" actId="20577"/>
          <ac:spMkLst>
            <pc:docMk/>
            <pc:sldMk cId="1020148478" sldId="33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2:41:49.869" v="2198"/>
          <ac:picMkLst>
            <pc:docMk/>
            <pc:sldMk cId="1020148478" sldId="335"/>
            <ac:picMk id="5" creationId="{9EC1A73A-29D0-4162-AACD-5AFEB2B54B52}"/>
          </ac:picMkLst>
        </pc:picChg>
        <pc:picChg chg="mod">
          <ac:chgData name="内田 陽子" userId="S::yoko_uchida@jpfgojp.onmicrosoft.com::3ba88787-b8da-4fc8-a417-83f627a88c5e" providerId="AD" clId="Web-{CA18398E-DD4B-1074-263C-734FBC3AA9C0}" dt="2020-05-29T02:41:21.681" v="2195" actId="1076"/>
          <ac:picMkLst>
            <pc:docMk/>
            <pc:sldMk cId="1020148478" sldId="335"/>
            <ac:picMk id="6" creationId="{00000000-0000-0000-0000-000000000000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2:42:32.931" v="2203"/>
          <ac:picMkLst>
            <pc:docMk/>
            <pc:sldMk cId="1020148478" sldId="335"/>
            <ac:picMk id="8" creationId="{76C278DD-D679-4D01-BDE2-713A50439FC1}"/>
          </ac:picMkLst>
        </pc:picChg>
        <pc:picChg chg="add del ord">
          <ac:chgData name="内田 陽子" userId="S::yoko_uchida@jpfgojp.onmicrosoft.com::3ba88787-b8da-4fc8-a417-83f627a88c5e" providerId="AD" clId="Web-{CA18398E-DD4B-1074-263C-734FBC3AA9C0}" dt="2020-05-29T02:42:35.931" v="2204"/>
          <ac:picMkLst>
            <pc:docMk/>
            <pc:sldMk cId="1020148478" sldId="335"/>
            <ac:picMk id="13" creationId="{A86B2613-BC1D-48F9-B84B-1DA72199B105}"/>
          </ac:picMkLst>
        </pc:picChg>
      </pc:sldChg>
      <pc:sldChg chg="modSp add ord replId">
        <pc:chgData name="内田 陽子" userId="S::yoko_uchida@jpfgojp.onmicrosoft.com::3ba88787-b8da-4fc8-a417-83f627a88c5e" providerId="AD" clId="Web-{CA18398E-DD4B-1074-263C-734FBC3AA9C0}" dt="2020-05-29T02:45:23.773" v="2261" actId="20577"/>
        <pc:sldMkLst>
          <pc:docMk/>
          <pc:sldMk cId="1871860711" sldId="336"/>
        </pc:sldMkLst>
        <pc:spChg chg="mod">
          <ac:chgData name="内田 陽子" userId="S::yoko_uchida@jpfgojp.onmicrosoft.com::3ba88787-b8da-4fc8-a417-83f627a88c5e" providerId="AD" clId="Web-{CA18398E-DD4B-1074-263C-734FBC3AA9C0}" dt="2020-05-29T02:45:00.555" v="2237" actId="20577"/>
          <ac:spMkLst>
            <pc:docMk/>
            <pc:sldMk cId="1871860711" sldId="33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4:47.820" v="2232" actId="20577"/>
          <ac:spMkLst>
            <pc:docMk/>
            <pc:sldMk cId="1871860711" sldId="3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4:11.071" v="2221" actId="20577"/>
          <ac:spMkLst>
            <pc:docMk/>
            <pc:sldMk cId="187186071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4:56.070" v="2234" actId="1076"/>
          <ac:spMkLst>
            <pc:docMk/>
            <pc:sldMk cId="1871860711" sldId="33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5:23.773" v="2261" actId="20577"/>
          <ac:spMkLst>
            <pc:docMk/>
            <pc:sldMk cId="1871860711" sldId="33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2:54:11.019" v="2499" actId="1076"/>
        <pc:sldMkLst>
          <pc:docMk/>
          <pc:sldMk cId="3285066421" sldId="337"/>
        </pc:sldMkLst>
        <pc:spChg chg="mod">
          <ac:chgData name="内田 陽子" userId="S::yoko_uchida@jpfgojp.onmicrosoft.com::3ba88787-b8da-4fc8-a417-83f627a88c5e" providerId="AD" clId="Web-{CA18398E-DD4B-1074-263C-734FBC3AA9C0}" dt="2020-05-29T02:53:23.035" v="2448" actId="20577"/>
          <ac:spMkLst>
            <pc:docMk/>
            <pc:sldMk cId="3285066421" sldId="3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02.707" v="2441" actId="20577"/>
          <ac:spMkLst>
            <pc:docMk/>
            <pc:sldMk cId="328506642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1:52.926" v="2424" actId="20577"/>
          <ac:spMkLst>
            <pc:docMk/>
            <pc:sldMk cId="328506642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4:11.019" v="2499" actId="1076"/>
          <ac:spMkLst>
            <pc:docMk/>
            <pc:sldMk cId="3285066421" sldId="3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48.972" v="2473" actId="20577"/>
          <ac:spMkLst>
            <pc:docMk/>
            <pc:sldMk cId="3285066421" sldId="3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57.269" v="2493" actId="20577"/>
          <ac:spMkLst>
            <pc:docMk/>
            <pc:sldMk cId="3285066421" sldId="3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38.300" v="2457" actId="20577"/>
          <ac:spMkLst>
            <pc:docMk/>
            <pc:sldMk cId="3285066421" sldId="33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2:51:37.754" v="2419"/>
          <ac:picMkLst>
            <pc:docMk/>
            <pc:sldMk cId="3285066421" sldId="337"/>
            <ac:picMk id="5" creationId="{9615AFCA-21F2-46CA-BD05-B04827731D1C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2:51:39.708" v="2420"/>
          <ac:picMkLst>
            <pc:docMk/>
            <pc:sldMk cId="3285066421" sldId="337"/>
            <ac:picMk id="8" creationId="{76C278DD-D679-4D01-BDE2-713A50439FC1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2:56:21.143" v="2521" actId="1076"/>
        <pc:sldMkLst>
          <pc:docMk/>
          <pc:sldMk cId="2387835650" sldId="338"/>
        </pc:sldMkLst>
        <pc:spChg chg="mod">
          <ac:chgData name="内田 陽子" userId="S::yoko_uchida@jpfgojp.onmicrosoft.com::3ba88787-b8da-4fc8-a417-83f627a88c5e" providerId="AD" clId="Web-{CA18398E-DD4B-1074-263C-734FBC3AA9C0}" dt="2020-05-29T02:54:53.690" v="2511" actId="1076"/>
          <ac:spMkLst>
            <pc:docMk/>
            <pc:sldMk cId="2387835650" sldId="338"/>
            <ac:spMk id="3" creationId="{FA28049A-EB54-4118-B50D-4219C8C91B8B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2:55:58.190" v="2517"/>
          <ac:picMkLst>
            <pc:docMk/>
            <pc:sldMk cId="2387835650" sldId="338"/>
            <ac:picMk id="2" creationId="{7C462D00-3DDD-4F44-9D77-A7B69CF22E3D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2:56:21.143" v="2521" actId="1076"/>
          <ac:picMkLst>
            <pc:docMk/>
            <pc:sldMk cId="2387835650" sldId="338"/>
            <ac:picMk id="4" creationId="{0318613E-45D8-400B-872B-D1AB153A948D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00:20.250" v="2596" actId="1076"/>
        <pc:sldMkLst>
          <pc:docMk/>
          <pc:sldMk cId="1414784557" sldId="339"/>
        </pc:sldMkLst>
        <pc:spChg chg="del">
          <ac:chgData name="内田 陽子" userId="S::yoko_uchida@jpfgojp.onmicrosoft.com::3ba88787-b8da-4fc8-a417-83f627a88c5e" providerId="AD" clId="Web-{CA18398E-DD4B-1074-263C-734FBC3AA9C0}" dt="2020-05-29T02:59:39.516" v="2580"/>
          <ac:spMkLst>
            <pc:docMk/>
            <pc:sldMk cId="1414784557" sldId="3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0:10.829" v="2594" actId="20577"/>
          <ac:spMkLst>
            <pc:docMk/>
            <pc:sldMk cId="1414784557" sldId="3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9:27.969" v="2578" actId="20577"/>
          <ac:spMkLst>
            <pc:docMk/>
            <pc:sldMk cId="1414784557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0:20.250" v="2596" actId="1076"/>
          <ac:spMkLst>
            <pc:docMk/>
            <pc:sldMk cId="1414784557" sldId="33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59:39.516" v="2579"/>
          <ac:spMkLst>
            <pc:docMk/>
            <pc:sldMk cId="1414784557" sldId="33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3:03:46.499" v="2665" actId="20577"/>
        <pc:sldMkLst>
          <pc:docMk/>
          <pc:sldMk cId="2323999045" sldId="340"/>
        </pc:sldMkLst>
        <pc:spChg chg="mod">
          <ac:chgData name="内田 陽子" userId="S::yoko_uchida@jpfgojp.onmicrosoft.com::3ba88787-b8da-4fc8-a417-83f627a88c5e" providerId="AD" clId="Web-{CA18398E-DD4B-1074-263C-734FBC3AA9C0}" dt="2020-05-29T03:03:23.749" v="2640" actId="20577"/>
          <ac:spMkLst>
            <pc:docMk/>
            <pc:sldMk cId="2323999045" sldId="3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10.811" v="2632" actId="20577"/>
          <ac:spMkLst>
            <pc:docMk/>
            <pc:sldMk cId="2323999045" sldId="3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2:38.702" v="2617" actId="20577"/>
          <ac:spMkLst>
            <pc:docMk/>
            <pc:sldMk cId="2323999045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17.561" v="2633" actId="1076"/>
          <ac:spMkLst>
            <pc:docMk/>
            <pc:sldMk cId="2323999045" sldId="3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39.374" v="2654" actId="20577"/>
          <ac:spMkLst>
            <pc:docMk/>
            <pc:sldMk cId="2323999045" sldId="3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46.499" v="2665" actId="20577"/>
          <ac:spMkLst>
            <pc:docMk/>
            <pc:sldMk cId="2323999045" sldId="3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33.530" v="2651" actId="20577"/>
          <ac:spMkLst>
            <pc:docMk/>
            <pc:sldMk cId="2323999045" sldId="34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3:07:05.825" v="2723" actId="1076"/>
        <pc:sldMkLst>
          <pc:docMk/>
          <pc:sldMk cId="4232016368" sldId="341"/>
        </pc:sldMkLst>
        <pc:spChg chg="del">
          <ac:chgData name="内田 陽子" userId="S::yoko_uchida@jpfgojp.onmicrosoft.com::3ba88787-b8da-4fc8-a417-83f627a88c5e" providerId="AD" clId="Web-{CA18398E-DD4B-1074-263C-734FBC3AA9C0}" dt="2020-05-29T03:06:51.310" v="2720"/>
          <ac:spMkLst>
            <pc:docMk/>
            <pc:sldMk cId="4232016368" sldId="3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6:32.950" v="2711" actId="20577"/>
          <ac:spMkLst>
            <pc:docMk/>
            <pc:sldMk cId="4232016368" sldId="3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7:05.825" v="2723" actId="1076"/>
          <ac:spMkLst>
            <pc:docMk/>
            <pc:sldMk cId="4232016368" sldId="3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6:55.935" v="2721" actId="1076"/>
          <ac:spMkLst>
            <pc:docMk/>
            <pc:sldMk cId="4232016368" sldId="3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6:40.028" v="2714" actId="20577"/>
          <ac:spMkLst>
            <pc:docMk/>
            <pc:sldMk cId="4232016368" sldId="34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06:51.310" v="2719"/>
          <ac:spMkLst>
            <pc:docMk/>
            <pc:sldMk cId="4232016368" sldId="34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06:51.310" v="2718"/>
          <ac:spMkLst>
            <pc:docMk/>
            <pc:sldMk cId="4232016368" sldId="34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3:19:42.897" v="2913" actId="20577"/>
        <pc:sldMkLst>
          <pc:docMk/>
          <pc:sldMk cId="903219533" sldId="342"/>
        </pc:sldMkLst>
        <pc:spChg chg="mod">
          <ac:chgData name="内田 陽子" userId="S::yoko_uchida@jpfgojp.onmicrosoft.com::3ba88787-b8da-4fc8-a417-83f627a88c5e" providerId="AD" clId="Web-{CA18398E-DD4B-1074-263C-734FBC3AA9C0}" dt="2020-05-29T03:19:42.897" v="2913" actId="20577"/>
          <ac:spMkLst>
            <pc:docMk/>
            <pc:sldMk cId="903219533" sldId="342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9:20.726" v="2909" actId="1076"/>
          <ac:spMkLst>
            <pc:docMk/>
            <pc:sldMk cId="903219533" sldId="342"/>
            <ac:spMk id="13" creationId="{60266CC8-0941-4B0C-A1AF-E3FCD96459E2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9:20.726" v="2910" actId="1076"/>
          <ac:spMkLst>
            <pc:docMk/>
            <pc:sldMk cId="903219533" sldId="342"/>
            <ac:spMk id="15" creationId="{5A5139BA-F5F7-4B3F-B073-EA32659CEF90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3:19:07.022" v="2906" actId="1076"/>
          <ac:picMkLst>
            <pc:docMk/>
            <pc:sldMk cId="903219533" sldId="342"/>
            <ac:picMk id="2" creationId="{04D49CF2-DC6B-4B4B-A311-95BBBB82B744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3:18:56.851" v="2904"/>
          <ac:picMkLst>
            <pc:docMk/>
            <pc:sldMk cId="903219533" sldId="342"/>
            <ac:picMk id="4" creationId="{0318613E-45D8-400B-872B-D1AB153A948D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22:42.005" v="2972" actId="1076"/>
        <pc:sldMkLst>
          <pc:docMk/>
          <pc:sldMk cId="2919537825" sldId="343"/>
        </pc:sldMkLst>
        <pc:spChg chg="del">
          <ac:chgData name="内田 陽子" userId="S::yoko_uchida@jpfgojp.onmicrosoft.com::3ba88787-b8da-4fc8-a417-83f627a88c5e" providerId="AD" clId="Web-{CA18398E-DD4B-1074-263C-734FBC3AA9C0}" dt="2020-05-29T03:22:27.021" v="2970"/>
          <ac:spMkLst>
            <pc:docMk/>
            <pc:sldMk cId="2919537825" sldId="3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2:42.005" v="2971" actId="1076"/>
          <ac:spMkLst>
            <pc:docMk/>
            <pc:sldMk cId="2919537825" sldId="3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1:49.662" v="2956" actId="20577"/>
          <ac:spMkLst>
            <pc:docMk/>
            <pc:sldMk cId="2919537825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2:42.005" v="2972" actId="1076"/>
          <ac:spMkLst>
            <pc:docMk/>
            <pc:sldMk cId="2919537825" sldId="34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22:27.021" v="2969"/>
          <ac:spMkLst>
            <pc:docMk/>
            <pc:sldMk cId="2919537825" sldId="34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22:27.021" v="2968"/>
          <ac:spMkLst>
            <pc:docMk/>
            <pc:sldMk cId="2919537825" sldId="34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22:27.021" v="2967"/>
          <ac:spMkLst>
            <pc:docMk/>
            <pc:sldMk cId="2919537825" sldId="34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3:36:38.187" v="3211" actId="20577"/>
        <pc:sldMkLst>
          <pc:docMk/>
          <pc:sldMk cId="3174436010" sldId="344"/>
        </pc:sldMkLst>
        <pc:spChg chg="mod">
          <ac:chgData name="内田 陽子" userId="S::yoko_uchida@jpfgojp.onmicrosoft.com::3ba88787-b8da-4fc8-a417-83f627a88c5e" providerId="AD" clId="Web-{CA18398E-DD4B-1074-263C-734FBC3AA9C0}" dt="2020-05-29T03:30:01.549" v="3105" actId="20577"/>
          <ac:spMkLst>
            <pc:docMk/>
            <pc:sldMk cId="3174436010" sldId="3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9:10.940" v="3074" actId="1076"/>
          <ac:spMkLst>
            <pc:docMk/>
            <pc:sldMk cId="3174436010" sldId="3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6:38.187" v="3211" actId="20577"/>
          <ac:spMkLst>
            <pc:docMk/>
            <pc:sldMk cId="3174436010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53.689" v="3135" actId="1076"/>
          <ac:spMkLst>
            <pc:docMk/>
            <pc:sldMk cId="3174436010" sldId="3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22.768" v="3124" actId="20577"/>
          <ac:spMkLst>
            <pc:docMk/>
            <pc:sldMk cId="3174436010" sldId="3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29.627" v="3130" actId="20577"/>
          <ac:spMkLst>
            <pc:docMk/>
            <pc:sldMk cId="3174436010" sldId="3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13.627" v="3116" actId="20577"/>
          <ac:spMkLst>
            <pc:docMk/>
            <pc:sldMk cId="3174436010" sldId="344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3:30:49.939" v="3134" actId="14100"/>
          <ac:picMkLst>
            <pc:docMk/>
            <pc:sldMk cId="3174436010" sldId="344"/>
            <ac:picMk id="5" creationId="{9A6BA8F5-8E32-4F8A-9089-79B3086D9435}"/>
          </ac:picMkLst>
        </pc:picChg>
        <pc:picChg chg="mod">
          <ac:chgData name="内田 陽子" userId="S::yoko_uchida@jpfgojp.onmicrosoft.com::3ba88787-b8da-4fc8-a417-83f627a88c5e" providerId="AD" clId="Web-{CA18398E-DD4B-1074-263C-734FBC3AA9C0}" dt="2020-05-29T03:30:38.549" v="3133" actId="1076"/>
          <ac:picMkLst>
            <pc:docMk/>
            <pc:sldMk cId="3174436010" sldId="344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3:28:14.018" v="3058"/>
          <ac:picMkLst>
            <pc:docMk/>
            <pc:sldMk cId="3174436010" sldId="344"/>
            <ac:picMk id="8" creationId="{F41ED91D-7336-4E94-9151-B8128630E1FC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34:24.875" v="3186"/>
        <pc:sldMkLst>
          <pc:docMk/>
          <pc:sldMk cId="602500825" sldId="345"/>
        </pc:sldMkLst>
        <pc:spChg chg="mod">
          <ac:chgData name="内田 陽子" userId="S::yoko_uchida@jpfgojp.onmicrosoft.com::3ba88787-b8da-4fc8-a417-83f627a88c5e" providerId="AD" clId="Web-{CA18398E-DD4B-1074-263C-734FBC3AA9C0}" dt="2020-05-29T03:34:21.453" v="3185" actId="20577"/>
          <ac:spMkLst>
            <pc:docMk/>
            <pc:sldMk cId="602500825" sldId="3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3:43.313" v="3174" actId="20577"/>
          <ac:spMkLst>
            <pc:docMk/>
            <pc:sldMk cId="602500825" sldId="34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4:24.875" v="3186"/>
          <ac:spMkLst>
            <pc:docMk/>
            <pc:sldMk cId="602500825" sldId="34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3:40:13.482" v="3284" actId="1076"/>
        <pc:sldMkLst>
          <pc:docMk/>
          <pc:sldMk cId="2432126590" sldId="346"/>
        </pc:sldMkLst>
        <pc:spChg chg="del">
          <ac:chgData name="内田 陽子" userId="S::yoko_uchida@jpfgojp.onmicrosoft.com::3ba88787-b8da-4fc8-a417-83f627a88c5e" providerId="AD" clId="Web-{CA18398E-DD4B-1074-263C-734FBC3AA9C0}" dt="2020-05-29T03:39:25.967" v="3267"/>
          <ac:spMkLst>
            <pc:docMk/>
            <pc:sldMk cId="2432126590" sldId="3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0:03.544" v="3282" actId="20577"/>
          <ac:spMkLst>
            <pc:docMk/>
            <pc:sldMk cId="2432126590" sldId="3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8:34.873" v="3258" actId="20577"/>
          <ac:spMkLst>
            <pc:docMk/>
            <pc:sldMk cId="2432126590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0:13.482" v="3284" actId="1076"/>
          <ac:spMkLst>
            <pc:docMk/>
            <pc:sldMk cId="2432126590" sldId="34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9:25.967" v="3266"/>
          <ac:spMkLst>
            <pc:docMk/>
            <pc:sldMk cId="2432126590" sldId="34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9:25.967" v="3265"/>
          <ac:spMkLst>
            <pc:docMk/>
            <pc:sldMk cId="2432126590" sldId="34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9:25.967" v="3264"/>
          <ac:spMkLst>
            <pc:docMk/>
            <pc:sldMk cId="2432126590" sldId="34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3:39:04.514" v="3261"/>
          <ac:picMkLst>
            <pc:docMk/>
            <pc:sldMk cId="2432126590" sldId="346"/>
            <ac:picMk id="5" creationId="{9A6BA8F5-8E32-4F8A-9089-79B3086D9435}"/>
          </ac:picMkLst>
        </pc:picChg>
        <pc:picChg chg="add mod">
          <ac:chgData name="内田 陽子" userId="S::yoko_uchida@jpfgojp.onmicrosoft.com::3ba88787-b8da-4fc8-a417-83f627a88c5e" providerId="AD" clId="Web-{CA18398E-DD4B-1074-263C-734FBC3AA9C0}" dt="2020-05-29T03:39:16.279" v="3263" actId="1076"/>
          <ac:picMkLst>
            <pc:docMk/>
            <pc:sldMk cId="2432126590" sldId="346"/>
            <ac:picMk id="8" creationId="{B63CE19C-6A7D-4FCB-A765-E8A796DED130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44:11.214" v="3373" actId="20577"/>
        <pc:sldMkLst>
          <pc:docMk/>
          <pc:sldMk cId="3108835704" sldId="347"/>
        </pc:sldMkLst>
        <pc:spChg chg="mod">
          <ac:chgData name="内田 陽子" userId="S::yoko_uchida@jpfgojp.onmicrosoft.com::3ba88787-b8da-4fc8-a417-83f627a88c5e" providerId="AD" clId="Web-{CA18398E-DD4B-1074-263C-734FBC3AA9C0}" dt="2020-05-29T03:44:01.542" v="3366" actId="20577"/>
          <ac:spMkLst>
            <pc:docMk/>
            <pc:sldMk cId="3108835704" sldId="3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3:35.464" v="3354" actId="20577"/>
          <ac:spMkLst>
            <pc:docMk/>
            <pc:sldMk cId="3108835704" sldId="3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3:00.574" v="3342" actId="20577"/>
          <ac:spMkLst>
            <pc:docMk/>
            <pc:sldMk cId="3108835704" sldId="3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3:50.574" v="3359" actId="1076"/>
          <ac:spMkLst>
            <pc:docMk/>
            <pc:sldMk cId="3108835704" sldId="3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4:11.214" v="3373" actId="20577"/>
          <ac:spMkLst>
            <pc:docMk/>
            <pc:sldMk cId="3108835704" sldId="34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43:36.636" v="3355"/>
          <ac:spMkLst>
            <pc:docMk/>
            <pc:sldMk cId="3108835704" sldId="3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4:05.620" v="3369" actId="20577"/>
          <ac:spMkLst>
            <pc:docMk/>
            <pc:sldMk cId="3108835704" sldId="347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4:52:55.050" v="3433" actId="1076"/>
        <pc:sldMkLst>
          <pc:docMk/>
          <pc:sldMk cId="1364480864" sldId="348"/>
        </pc:sldMkLst>
        <pc:spChg chg="del">
          <ac:chgData name="内田 陽子" userId="S::yoko_uchida@jpfgojp.onmicrosoft.com::3ba88787-b8da-4fc8-a417-83f627a88c5e" providerId="AD" clId="Web-{CA18398E-DD4B-1074-263C-734FBC3AA9C0}" dt="2020-05-29T04:52:47.550" v="3432"/>
          <ac:spMkLst>
            <pc:docMk/>
            <pc:sldMk cId="1364480864" sldId="3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2:31.550" v="3428" actId="20577"/>
          <ac:spMkLst>
            <pc:docMk/>
            <pc:sldMk cId="1364480864" sldId="3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1:52.004" v="3413" actId="20577"/>
          <ac:spMkLst>
            <pc:docMk/>
            <pc:sldMk cId="1364480864" sldId="3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2:55.050" v="3433" actId="1076"/>
          <ac:spMkLst>
            <pc:docMk/>
            <pc:sldMk cId="1364480864" sldId="34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4:52:47.550" v="3431"/>
          <ac:spMkLst>
            <pc:docMk/>
            <pc:sldMk cId="1364480864" sldId="34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4:52:47.550" v="3430"/>
          <ac:spMkLst>
            <pc:docMk/>
            <pc:sldMk cId="1364480864" sldId="34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5:58:57.554" v="4542" actId="1076"/>
        <pc:sldMkLst>
          <pc:docMk/>
          <pc:sldMk cId="817292731" sldId="349"/>
        </pc:sldMkLst>
        <pc:spChg chg="mod">
          <ac:chgData name="内田 陽子" userId="S::yoko_uchida@jpfgojp.onmicrosoft.com::3ba88787-b8da-4fc8-a417-83f627a88c5e" providerId="AD" clId="Web-{CA18398E-DD4B-1074-263C-734FBC3AA9C0}" dt="2020-05-29T05:58:46.836" v="4540" actId="20577"/>
          <ac:spMkLst>
            <pc:docMk/>
            <pc:sldMk cId="817292731" sldId="3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8:07.946" v="4526" actId="20577"/>
          <ac:spMkLst>
            <pc:docMk/>
            <pc:sldMk cId="817292731" sldId="3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8:57.554" v="4542" actId="1076"/>
          <ac:spMkLst>
            <pc:docMk/>
            <pc:sldMk cId="817292731" sldId="349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5:03:59.418" v="3611"/>
        <pc:sldMkLst>
          <pc:docMk/>
          <pc:sldMk cId="624210120" sldId="350"/>
        </pc:sldMkLst>
        <pc:spChg chg="mod">
          <ac:chgData name="内田 陽子" userId="S::yoko_uchida@jpfgojp.onmicrosoft.com::3ba88787-b8da-4fc8-a417-83f627a88c5e" providerId="AD" clId="Web-{CA18398E-DD4B-1074-263C-734FBC3AA9C0}" dt="2020-05-29T05:02:46.606" v="3601" actId="20577"/>
          <ac:spMkLst>
            <pc:docMk/>
            <pc:sldMk cId="624210120" sldId="3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1:59.403" v="3587" actId="20577"/>
          <ac:spMkLst>
            <pc:docMk/>
            <pc:sldMk cId="624210120" sldId="3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3:09.590" v="3605" actId="1076"/>
          <ac:spMkLst>
            <pc:docMk/>
            <pc:sldMk cId="624210120" sldId="350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5:03:59.418" v="3611"/>
          <ac:picMkLst>
            <pc:docMk/>
            <pc:sldMk cId="624210120" sldId="350"/>
            <ac:picMk id="2" creationId="{3A2CDB32-D745-4522-A2B1-67B086AC7643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5:03:55.340" v="3610"/>
          <ac:picMkLst>
            <pc:docMk/>
            <pc:sldMk cId="624210120" sldId="350"/>
            <ac:picMk id="5" creationId="{812392B3-7521-4A91-A019-98A565837649}"/>
          </ac:picMkLst>
        </pc:picChg>
        <pc:picChg chg="mod">
          <ac:chgData name="内田 陽子" userId="S::yoko_uchida@jpfgojp.onmicrosoft.com::3ba88787-b8da-4fc8-a417-83f627a88c5e" providerId="AD" clId="Web-{CA18398E-DD4B-1074-263C-734FBC3AA9C0}" dt="2020-05-29T05:03:16.137" v="3606" actId="1076"/>
          <ac:picMkLst>
            <pc:docMk/>
            <pc:sldMk cId="624210120" sldId="350"/>
            <ac:picMk id="6" creationId="{00000000-0000-0000-0000-000000000000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CA18398E-DD4B-1074-263C-734FBC3AA9C0}" dt="2020-05-29T05:08:12.431" v="3685"/>
        <pc:sldMkLst>
          <pc:docMk/>
          <pc:sldMk cId="3669662264" sldId="351"/>
        </pc:sldMkLst>
        <pc:spChg chg="mod">
          <ac:chgData name="内田 陽子" userId="S::yoko_uchida@jpfgojp.onmicrosoft.com::3ba88787-b8da-4fc8-a417-83f627a88c5e" providerId="AD" clId="Web-{CA18398E-DD4B-1074-263C-734FBC3AA9C0}" dt="2020-05-29T05:07:44.353" v="3682" actId="20577"/>
          <ac:spMkLst>
            <pc:docMk/>
            <pc:sldMk cId="3669662264" sldId="3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6:39.807" v="3662" actId="20577"/>
          <ac:spMkLst>
            <pc:docMk/>
            <pc:sldMk cId="3669662264" sldId="3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7:51.571" v="3683" actId="1076"/>
          <ac:spMkLst>
            <pc:docMk/>
            <pc:sldMk cId="3669662264" sldId="351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5:06:58.806" v="3666"/>
          <ac:picMkLst>
            <pc:docMk/>
            <pc:sldMk cId="3669662264" sldId="351"/>
            <ac:picMk id="2" creationId="{1D1B4FF3-0CFA-4AED-BB77-B9FAB6B53C46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5:07:02.244" v="3667"/>
          <ac:picMkLst>
            <pc:docMk/>
            <pc:sldMk cId="3669662264" sldId="351"/>
            <ac:picMk id="5" creationId="{812392B3-7521-4A91-A019-98A565837649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5:08:12.431" v="3685"/>
          <ac:picMkLst>
            <pc:docMk/>
            <pc:sldMk cId="3669662264" sldId="351"/>
            <ac:picMk id="6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CA18398E-DD4B-1074-263C-734FBC3AA9C0}" dt="2020-05-29T05:08:05.915" v="3684"/>
          <ac:picMkLst>
            <pc:docMk/>
            <pc:sldMk cId="3669662264" sldId="351"/>
            <ac:picMk id="9" creationId="{C23CCD52-52E8-4FC6-8AD0-B55441CB1976}"/>
          </ac:picMkLst>
        </pc:picChg>
      </pc:sldChg>
      <pc:sldChg chg="addSp modSp add ord replId">
        <pc:chgData name="内田 陽子" userId="S::yoko_uchida@jpfgojp.onmicrosoft.com::3ba88787-b8da-4fc8-a417-83f627a88c5e" providerId="AD" clId="Web-{CA18398E-DD4B-1074-263C-734FBC3AA9C0}" dt="2020-05-29T05:12:43.693" v="3798" actId="1076"/>
        <pc:sldMkLst>
          <pc:docMk/>
          <pc:sldMk cId="2830735517" sldId="352"/>
        </pc:sldMkLst>
        <pc:spChg chg="mod">
          <ac:chgData name="内田 陽子" userId="S::yoko_uchida@jpfgojp.onmicrosoft.com::3ba88787-b8da-4fc8-a417-83f627a88c5e" providerId="AD" clId="Web-{CA18398E-DD4B-1074-263C-734FBC3AA9C0}" dt="2020-05-29T05:11:22.569" v="3770" actId="20577"/>
          <ac:spMkLst>
            <pc:docMk/>
            <pc:sldMk cId="2830735517" sldId="3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1:09.382" v="3743" actId="20577"/>
          <ac:spMkLst>
            <pc:docMk/>
            <pc:sldMk cId="2830735517" sldId="3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0:24.398" v="3728" actId="1076"/>
          <ac:spMkLst>
            <pc:docMk/>
            <pc:sldMk cId="2830735517" sldId="3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2:08.381" v="3796" actId="1076"/>
          <ac:spMkLst>
            <pc:docMk/>
            <pc:sldMk cId="2830735517" sldId="352"/>
            <ac:spMk id="9" creationId="{48920A6D-E990-4345-B2E9-6CEDA0026157}"/>
          </ac:spMkLst>
        </pc:spChg>
        <pc:spChg chg="add mod">
          <ac:chgData name="内田 陽子" userId="S::yoko_uchida@jpfgojp.onmicrosoft.com::3ba88787-b8da-4fc8-a417-83f627a88c5e" providerId="AD" clId="Web-{CA18398E-DD4B-1074-263C-734FBC3AA9C0}" dt="2020-05-29T05:12:43.693" v="3798" actId="1076"/>
          <ac:spMkLst>
            <pc:docMk/>
            <pc:sldMk cId="2830735517" sldId="352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1:37.694" v="3785" actId="20577"/>
          <ac:spMkLst>
            <pc:docMk/>
            <pc:sldMk cId="2830735517" sldId="352"/>
            <ac:spMk id="11" creationId="{9557DDCB-0AF4-4AFF-A705-E5DBBE957561}"/>
          </ac:spMkLst>
        </pc:spChg>
      </pc:sldChg>
      <pc:sldChg chg="modSp add del ord replId">
        <pc:chgData name="内田 陽子" userId="S::yoko_uchida@jpfgojp.onmicrosoft.com::3ba88787-b8da-4fc8-a417-83f627a88c5e" providerId="AD" clId="Web-{CA18398E-DD4B-1074-263C-734FBC3AA9C0}" dt="2020-05-29T05:46:28.078" v="4233" actId="1076"/>
        <pc:sldMkLst>
          <pc:docMk/>
          <pc:sldMk cId="1336547048" sldId="353"/>
        </pc:sldMkLst>
        <pc:spChg chg="mod">
          <ac:chgData name="内田 陽子" userId="S::yoko_uchida@jpfgojp.onmicrosoft.com::3ba88787-b8da-4fc8-a417-83f627a88c5e" providerId="AD" clId="Web-{CA18398E-DD4B-1074-263C-734FBC3AA9C0}" dt="2020-05-29T05:46:28.062" v="4230" actId="1076"/>
          <ac:spMkLst>
            <pc:docMk/>
            <pc:sldMk cId="1336547048" sldId="35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31" v="4228" actId="1076"/>
          <ac:spMkLst>
            <pc:docMk/>
            <pc:sldMk cId="1336547048" sldId="3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5:16.410" v="3818" actId="20577"/>
          <ac:spMkLst>
            <pc:docMk/>
            <pc:sldMk cId="1336547048" sldId="3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47" v="4229" actId="1076"/>
          <ac:spMkLst>
            <pc:docMk/>
            <pc:sldMk cId="1336547048" sldId="35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62" v="4231" actId="1076"/>
          <ac:spMkLst>
            <pc:docMk/>
            <pc:sldMk cId="1336547048" sldId="35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78" v="4233" actId="1076"/>
          <ac:spMkLst>
            <pc:docMk/>
            <pc:sldMk cId="1336547048" sldId="353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78" v="4232" actId="1076"/>
          <ac:spMkLst>
            <pc:docMk/>
            <pc:sldMk cId="1336547048" sldId="35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5:29:16.261" v="4120" actId="1076"/>
        <pc:sldMkLst>
          <pc:docMk/>
          <pc:sldMk cId="2615856767" sldId="354"/>
        </pc:sldMkLst>
        <pc:spChg chg="mod">
          <ac:chgData name="内田 陽子" userId="S::yoko_uchida@jpfgojp.onmicrosoft.com::3ba88787-b8da-4fc8-a417-83f627a88c5e" providerId="AD" clId="Web-{CA18398E-DD4B-1074-263C-734FBC3AA9C0}" dt="2020-05-29T05:29:16.245" v="4117" actId="1076"/>
          <ac:spMkLst>
            <pc:docMk/>
            <pc:sldMk cId="2615856767" sldId="35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30" v="4115" actId="1076"/>
          <ac:spMkLst>
            <pc:docMk/>
            <pc:sldMk cId="2615856767" sldId="3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7:35.362" v="3914" actId="20577"/>
          <ac:spMkLst>
            <pc:docMk/>
            <pc:sldMk cId="2615856767" sldId="35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30" v="4116" actId="1076"/>
          <ac:spMkLst>
            <pc:docMk/>
            <pc:sldMk cId="2615856767" sldId="35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45" v="4118" actId="1076"/>
          <ac:spMkLst>
            <pc:docMk/>
            <pc:sldMk cId="2615856767" sldId="35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61" v="4120" actId="1076"/>
          <ac:spMkLst>
            <pc:docMk/>
            <pc:sldMk cId="2615856767" sldId="35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45" v="4119" actId="1076"/>
          <ac:spMkLst>
            <pc:docMk/>
            <pc:sldMk cId="2615856767" sldId="35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5:29:00.495" v="4114" actId="1076"/>
        <pc:sldMkLst>
          <pc:docMk/>
          <pc:sldMk cId="3033120991" sldId="355"/>
        </pc:sldMkLst>
        <pc:spChg chg="del">
          <ac:chgData name="内田 陽子" userId="S::yoko_uchida@jpfgojp.onmicrosoft.com::3ba88787-b8da-4fc8-a417-83f627a88c5e" providerId="AD" clId="Web-{CA18398E-DD4B-1074-263C-734FBC3AA9C0}" dt="2020-05-29T05:28:14.480" v="4085"/>
          <ac:spMkLst>
            <pc:docMk/>
            <pc:sldMk cId="3033120991" sldId="3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80" v="4111" actId="1076"/>
          <ac:spMkLst>
            <pc:docMk/>
            <pc:sldMk cId="3033120991" sldId="35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5:24:52.482" v="4031"/>
          <ac:spMkLst>
            <pc:docMk/>
            <pc:sldMk cId="3033120991" sldId="3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95" v="4114" actId="1076"/>
          <ac:spMkLst>
            <pc:docMk/>
            <pc:sldMk cId="3033120991" sldId="35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5:24:57.451" v="4033"/>
          <ac:spMkLst>
            <pc:docMk/>
            <pc:sldMk cId="3033120991" sldId="355"/>
            <ac:spMk id="8" creationId="{40442677-3BA1-4355-AB17-2D1F7F625DF9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80" v="4112" actId="1076"/>
          <ac:spMkLst>
            <pc:docMk/>
            <pc:sldMk cId="3033120991" sldId="35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5:28:14.480" v="4084"/>
          <ac:spMkLst>
            <pc:docMk/>
            <pc:sldMk cId="3033120991" sldId="355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80" v="4113" actId="1076"/>
          <ac:spMkLst>
            <pc:docMk/>
            <pc:sldMk cId="3033120991" sldId="355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CA18398E-DD4B-1074-263C-734FBC3AA9C0}" dt="2020-05-29T05:27:29.918" v="4072" actId="20577"/>
          <ac:spMkLst>
            <pc:docMk/>
            <pc:sldMk cId="3033120991" sldId="355"/>
            <ac:spMk id="13" creationId="{8E76A1F1-82B5-425C-BC2F-ACB6097B3D1E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5:45:14.704" v="4225" actId="20577"/>
        <pc:sldMkLst>
          <pc:docMk/>
          <pc:sldMk cId="883384830" sldId="356"/>
        </pc:sldMkLst>
        <pc:spChg chg="mod">
          <ac:chgData name="内田 陽子" userId="S::yoko_uchida@jpfgojp.onmicrosoft.com::3ba88787-b8da-4fc8-a417-83f627a88c5e" providerId="AD" clId="Web-{CA18398E-DD4B-1074-263C-734FBC3AA9C0}" dt="2020-05-29T05:44:34.564" v="4211" actId="20577"/>
          <ac:spMkLst>
            <pc:docMk/>
            <pc:sldMk cId="883384830" sldId="3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4:44.142" v="4212" actId="1076"/>
          <ac:spMkLst>
            <pc:docMk/>
            <pc:sldMk cId="883384830" sldId="3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5:14.704" v="4225" actId="20577"/>
          <ac:spMkLst>
            <pc:docMk/>
            <pc:sldMk cId="883384830" sldId="35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5:05.688" v="4219" actId="20577"/>
          <ac:spMkLst>
            <pc:docMk/>
            <pc:sldMk cId="883384830" sldId="356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3:34.408" v="4199" actId="20577"/>
          <ac:spMkLst>
            <pc:docMk/>
            <pc:sldMk cId="883384830" sldId="356"/>
            <ac:spMk id="13" creationId="{8E76A1F1-82B5-425C-BC2F-ACB6097B3D1E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5:51:35.747" v="4373" actId="1076"/>
        <pc:sldMkLst>
          <pc:docMk/>
          <pc:sldMk cId="2074369330" sldId="357"/>
        </pc:sldMkLst>
        <pc:spChg chg="mod">
          <ac:chgData name="内田 陽子" userId="S::yoko_uchida@jpfgojp.onmicrosoft.com::3ba88787-b8da-4fc8-a417-83f627a88c5e" providerId="AD" clId="Web-{CA18398E-DD4B-1074-263C-734FBC3AA9C0}" dt="2020-05-29T05:50:54.622" v="4334" actId="20577"/>
          <ac:spMkLst>
            <pc:docMk/>
            <pc:sldMk cId="2074369330" sldId="3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0:41.263" v="4322" actId="20577"/>
          <ac:spMkLst>
            <pc:docMk/>
            <pc:sldMk cId="2074369330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9:35.139" v="4309" actId="20577"/>
          <ac:spMkLst>
            <pc:docMk/>
            <pc:sldMk cId="2074369330" sldId="3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35.747" v="4373" actId="1076"/>
          <ac:spMkLst>
            <pc:docMk/>
            <pc:sldMk cId="2074369330" sldId="3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16.184" v="4363" actId="20577"/>
          <ac:spMkLst>
            <pc:docMk/>
            <pc:sldMk cId="2074369330" sldId="3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25.090" v="4370" actId="20577"/>
          <ac:spMkLst>
            <pc:docMk/>
            <pc:sldMk cId="2074369330" sldId="357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04.653" v="4343" actId="20577"/>
          <ac:spMkLst>
            <pc:docMk/>
            <pc:sldMk cId="2074369330" sldId="35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6:01:42.881" v="4589" actId="1076"/>
        <pc:sldMkLst>
          <pc:docMk/>
          <pc:sldMk cId="2267064423" sldId="358"/>
        </pc:sldMkLst>
        <pc:spChg chg="mod">
          <ac:chgData name="内田 陽子" userId="S::yoko_uchida@jpfgojp.onmicrosoft.com::3ba88787-b8da-4fc8-a417-83f627a88c5e" providerId="AD" clId="Web-{CA18398E-DD4B-1074-263C-734FBC3AA9C0}" dt="2020-05-29T05:55:34.025" v="4456" actId="20577"/>
          <ac:spMkLst>
            <pc:docMk/>
            <pc:sldMk cId="2267064423" sldId="3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5:24.416" v="4453" actId="20577"/>
          <ac:spMkLst>
            <pc:docMk/>
            <pc:sldMk cId="2267064423" sldId="3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1:42.881" v="4589" actId="1076"/>
          <ac:spMkLst>
            <pc:docMk/>
            <pc:sldMk cId="2267064423" sldId="3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6:06.212" v="4479" actId="1076"/>
          <ac:spMkLst>
            <pc:docMk/>
            <pc:sldMk cId="2267064423" sldId="35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5:56.306" v="4476" actId="1076"/>
          <ac:spMkLst>
            <pc:docMk/>
            <pc:sldMk cId="2267064423" sldId="35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5:46.650" v="4472" actId="20577"/>
          <ac:spMkLst>
            <pc:docMk/>
            <pc:sldMk cId="2267064423" sldId="358"/>
            <ac:spMk id="10" creationId="{5CCE729E-7FB4-4056-A38B-601D462183F8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6:01:23.381" v="4587" actId="1076"/>
        <pc:sldMkLst>
          <pc:docMk/>
          <pc:sldMk cId="597932422" sldId="359"/>
        </pc:sldMkLst>
        <pc:spChg chg="mod">
          <ac:chgData name="内田 陽子" userId="S::yoko_uchida@jpfgojp.onmicrosoft.com::3ba88787-b8da-4fc8-a417-83f627a88c5e" providerId="AD" clId="Web-{CA18398E-DD4B-1074-263C-734FBC3AA9C0}" dt="2020-05-29T06:01:13.537" v="4585" actId="20577"/>
          <ac:spMkLst>
            <pc:docMk/>
            <pc:sldMk cId="597932422" sldId="3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0:29.366" v="4571" actId="20577"/>
          <ac:spMkLst>
            <pc:docMk/>
            <pc:sldMk cId="597932422" sldId="3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1:23.381" v="4587" actId="1076"/>
          <ac:spMkLst>
            <pc:docMk/>
            <pc:sldMk cId="597932422" sldId="359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CA18398E-DD4B-1074-263C-734FBC3AA9C0}" dt="2020-05-29T05:59:08.429" v="4544"/>
        <pc:sldMkLst>
          <pc:docMk/>
          <pc:sldMk cId="2071394736" sldId="360"/>
        </pc:sldMkLst>
      </pc:sldChg>
      <pc:sldChg chg="modSp add ord replId">
        <pc:chgData name="内田 陽子" userId="S::yoko_uchida@jpfgojp.onmicrosoft.com::3ba88787-b8da-4fc8-a417-83f627a88c5e" providerId="AD" clId="Web-{CA18398E-DD4B-1074-263C-734FBC3AA9C0}" dt="2020-05-29T06:07:58.142" v="4713" actId="1076"/>
        <pc:sldMkLst>
          <pc:docMk/>
          <pc:sldMk cId="3519370733" sldId="360"/>
        </pc:sldMkLst>
        <pc:spChg chg="mod">
          <ac:chgData name="内田 陽子" userId="S::yoko_uchida@jpfgojp.onmicrosoft.com::3ba88787-b8da-4fc8-a417-83f627a88c5e" providerId="AD" clId="Web-{CA18398E-DD4B-1074-263C-734FBC3AA9C0}" dt="2020-05-29T06:06:58.924" v="4659" actId="20577"/>
          <ac:spMkLst>
            <pc:docMk/>
            <pc:sldMk cId="3519370733" sldId="3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6:48.503" v="4636" actId="20577"/>
          <ac:spMkLst>
            <pc:docMk/>
            <pc:sldMk cId="3519370733" sldId="3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6:09.300" v="4627" actId="20577"/>
          <ac:spMkLst>
            <pc:docMk/>
            <pc:sldMk cId="3519370733" sldId="3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58.142" v="4713" actId="1076"/>
          <ac:spMkLst>
            <pc:docMk/>
            <pc:sldMk cId="3519370733" sldId="36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27.815" v="4689" actId="20577"/>
          <ac:spMkLst>
            <pc:docMk/>
            <pc:sldMk cId="3519370733" sldId="36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45.986" v="4710" actId="1076"/>
          <ac:spMkLst>
            <pc:docMk/>
            <pc:sldMk cId="3519370733" sldId="360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18.065" v="4678" actId="20577"/>
          <ac:spMkLst>
            <pc:docMk/>
            <pc:sldMk cId="3519370733" sldId="36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6:17:16.793" v="4812" actId="20577"/>
        <pc:sldMkLst>
          <pc:docMk/>
          <pc:sldMk cId="2546904400" sldId="361"/>
        </pc:sldMkLst>
        <pc:spChg chg="mod">
          <ac:chgData name="内田 陽子" userId="S::yoko_uchida@jpfgojp.onmicrosoft.com::3ba88787-b8da-4fc8-a417-83f627a88c5e" providerId="AD" clId="Web-{CA18398E-DD4B-1074-263C-734FBC3AA9C0}" dt="2020-05-29T06:16:22.043" v="4799" actId="1076"/>
          <ac:spMkLst>
            <pc:docMk/>
            <pc:sldMk cId="2546904400" sldId="3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7:16.793" v="4812" actId="20577"/>
          <ac:spMkLst>
            <pc:docMk/>
            <pc:sldMk cId="2546904400" sldId="3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5:44.622" v="4792" actId="20577"/>
          <ac:spMkLst>
            <pc:docMk/>
            <pc:sldMk cId="2546904400" sldId="3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6:52.199" v="4808" actId="1076"/>
          <ac:spMkLst>
            <pc:docMk/>
            <pc:sldMk cId="2546904400" sldId="36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6:16:42.262" v="4806"/>
          <ac:spMkLst>
            <pc:docMk/>
            <pc:sldMk cId="2546904400" sldId="361"/>
            <ac:spMk id="9" creationId="{48920A6D-E990-4345-B2E9-6CEDA002615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6:27:41.895" v="4960" actId="20577"/>
        <pc:sldMkLst>
          <pc:docMk/>
          <pc:sldMk cId="2419071479" sldId="362"/>
        </pc:sldMkLst>
        <pc:spChg chg="add del mod ord">
          <ac:chgData name="内田 陽子" userId="S::yoko_uchida@jpfgojp.onmicrosoft.com::3ba88787-b8da-4fc8-a417-83f627a88c5e" providerId="AD" clId="Web-{CA18398E-DD4B-1074-263C-734FBC3AA9C0}" dt="2020-05-29T06:27:41.895" v="4960" actId="20577"/>
          <ac:spMkLst>
            <pc:docMk/>
            <pc:sldMk cId="2419071479" sldId="362"/>
            <ac:spMk id="2" creationId="{E31A6C22-CD8E-4542-AC56-A541DF9383DE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20:50.103" v="4861" actId="20577"/>
          <ac:spMkLst>
            <pc:docMk/>
            <pc:sldMk cId="2419071479" sldId="362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6:20:08.713" v="4846"/>
          <ac:spMkLst>
            <pc:docMk/>
            <pc:sldMk cId="2419071479" sldId="3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20:59.400" v="4863" actId="1076"/>
          <ac:spMkLst>
            <pc:docMk/>
            <pc:sldMk cId="2419071479" sldId="36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6:20:18.885" v="4847"/>
          <ac:spMkLst>
            <pc:docMk/>
            <pc:sldMk cId="2419071479" sldId="362"/>
            <ac:spMk id="9" creationId="{4A4044E7-1A86-4349-A13C-080702F038BC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6:33:41.095" v="5061" actId="1076"/>
        <pc:sldMkLst>
          <pc:docMk/>
          <pc:sldMk cId="254379354" sldId="363"/>
        </pc:sldMkLst>
        <pc:spChg chg="mod">
          <ac:chgData name="内田 陽子" userId="S::yoko_uchida@jpfgojp.onmicrosoft.com::3ba88787-b8da-4fc8-a417-83f627a88c5e" providerId="AD" clId="Web-{CA18398E-DD4B-1074-263C-734FBC3AA9C0}" dt="2020-05-29T06:32:08.580" v="5028" actId="20577"/>
          <ac:spMkLst>
            <pc:docMk/>
            <pc:sldMk cId="254379354" sldId="3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1:49.940" v="5021" actId="20577"/>
          <ac:spMkLst>
            <pc:docMk/>
            <pc:sldMk cId="254379354" sldId="3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0:49.972" v="5008" actId="20577"/>
          <ac:spMkLst>
            <pc:docMk/>
            <pc:sldMk cId="254379354" sldId="3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3:41.095" v="5061" actId="1076"/>
          <ac:spMkLst>
            <pc:docMk/>
            <pc:sldMk cId="254379354" sldId="3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2:47.455" v="5037" actId="20577"/>
          <ac:spMkLst>
            <pc:docMk/>
            <pc:sldMk cId="254379354" sldId="36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3:25.564" v="5058" actId="1076"/>
          <ac:spMkLst>
            <pc:docMk/>
            <pc:sldMk cId="254379354" sldId="363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2:56.330" v="5046" actId="20577"/>
          <ac:spMkLst>
            <pc:docMk/>
            <pc:sldMk cId="254379354" sldId="36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6:38:14.701" v="5211" actId="1076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CA18398E-DD4B-1074-263C-734FBC3AA9C0}" dt="2020-05-29T06:37:16.546" v="5150" actId="20577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6:42.640" v="5129" actId="20577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5:55.765" v="5117" actId="20577"/>
          <ac:spMkLst>
            <pc:docMk/>
            <pc:sldMk cId="2255756612" sldId="3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8:14.701" v="5211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7:49.248" v="5184" actId="20577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8:07.061" v="5207" actId="20577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7:33.889" v="5167" actId="20577"/>
          <ac:spMkLst>
            <pc:docMk/>
            <pc:sldMk cId="2255756612" sldId="36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F94C7F92-36E9-463C-DD51-859D19A47EE1}"/>
    <pc:docChg chg="modSld">
      <pc:chgData name="内田 陽子" userId="S::yoko_uchida@jpfgojp.onmicrosoft.com::3ba88787-b8da-4fc8-a417-83f627a88c5e" providerId="AD" clId="Web-{F94C7F92-36E9-463C-DD51-859D19A47EE1}" dt="2020-07-18T00:14:23.302" v="35" actId="1076"/>
      <pc:docMkLst>
        <pc:docMk/>
      </pc:docMkLst>
      <pc:sldChg chg="addSp delSp modSp">
        <pc:chgData name="内田 陽子" userId="S::yoko_uchida@jpfgojp.onmicrosoft.com::3ba88787-b8da-4fc8-a417-83f627a88c5e" providerId="AD" clId="Web-{F94C7F92-36E9-463C-DD51-859D19A47EE1}" dt="2020-07-18T00:10:32.234" v="8" actId="14100"/>
        <pc:sldMkLst>
          <pc:docMk/>
          <pc:sldMk cId="510784872" sldId="265"/>
        </pc:sldMkLst>
        <pc:spChg chg="add mod ord">
          <ac:chgData name="内田 陽子" userId="S::yoko_uchida@jpfgojp.onmicrosoft.com::3ba88787-b8da-4fc8-a417-83f627a88c5e" providerId="AD" clId="Web-{F94C7F92-36E9-463C-DD51-859D19A47EE1}" dt="2020-07-18T00:10:13.109" v="7" actId="1076"/>
          <ac:spMkLst>
            <pc:docMk/>
            <pc:sldMk cId="510784872" sldId="265"/>
            <ac:spMk id="6" creationId="{D9693F16-4D44-4BE5-8365-69558D7D565A}"/>
          </ac:spMkLst>
        </pc:spChg>
        <pc:spChg chg="add del">
          <ac:chgData name="内田 陽子" userId="S::yoko_uchida@jpfgojp.onmicrosoft.com::3ba88787-b8da-4fc8-a417-83f627a88c5e" providerId="AD" clId="Web-{F94C7F92-36E9-463C-DD51-859D19A47EE1}" dt="2020-07-18T00:09:26" v="3"/>
          <ac:spMkLst>
            <pc:docMk/>
            <pc:sldMk cId="510784872" sldId="265"/>
            <ac:spMk id="7" creationId="{7CEF28B4-818F-4489-A5FD-D835C5F08EB5}"/>
          </ac:spMkLst>
        </pc:spChg>
        <pc:spChg chg="del">
          <ac:chgData name="内田 陽子" userId="S::yoko_uchida@jpfgojp.onmicrosoft.com::3ba88787-b8da-4fc8-a417-83f627a88c5e" providerId="AD" clId="Web-{F94C7F92-36E9-463C-DD51-859D19A47EE1}" dt="2020-07-18T00:09:50.953" v="5"/>
          <ac:spMkLst>
            <pc:docMk/>
            <pc:sldMk cId="510784872" sldId="265"/>
            <ac:spMk id="10" creationId="{A0F992D5-2642-4A3A-9ED1-BC77232149DD}"/>
          </ac:spMkLst>
        </pc:spChg>
        <pc:picChg chg="mod">
          <ac:chgData name="内田 陽子" userId="S::yoko_uchida@jpfgojp.onmicrosoft.com::3ba88787-b8da-4fc8-a417-83f627a88c5e" providerId="AD" clId="Web-{F94C7F92-36E9-463C-DD51-859D19A47EE1}" dt="2020-07-18T00:10:32.234" v="8" actId="14100"/>
          <ac:picMkLst>
            <pc:docMk/>
            <pc:sldMk cId="510784872" sldId="265"/>
            <ac:picMk id="2" creationId="{D95803C0-6FEC-4A97-9B00-A532DED17C9C}"/>
          </ac:picMkLst>
        </pc:picChg>
      </pc:sldChg>
      <pc:sldChg chg="addSp delSp modSp">
        <pc:chgData name="内田 陽子" userId="S::yoko_uchida@jpfgojp.onmicrosoft.com::3ba88787-b8da-4fc8-a417-83f627a88c5e" providerId="AD" clId="Web-{F94C7F92-36E9-463C-DD51-859D19A47EE1}" dt="2020-07-18T00:14:23.302" v="35" actId="1076"/>
        <pc:sldMkLst>
          <pc:docMk/>
          <pc:sldMk cId="1114295515" sldId="300"/>
        </pc:sldMkLst>
        <pc:spChg chg="add mod ord">
          <ac:chgData name="内田 陽子" userId="S::yoko_uchida@jpfgojp.onmicrosoft.com::3ba88787-b8da-4fc8-a417-83f627a88c5e" providerId="AD" clId="Web-{F94C7F92-36E9-463C-DD51-859D19A47EE1}" dt="2020-07-18T00:14:14.302" v="33"/>
          <ac:spMkLst>
            <pc:docMk/>
            <pc:sldMk cId="1114295515" sldId="300"/>
            <ac:spMk id="4" creationId="{D06680AA-A369-44D0-9B33-8273328E1B86}"/>
          </ac:spMkLst>
        </pc:spChg>
        <pc:spChg chg="del">
          <ac:chgData name="内田 陽子" userId="S::yoko_uchida@jpfgojp.onmicrosoft.com::3ba88787-b8da-4fc8-a417-83f627a88c5e" providerId="AD" clId="Web-{F94C7F92-36E9-463C-DD51-859D19A47EE1}" dt="2020-07-18T00:13:45.521" v="30"/>
          <ac:spMkLst>
            <pc:docMk/>
            <pc:sldMk cId="1114295515" sldId="300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F94C7F92-36E9-463C-DD51-859D19A47EE1}" dt="2020-07-18T00:14:23.302" v="35" actId="1076"/>
          <ac:picMkLst>
            <pc:docMk/>
            <pc:sldMk cId="1114295515" sldId="300"/>
            <ac:picMk id="2" creationId="{B718378F-9A27-4534-879E-1775D47E12B5}"/>
          </ac:picMkLst>
        </pc:picChg>
      </pc:sldChg>
      <pc:sldChg chg="addSp delSp modSp">
        <pc:chgData name="内田 陽子" userId="S::yoko_uchida@jpfgojp.onmicrosoft.com::3ba88787-b8da-4fc8-a417-83f627a88c5e" providerId="AD" clId="Web-{F94C7F92-36E9-463C-DD51-859D19A47EE1}" dt="2020-07-18T00:11:13.577" v="12" actId="1076"/>
        <pc:sldMkLst>
          <pc:docMk/>
          <pc:sldMk cId="993028233" sldId="321"/>
        </pc:sldMkLst>
        <pc:spChg chg="add ord">
          <ac:chgData name="内田 陽子" userId="S::yoko_uchida@jpfgojp.onmicrosoft.com::3ba88787-b8da-4fc8-a417-83f627a88c5e" providerId="AD" clId="Web-{F94C7F92-36E9-463C-DD51-859D19A47EE1}" dt="2020-07-18T00:10:51.203" v="9"/>
          <ac:spMkLst>
            <pc:docMk/>
            <pc:sldMk cId="993028233" sldId="321"/>
            <ac:spMk id="2" creationId="{062FB0AC-779C-4022-BF2F-9207A39E842F}"/>
          </ac:spMkLst>
        </pc:spChg>
        <pc:spChg chg="del">
          <ac:chgData name="内田 陽子" userId="S::yoko_uchida@jpfgojp.onmicrosoft.com::3ba88787-b8da-4fc8-a417-83f627a88c5e" providerId="AD" clId="Web-{F94C7F92-36E9-463C-DD51-859D19A47EE1}" dt="2020-07-18T00:10:56.734" v="10"/>
          <ac:spMkLst>
            <pc:docMk/>
            <pc:sldMk cId="993028233" sldId="321"/>
            <ac:spMk id="13" creationId="{60266CC8-0941-4B0C-A1AF-E3FCD96459E2}"/>
          </ac:spMkLst>
        </pc:spChg>
        <pc:picChg chg="mod">
          <ac:chgData name="内田 陽子" userId="S::yoko_uchida@jpfgojp.onmicrosoft.com::3ba88787-b8da-4fc8-a417-83f627a88c5e" providerId="AD" clId="Web-{F94C7F92-36E9-463C-DD51-859D19A47EE1}" dt="2020-07-18T00:11:13.577" v="12" actId="1076"/>
          <ac:picMkLst>
            <pc:docMk/>
            <pc:sldMk cId="993028233" sldId="321"/>
            <ac:picMk id="16" creationId="{DAF5727E-CCB7-43BF-95A3-0BF1B7E644C0}"/>
          </ac:picMkLst>
        </pc:picChg>
      </pc:sldChg>
      <pc:sldChg chg="addSp delSp modSp">
        <pc:chgData name="内田 陽子" userId="S::yoko_uchida@jpfgojp.onmicrosoft.com::3ba88787-b8da-4fc8-a417-83f627a88c5e" providerId="AD" clId="Web-{F94C7F92-36E9-463C-DD51-859D19A47EE1}" dt="2020-07-18T00:12:01.021" v="17"/>
        <pc:sldMkLst>
          <pc:docMk/>
          <pc:sldMk cId="1833103620" sldId="334"/>
        </pc:sldMkLst>
        <pc:spChg chg="add del ord">
          <ac:chgData name="内田 陽子" userId="S::yoko_uchida@jpfgojp.onmicrosoft.com::3ba88787-b8da-4fc8-a417-83f627a88c5e" providerId="AD" clId="Web-{F94C7F92-36E9-463C-DD51-859D19A47EE1}" dt="2020-07-18T00:11:51.240" v="16"/>
          <ac:spMkLst>
            <pc:docMk/>
            <pc:sldMk cId="1833103620" sldId="334"/>
            <ac:spMk id="4" creationId="{B8E7A472-A408-4B43-A666-4B829DB7CACD}"/>
          </ac:spMkLst>
        </pc:spChg>
        <pc:spChg chg="del">
          <ac:chgData name="内田 陽子" userId="S::yoko_uchida@jpfgojp.onmicrosoft.com::3ba88787-b8da-4fc8-a417-83f627a88c5e" providerId="AD" clId="Web-{F94C7F92-36E9-463C-DD51-859D19A47EE1}" dt="2020-07-18T00:12:01.021" v="17"/>
          <ac:spMkLst>
            <pc:docMk/>
            <pc:sldMk cId="1833103620" sldId="334"/>
            <ac:spMk id="13" creationId="{60266CC8-0941-4B0C-A1AF-E3FCD96459E2}"/>
          </ac:spMkLst>
        </pc:spChg>
      </pc:sldChg>
      <pc:sldChg chg="addSp delSp modSp">
        <pc:chgData name="内田 陽子" userId="S::yoko_uchida@jpfgojp.onmicrosoft.com::3ba88787-b8da-4fc8-a417-83f627a88c5e" providerId="AD" clId="Web-{F94C7F92-36E9-463C-DD51-859D19A47EE1}" dt="2020-07-18T00:12:48.115" v="22" actId="1076"/>
        <pc:sldMkLst>
          <pc:docMk/>
          <pc:sldMk cId="2387835650" sldId="338"/>
        </pc:sldMkLst>
        <pc:spChg chg="add ord">
          <ac:chgData name="内田 陽子" userId="S::yoko_uchida@jpfgojp.onmicrosoft.com::3ba88787-b8da-4fc8-a417-83f627a88c5e" providerId="AD" clId="Web-{F94C7F92-36E9-463C-DD51-859D19A47EE1}" dt="2020-07-18T00:12:22.458" v="19"/>
          <ac:spMkLst>
            <pc:docMk/>
            <pc:sldMk cId="2387835650" sldId="338"/>
            <ac:spMk id="2" creationId="{CE0476B7-BE42-44E1-83F3-C260D93E9BAA}"/>
          </ac:spMkLst>
        </pc:spChg>
        <pc:spChg chg="del">
          <ac:chgData name="内田 陽子" userId="S::yoko_uchida@jpfgojp.onmicrosoft.com::3ba88787-b8da-4fc8-a417-83f627a88c5e" providerId="AD" clId="Web-{F94C7F92-36E9-463C-DD51-859D19A47EE1}" dt="2020-07-18T00:12:33.224" v="20"/>
          <ac:spMkLst>
            <pc:docMk/>
            <pc:sldMk cId="2387835650" sldId="338"/>
            <ac:spMk id="13" creationId="{60266CC8-0941-4B0C-A1AF-E3FCD96459E2}"/>
          </ac:spMkLst>
        </pc:spChg>
        <pc:picChg chg="mod">
          <ac:chgData name="内田 陽子" userId="S::yoko_uchida@jpfgojp.onmicrosoft.com::3ba88787-b8da-4fc8-a417-83f627a88c5e" providerId="AD" clId="Web-{F94C7F92-36E9-463C-DD51-859D19A47EE1}" dt="2020-07-18T00:12:48.115" v="22" actId="1076"/>
          <ac:picMkLst>
            <pc:docMk/>
            <pc:sldMk cId="2387835650" sldId="338"/>
            <ac:picMk id="4" creationId="{0318613E-45D8-400B-872B-D1AB153A948D}"/>
          </ac:picMkLst>
        </pc:picChg>
      </pc:sldChg>
      <pc:sldChg chg="addSp delSp modSp">
        <pc:chgData name="内田 陽子" userId="S::yoko_uchida@jpfgojp.onmicrosoft.com::3ba88787-b8da-4fc8-a417-83f627a88c5e" providerId="AD" clId="Web-{F94C7F92-36E9-463C-DD51-859D19A47EE1}" dt="2020-07-18T00:13:16.114" v="26" actId="1076"/>
        <pc:sldMkLst>
          <pc:docMk/>
          <pc:sldMk cId="903219533" sldId="342"/>
        </pc:sldMkLst>
        <pc:spChg chg="add mod ord">
          <ac:chgData name="内田 陽子" userId="S::yoko_uchida@jpfgojp.onmicrosoft.com::3ba88787-b8da-4fc8-a417-83f627a88c5e" providerId="AD" clId="Web-{F94C7F92-36E9-463C-DD51-859D19A47EE1}" dt="2020-07-18T00:13:16.114" v="26" actId="1076"/>
          <ac:spMkLst>
            <pc:docMk/>
            <pc:sldMk cId="903219533" sldId="342"/>
            <ac:spMk id="4" creationId="{4E88B6CC-586A-4D50-AFA6-9F3DD956855E}"/>
          </ac:spMkLst>
        </pc:spChg>
        <pc:spChg chg="del">
          <ac:chgData name="内田 陽子" userId="S::yoko_uchida@jpfgojp.onmicrosoft.com::3ba88787-b8da-4fc8-a417-83f627a88c5e" providerId="AD" clId="Web-{F94C7F92-36E9-463C-DD51-859D19A47EE1}" dt="2020-07-18T00:13:04.630" v="24"/>
          <ac:spMkLst>
            <pc:docMk/>
            <pc:sldMk cId="903219533" sldId="342"/>
            <ac:spMk id="13" creationId="{60266CC8-0941-4B0C-A1AF-E3FCD96459E2}"/>
          </ac:spMkLst>
        </pc:spChg>
      </pc:sldChg>
    </pc:docChg>
  </pc:docChgLst>
  <pc:docChgLst>
    <pc:chgData name="内田 陽子" userId="S::yoko_uchida@jpfgojp.onmicrosoft.com::3ba88787-b8da-4fc8-a417-83f627a88c5e" providerId="AD" clId="Web-{34960E28-8242-CA2E-06D9-349414C6A98E}"/>
    <pc:docChg chg="modSld">
      <pc:chgData name="内田 陽子" userId="S::yoko_uchida@jpfgojp.onmicrosoft.com::3ba88787-b8da-4fc8-a417-83f627a88c5e" providerId="AD" clId="Web-{34960E28-8242-CA2E-06D9-349414C6A98E}" dt="2020-06-17T07:01:39.269" v="266"/>
      <pc:docMkLst>
        <pc:docMk/>
      </pc:docMkLst>
      <pc:sldChg chg="addSp delSp modSp">
        <pc:chgData name="内田 陽子" userId="S::yoko_uchida@jpfgojp.onmicrosoft.com::3ba88787-b8da-4fc8-a417-83f627a88c5e" providerId="AD" clId="Web-{34960E28-8242-CA2E-06D9-349414C6A98E}" dt="2020-06-17T06:49:30.998" v="62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34960E28-8242-CA2E-06D9-349414C6A98E}" dt="2020-06-17T06:49:27.858" v="58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42" v="56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58" v="57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73" v="59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73" v="60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89" v="61" actId="1076"/>
          <ac:spMkLst>
            <pc:docMk/>
            <pc:sldMk cId="3979264443" sldId="27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34960E28-8242-CA2E-06D9-349414C6A98E}" dt="2020-06-17T06:49:30.998" v="62"/>
          <ac:spMkLst>
            <pc:docMk/>
            <pc:sldMk cId="3979264443" sldId="278"/>
            <ac:spMk id="12" creationId="{3D0A4E73-37A6-4A6D-A1D2-FFB162D8EB6B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0:23.639" v="83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34960E28-8242-CA2E-06D9-349414C6A98E}" dt="2020-06-17T06:50:20.780" v="79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64" v="77" actId="1076"/>
          <ac:spMkLst>
            <pc:docMk/>
            <pc:sldMk cId="2847997097" sldId="28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0:23.639" v="83"/>
          <ac:spMkLst>
            <pc:docMk/>
            <pc:sldMk cId="2847997097" sldId="289"/>
            <ac:spMk id="5" creationId="{00A51C17-8D6C-4D56-A708-E0940E749E71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80" v="78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95" v="80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95" v="81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811" v="82" actId="1076"/>
          <ac:spMkLst>
            <pc:docMk/>
            <pc:sldMk cId="2847997097" sldId="289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48.478" v="46"/>
        <pc:sldMkLst>
          <pc:docMk/>
          <pc:sldMk cId="3591859379" sldId="290"/>
        </pc:sldMkLst>
        <pc:spChg chg="add del">
          <ac:chgData name="内田 陽子" userId="S::yoko_uchida@jpfgojp.onmicrosoft.com::3ba88787-b8da-4fc8-a417-83f627a88c5e" providerId="AD" clId="Web-{34960E28-8242-CA2E-06D9-349414C6A98E}" dt="2020-06-17T06:37:48.478" v="46"/>
          <ac:spMkLst>
            <pc:docMk/>
            <pc:sldMk cId="3591859379" sldId="290"/>
            <ac:spMk id="8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49:49.655" v="69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34960E28-8242-CA2E-06D9-349414C6A98E}" dt="2020-06-17T06:49:46.420" v="65" actId="1076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05" v="63" actId="1076"/>
          <ac:spMkLst>
            <pc:docMk/>
            <pc:sldMk cId="2806374273" sldId="316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49:49.655" v="69"/>
          <ac:spMkLst>
            <pc:docMk/>
            <pc:sldMk cId="2806374273" sldId="316"/>
            <ac:spMk id="5" creationId="{6E1C15D3-2F33-4294-BD1B-2FC7A60E30B1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05" v="64" actId="1076"/>
          <ac:spMkLst>
            <pc:docMk/>
            <pc:sldMk cId="280637427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20" v="66" actId="1076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36" v="67" actId="1076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36" v="68" actId="1076"/>
          <ac:spMkLst>
            <pc:docMk/>
            <pc:sldMk cId="2806374273" sldId="31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0:04.952" v="76"/>
        <pc:sldMkLst>
          <pc:docMk/>
          <pc:sldMk cId="3125033910" sldId="317"/>
        </pc:sldMkLst>
        <pc:spChg chg="mod">
          <ac:chgData name="内田 陽子" userId="S::yoko_uchida@jpfgojp.onmicrosoft.com::3ba88787-b8da-4fc8-a417-83f627a88c5e" providerId="AD" clId="Web-{34960E28-8242-CA2E-06D9-349414C6A98E}" dt="2020-06-17T06:50:01.108" v="72" actId="1076"/>
          <ac:spMkLst>
            <pc:docMk/>
            <pc:sldMk cId="3125033910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092" v="70" actId="1076"/>
          <ac:spMkLst>
            <pc:docMk/>
            <pc:sldMk cId="3125033910" sldId="317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0:04.952" v="76"/>
          <ac:spMkLst>
            <pc:docMk/>
            <pc:sldMk cId="3125033910" sldId="317"/>
            <ac:spMk id="5" creationId="{DA8ED6DE-9343-4539-8ED6-B956BBE52A64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08" v="71" actId="1076"/>
          <ac:spMkLst>
            <pc:docMk/>
            <pc:sldMk cId="3125033910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08" v="73" actId="1076"/>
          <ac:spMkLst>
            <pc:docMk/>
            <pc:sldMk cId="3125033910" sldId="3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23" v="74" actId="1076"/>
          <ac:spMkLst>
            <pc:docMk/>
            <pc:sldMk cId="3125033910" sldId="3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23" v="75" actId="1076"/>
          <ac:spMkLst>
            <pc:docMk/>
            <pc:sldMk cId="3125033910" sldId="31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1:53.296" v="113"/>
        <pc:sldMkLst>
          <pc:docMk/>
          <pc:sldMk cId="1402808126" sldId="320"/>
        </pc:sldMkLst>
        <pc:spChg chg="mod">
          <ac:chgData name="内田 陽子" userId="S::yoko_uchida@jpfgojp.onmicrosoft.com::3ba88787-b8da-4fc8-a417-83f627a88c5e" providerId="AD" clId="Web-{34960E28-8242-CA2E-06D9-349414C6A98E}" dt="2020-06-17T06:51:49.718" v="109" actId="1076"/>
          <ac:spMkLst>
            <pc:docMk/>
            <pc:sldMk cId="1402808126" sldId="3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02" v="107" actId="1076"/>
          <ac:spMkLst>
            <pc:docMk/>
            <pc:sldMk cId="1402808126" sldId="320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1:53.296" v="113"/>
          <ac:spMkLst>
            <pc:docMk/>
            <pc:sldMk cId="1402808126" sldId="320"/>
            <ac:spMk id="5" creationId="{374756A8-8157-4D6C-BD29-224253DBFC1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02" v="108" actId="1076"/>
          <ac:spMkLst>
            <pc:docMk/>
            <pc:sldMk cId="1402808126" sldId="3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18" v="110" actId="1076"/>
          <ac:spMkLst>
            <pc:docMk/>
            <pc:sldMk cId="1402808126" sldId="3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33" v="111" actId="1076"/>
          <ac:spMkLst>
            <pc:docMk/>
            <pc:sldMk cId="1402808126" sldId="3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33" v="112" actId="1076"/>
          <ac:spMkLst>
            <pc:docMk/>
            <pc:sldMk cId="1402808126" sldId="32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3:32.219" v="121"/>
        <pc:sldMkLst>
          <pc:docMk/>
          <pc:sldMk cId="2431176464" sldId="322"/>
        </pc:sldMkLst>
        <pc:spChg chg="add del mod">
          <ac:chgData name="内田 陽子" userId="S::yoko_uchida@jpfgojp.onmicrosoft.com::3ba88787-b8da-4fc8-a417-83f627a88c5e" providerId="AD" clId="Web-{34960E28-8242-CA2E-06D9-349414C6A98E}" dt="2020-06-17T06:53:32.219" v="121"/>
          <ac:spMkLst>
            <pc:docMk/>
            <pc:sldMk cId="2431176464" sldId="322"/>
            <ac:spMk id="2" creationId="{1947EBE6-786E-4495-9090-8D7CF4222A26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3:21.970" v="119"/>
          <ac:spMkLst>
            <pc:docMk/>
            <pc:sldMk cId="2431176464" sldId="322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3:29.078" v="120" actId="1076"/>
          <ac:spMkLst>
            <pc:docMk/>
            <pc:sldMk cId="2431176464" sldId="322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4:34.766" v="128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34960E28-8242-CA2E-06D9-349414C6A98E}" dt="2020-06-17T06:54:31" v="124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0.985" v="122" actId="1076"/>
          <ac:spMkLst>
            <pc:docMk/>
            <pc:sldMk cId="1239041308" sldId="323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4:34.766" v="128"/>
          <ac:spMkLst>
            <pc:docMk/>
            <pc:sldMk cId="1239041308" sldId="323"/>
            <ac:spMk id="5" creationId="{F0DBF127-674E-4C0C-BD27-9F50B541A41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0.985" v="12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1" v="125" actId="1076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1.016" v="126" actId="1076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1.016" v="127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4:53.125" v="135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34960E28-8242-CA2E-06D9-349414C6A98E}" dt="2020-06-17T06:54:48.407" v="131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391" v="129" actId="1076"/>
          <ac:spMkLst>
            <pc:docMk/>
            <pc:sldMk cId="227346625" sldId="324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4:53.125" v="135"/>
          <ac:spMkLst>
            <pc:docMk/>
            <pc:sldMk cId="227346625" sldId="324"/>
            <ac:spMk id="5" creationId="{9FEE27D8-BC49-4A35-B515-B1273B147FB9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07" v="130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22" v="132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22" v="133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38" v="134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5:17.844" v="158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34960E28-8242-CA2E-06D9-349414C6A98E}" dt="2020-06-17T06:55:14.094" v="154" actId="1076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079" v="152" actId="1076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02.719" v="151" actId="1076"/>
          <ac:spMkLst>
            <pc:docMk/>
            <pc:sldMk cId="3956439240" sldId="32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4960E28-8242-CA2E-06D9-349414C6A98E}" dt="2020-06-17T06:55:17.844" v="158"/>
          <ac:spMkLst>
            <pc:docMk/>
            <pc:sldMk cId="3956439240" sldId="325"/>
            <ac:spMk id="5" creationId="{A4CA4C4A-7684-44C0-A41D-FC7E228BDDB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094" v="153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110" v="155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110" v="156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126" v="157" actId="1076"/>
          <ac:spMkLst>
            <pc:docMk/>
            <pc:sldMk cId="3956439240" sldId="325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5:43.938" v="167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34960E28-8242-CA2E-06D9-349414C6A98E}" dt="2020-06-17T06:55:32.611" v="161" actId="107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595" v="159" actId="1076"/>
          <ac:spMkLst>
            <pc:docMk/>
            <pc:sldMk cId="926010872" sldId="326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4960E28-8242-CA2E-06D9-349414C6A98E}" dt="2020-06-17T06:55:43.938" v="167"/>
          <ac:spMkLst>
            <pc:docMk/>
            <pc:sldMk cId="926010872" sldId="326"/>
            <ac:spMk id="5" creationId="{170C552D-B62D-4987-973B-6C430ED8E5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595" v="160" actId="1076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611" v="162" actId="1076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626" v="163" actId="1076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626" v="164" actId="1076"/>
          <ac:spMkLst>
            <pc:docMk/>
            <pc:sldMk cId="926010872" sldId="32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02.126" v="174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34960E28-8242-CA2E-06D9-349414C6A98E}" dt="2020-06-17T06:55:57.485" v="170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470" v="168" actId="1076"/>
          <ac:spMkLst>
            <pc:docMk/>
            <pc:sldMk cId="4215311804" sldId="327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6:02.126" v="174"/>
          <ac:spMkLst>
            <pc:docMk/>
            <pc:sldMk cId="4215311804" sldId="327"/>
            <ac:spMk id="5" creationId="{CC0CD62C-7389-4950-89DA-2AEFA827FA6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485" v="169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501" v="171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501" v="172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516" v="173" actId="1076"/>
          <ac:spMkLst>
            <pc:docMk/>
            <pc:sldMk cId="4215311804" sldId="32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18.001" v="181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34960E28-8242-CA2E-06D9-349414C6A98E}" dt="2020-06-17T06:56:13.329" v="177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298" v="175" actId="1076"/>
          <ac:spMkLst>
            <pc:docMk/>
            <pc:sldMk cId="1178862647" sldId="328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6:18.001" v="181"/>
          <ac:spMkLst>
            <pc:docMk/>
            <pc:sldMk cId="1178862647" sldId="328"/>
            <ac:spMk id="5" creationId="{0AE8D8DC-0E4E-43BC-840D-014B5547965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13" v="176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29" v="178" actId="1076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45" v="179" actId="1076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45" v="180" actId="1076"/>
          <ac:spMkLst>
            <pc:docMk/>
            <pc:sldMk cId="1178862647" sldId="328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34.126" v="184"/>
        <pc:sldMkLst>
          <pc:docMk/>
          <pc:sldMk cId="1263010840" sldId="329"/>
        </pc:sldMkLst>
        <pc:spChg chg="add del">
          <ac:chgData name="内田 陽子" userId="S::yoko_uchida@jpfgojp.onmicrosoft.com::3ba88787-b8da-4fc8-a417-83f627a88c5e" providerId="AD" clId="Web-{34960E28-8242-CA2E-06D9-349414C6A98E}" dt="2020-06-17T06:56:34.126" v="184"/>
          <ac:spMkLst>
            <pc:docMk/>
            <pc:sldMk cId="1263010840" sldId="329"/>
            <ac:spMk id="2" creationId="{FA88D9A0-7703-4F05-A282-3B1E21F3E3F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29.985" v="182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29.985" v="183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46.501" v="187"/>
        <pc:sldMkLst>
          <pc:docMk/>
          <pc:sldMk cId="1992545132" sldId="330"/>
        </pc:sldMkLst>
        <pc:spChg chg="add del">
          <ac:chgData name="内田 陽子" userId="S::yoko_uchida@jpfgojp.onmicrosoft.com::3ba88787-b8da-4fc8-a417-83f627a88c5e" providerId="AD" clId="Web-{34960E28-8242-CA2E-06D9-349414C6A98E}" dt="2020-06-17T06:56:46.501" v="187"/>
          <ac:spMkLst>
            <pc:docMk/>
            <pc:sldMk cId="1992545132" sldId="330"/>
            <ac:spMk id="2" creationId="{98ACAA26-A232-42C6-9AAC-5ABFD4DF5FD9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42.376" v="185" actId="1076"/>
          <ac:spMkLst>
            <pc:docMk/>
            <pc:sldMk cId="1992545132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42.376" v="186" actId="1076"/>
          <ac:spMkLst>
            <pc:docMk/>
            <pc:sldMk cId="1992545132" sldId="330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06.220" v="192"/>
        <pc:sldMkLst>
          <pc:docMk/>
          <pc:sldMk cId="3179811214" sldId="331"/>
        </pc:sldMkLst>
        <pc:spChg chg="mod">
          <ac:chgData name="内田 陽子" userId="S::yoko_uchida@jpfgojp.onmicrosoft.com::3ba88787-b8da-4fc8-a417-83f627a88c5e" providerId="AD" clId="Web-{34960E28-8242-CA2E-06D9-349414C6A98E}" dt="2020-06-17T06:57:02.221" v="190" actId="1076"/>
          <ac:spMkLst>
            <pc:docMk/>
            <pc:sldMk cId="3179811214" sldId="3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02.204" v="188" actId="1076"/>
          <ac:spMkLst>
            <pc:docMk/>
            <pc:sldMk cId="3179811214" sldId="331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7:06.220" v="192"/>
          <ac:spMkLst>
            <pc:docMk/>
            <pc:sldMk cId="3179811214" sldId="331"/>
            <ac:spMk id="5" creationId="{775FBA5D-0E32-427F-9BC0-C87A7B8EDCA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02.204" v="189" actId="1076"/>
          <ac:spMkLst>
            <pc:docMk/>
            <pc:sldMk cId="3179811214" sldId="33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02.221" v="191" actId="1076"/>
          <ac:spMkLst>
            <pc:docMk/>
            <pc:sldMk cId="3179811214" sldId="331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24.080" v="196"/>
        <pc:sldMkLst>
          <pc:docMk/>
          <pc:sldMk cId="3028888272" sldId="332"/>
        </pc:sldMkLst>
        <pc:spChg chg="add del">
          <ac:chgData name="内田 陽子" userId="S::yoko_uchida@jpfgojp.onmicrosoft.com::3ba88787-b8da-4fc8-a417-83f627a88c5e" providerId="AD" clId="Web-{34960E28-8242-CA2E-06D9-349414C6A98E}" dt="2020-06-17T06:57:24.080" v="196"/>
          <ac:spMkLst>
            <pc:docMk/>
            <pc:sldMk cId="3028888272" sldId="332"/>
            <ac:spMk id="2" creationId="{C9110FE3-436D-450E-A014-C1B83F16FF1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19.767" v="193" actId="1076"/>
          <ac:spMkLst>
            <pc:docMk/>
            <pc:sldMk cId="3028888272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19.767" v="194" actId="1076"/>
          <ac:spMkLst>
            <pc:docMk/>
            <pc:sldMk cId="3028888272" sldId="3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19.783" v="195" actId="1076"/>
          <ac:spMkLst>
            <pc:docMk/>
            <pc:sldMk cId="3028888272" sldId="332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40.455" v="201"/>
        <pc:sldMkLst>
          <pc:docMk/>
          <pc:sldMk cId="3535373890" sldId="333"/>
        </pc:sldMkLst>
        <pc:spChg chg="mod">
          <ac:chgData name="内田 陽子" userId="S::yoko_uchida@jpfgojp.onmicrosoft.com::3ba88787-b8da-4fc8-a417-83f627a88c5e" providerId="AD" clId="Web-{34960E28-8242-CA2E-06D9-349414C6A98E}" dt="2020-06-17T06:57:35.423" v="199" actId="1076"/>
          <ac:spMkLst>
            <pc:docMk/>
            <pc:sldMk cId="3535373890" sldId="3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35.408" v="197" actId="1076"/>
          <ac:spMkLst>
            <pc:docMk/>
            <pc:sldMk cId="3535373890" sldId="333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7:40.455" v="201"/>
          <ac:spMkLst>
            <pc:docMk/>
            <pc:sldMk cId="3535373890" sldId="333"/>
            <ac:spMk id="5" creationId="{00919B80-6399-4BB3-BC2B-3DE30ACA9F1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35.423" v="198" actId="1076"/>
          <ac:spMkLst>
            <pc:docMk/>
            <pc:sldMk cId="3535373890" sldId="3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35.439" v="200" actId="1076"/>
          <ac:spMkLst>
            <pc:docMk/>
            <pc:sldMk cId="3535373890" sldId="33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59.049" v="206"/>
        <pc:sldMkLst>
          <pc:docMk/>
          <pc:sldMk cId="1871860711" sldId="336"/>
        </pc:sldMkLst>
        <pc:spChg chg="mod">
          <ac:chgData name="内田 陽子" userId="S::yoko_uchida@jpfgojp.onmicrosoft.com::3ba88787-b8da-4fc8-a417-83f627a88c5e" providerId="AD" clId="Web-{34960E28-8242-CA2E-06D9-349414C6A98E}" dt="2020-06-17T06:57:55.424" v="204" actId="1076"/>
          <ac:spMkLst>
            <pc:docMk/>
            <pc:sldMk cId="1871860711" sldId="33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55.408" v="202" actId="1076"/>
          <ac:spMkLst>
            <pc:docMk/>
            <pc:sldMk cId="1871860711" sldId="336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7:59.049" v="206"/>
          <ac:spMkLst>
            <pc:docMk/>
            <pc:sldMk cId="1871860711" sldId="336"/>
            <ac:spMk id="5" creationId="{8581A3BE-0B75-475B-971C-CDAA96E14B5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55.424" v="203" actId="1076"/>
          <ac:spMkLst>
            <pc:docMk/>
            <pc:sldMk cId="1871860711" sldId="33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55.424" v="205" actId="1076"/>
          <ac:spMkLst>
            <pc:docMk/>
            <pc:sldMk cId="1871860711" sldId="33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8:15.283" v="209"/>
        <pc:sldMkLst>
          <pc:docMk/>
          <pc:sldMk cId="1414784557" sldId="339"/>
        </pc:sldMkLst>
        <pc:spChg chg="add del">
          <ac:chgData name="内田 陽子" userId="S::yoko_uchida@jpfgojp.onmicrosoft.com::3ba88787-b8da-4fc8-a417-83f627a88c5e" providerId="AD" clId="Web-{34960E28-8242-CA2E-06D9-349414C6A98E}" dt="2020-06-17T06:58:15.283" v="209"/>
          <ac:spMkLst>
            <pc:docMk/>
            <pc:sldMk cId="1414784557" sldId="339"/>
            <ac:spMk id="2" creationId="{78DB417D-C187-48E8-B925-10BC388E88A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11.033" v="207" actId="1076"/>
          <ac:spMkLst>
            <pc:docMk/>
            <pc:sldMk cId="1414784557" sldId="3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11.033" v="208" actId="1076"/>
          <ac:spMkLst>
            <pc:docMk/>
            <pc:sldMk cId="1414784557" sldId="33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8:33.252" v="216"/>
        <pc:sldMkLst>
          <pc:docMk/>
          <pc:sldMk cId="2323999045" sldId="340"/>
        </pc:sldMkLst>
        <pc:spChg chg="mod">
          <ac:chgData name="内田 陽子" userId="S::yoko_uchida@jpfgojp.onmicrosoft.com::3ba88787-b8da-4fc8-a417-83f627a88c5e" providerId="AD" clId="Web-{34960E28-8242-CA2E-06D9-349414C6A98E}" dt="2020-06-17T06:58:30.627" v="212" actId="1076"/>
          <ac:spMkLst>
            <pc:docMk/>
            <pc:sldMk cId="2323999045" sldId="3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11" v="210" actId="1076"/>
          <ac:spMkLst>
            <pc:docMk/>
            <pc:sldMk cId="2323999045" sldId="340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8:33.252" v="216"/>
          <ac:spMkLst>
            <pc:docMk/>
            <pc:sldMk cId="2323999045" sldId="340"/>
            <ac:spMk id="5" creationId="{5F85B69A-CF38-4265-B613-A61197B95C22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11" v="211" actId="1076"/>
          <ac:spMkLst>
            <pc:docMk/>
            <pc:sldMk cId="2323999045" sldId="3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27" v="213" actId="1076"/>
          <ac:spMkLst>
            <pc:docMk/>
            <pc:sldMk cId="2323999045" sldId="3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27" v="214" actId="1076"/>
          <ac:spMkLst>
            <pc:docMk/>
            <pc:sldMk cId="2323999045" sldId="3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43" v="215" actId="1076"/>
          <ac:spMkLst>
            <pc:docMk/>
            <pc:sldMk cId="2323999045" sldId="34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8:54.393" v="220"/>
        <pc:sldMkLst>
          <pc:docMk/>
          <pc:sldMk cId="4232016368" sldId="341"/>
        </pc:sldMkLst>
        <pc:spChg chg="add del">
          <ac:chgData name="内田 陽子" userId="S::yoko_uchida@jpfgojp.onmicrosoft.com::3ba88787-b8da-4fc8-a417-83f627a88c5e" providerId="AD" clId="Web-{34960E28-8242-CA2E-06D9-349414C6A98E}" dt="2020-06-17T06:58:54.393" v="220"/>
          <ac:spMkLst>
            <pc:docMk/>
            <pc:sldMk cId="4232016368" sldId="341"/>
            <ac:spMk id="2" creationId="{E8733D7F-58D6-40E1-A695-B9ED0574AFE3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45.893" v="217" actId="1076"/>
          <ac:spMkLst>
            <pc:docMk/>
            <pc:sldMk cId="4232016368" sldId="3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45.908" v="218" actId="1076"/>
          <ac:spMkLst>
            <pc:docMk/>
            <pc:sldMk cId="4232016368" sldId="3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45.908" v="219" actId="1076"/>
          <ac:spMkLst>
            <pc:docMk/>
            <pc:sldMk cId="4232016368" sldId="341"/>
            <ac:spMk id="9" creationId="{48920A6D-E990-4345-B2E9-6CEDA0026157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6:35.977" v="25"/>
        <pc:sldMkLst>
          <pc:docMk/>
          <pc:sldMk cId="2919537825" sldId="343"/>
        </pc:sldMkLst>
        <pc:spChg chg="add del">
          <ac:chgData name="内田 陽子" userId="S::yoko_uchida@jpfgojp.onmicrosoft.com::3ba88787-b8da-4fc8-a417-83f627a88c5e" providerId="AD" clId="Web-{34960E28-8242-CA2E-06D9-349414C6A98E}" dt="2020-06-17T06:36:35.977" v="25"/>
          <ac:spMkLst>
            <pc:docMk/>
            <pc:sldMk cId="2919537825" sldId="343"/>
            <ac:spMk id="2" creationId="{37CBBCCE-15B2-4B7B-88A3-D21F09BA7A3C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9:34.190" v="223"/>
        <pc:sldMkLst>
          <pc:docMk/>
          <pc:sldMk cId="602500825" sldId="345"/>
        </pc:sldMkLst>
        <pc:spChg chg="add del">
          <ac:chgData name="内田 陽子" userId="S::yoko_uchida@jpfgojp.onmicrosoft.com::3ba88787-b8da-4fc8-a417-83f627a88c5e" providerId="AD" clId="Web-{34960E28-8242-CA2E-06D9-349414C6A98E}" dt="2020-06-17T06:59:34.190" v="223"/>
          <ac:spMkLst>
            <pc:docMk/>
            <pc:sldMk cId="602500825" sldId="345"/>
            <ac:spMk id="2" creationId="{46BBCDD5-7A8B-449C-B8F6-DF918ABCA332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31.518" v="221" actId="1076"/>
          <ac:spMkLst>
            <pc:docMk/>
            <pc:sldMk cId="602500825" sldId="3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31.534" v="222" actId="1076"/>
          <ac:spMkLst>
            <pc:docMk/>
            <pc:sldMk cId="602500825" sldId="34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9:49.799" v="229"/>
        <pc:sldMkLst>
          <pc:docMk/>
          <pc:sldMk cId="3108835704" sldId="347"/>
        </pc:sldMkLst>
        <pc:spChg chg="mod">
          <ac:chgData name="内田 陽子" userId="S::yoko_uchida@jpfgojp.onmicrosoft.com::3ba88787-b8da-4fc8-a417-83f627a88c5e" providerId="AD" clId="Web-{34960E28-8242-CA2E-06D9-349414C6A98E}" dt="2020-06-17T06:59:46.002" v="226" actId="1076"/>
          <ac:spMkLst>
            <pc:docMk/>
            <pc:sldMk cId="3108835704" sldId="3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5.987" v="224" actId="1076"/>
          <ac:spMkLst>
            <pc:docMk/>
            <pc:sldMk cId="3108835704" sldId="347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9:49.799" v="229"/>
          <ac:spMkLst>
            <pc:docMk/>
            <pc:sldMk cId="3108835704" sldId="347"/>
            <ac:spMk id="5" creationId="{4FEC426F-1713-4C72-B6DD-798AAF6CC8E1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5.987" v="225" actId="1076"/>
          <ac:spMkLst>
            <pc:docMk/>
            <pc:sldMk cId="3108835704" sldId="3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6.002" v="227" actId="1076"/>
          <ac:spMkLst>
            <pc:docMk/>
            <pc:sldMk cId="3108835704" sldId="3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6.018" v="228" actId="1076"/>
          <ac:spMkLst>
            <pc:docMk/>
            <pc:sldMk cId="3108835704" sldId="34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10.924" v="232"/>
        <pc:sldMkLst>
          <pc:docMk/>
          <pc:sldMk cId="1364480864" sldId="348"/>
        </pc:sldMkLst>
        <pc:spChg chg="add del">
          <ac:chgData name="内田 陽子" userId="S::yoko_uchida@jpfgojp.onmicrosoft.com::3ba88787-b8da-4fc8-a417-83f627a88c5e" providerId="AD" clId="Web-{34960E28-8242-CA2E-06D9-349414C6A98E}" dt="2020-06-17T07:00:10.924" v="232"/>
          <ac:spMkLst>
            <pc:docMk/>
            <pc:sldMk cId="1364480864" sldId="348"/>
            <ac:spMk id="2" creationId="{4F97B984-A3F9-474D-8851-87297A48878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04.924" v="230" actId="1076"/>
          <ac:spMkLst>
            <pc:docMk/>
            <pc:sldMk cId="1364480864" sldId="3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04.940" v="231" actId="1076"/>
          <ac:spMkLst>
            <pc:docMk/>
            <pc:sldMk cId="1364480864" sldId="34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1:13.191" v="256"/>
        <pc:sldMkLst>
          <pc:docMk/>
          <pc:sldMk cId="817292731" sldId="349"/>
        </pc:sldMkLst>
        <pc:spChg chg="mod">
          <ac:chgData name="内田 陽子" userId="S::yoko_uchida@jpfgojp.onmicrosoft.com::3ba88787-b8da-4fc8-a417-83f627a88c5e" providerId="AD" clId="Web-{34960E28-8242-CA2E-06D9-349414C6A98E}" dt="2020-06-17T07:01:09.534" v="254" actId="1076"/>
          <ac:spMkLst>
            <pc:docMk/>
            <pc:sldMk cId="817292731" sldId="34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1:13.191" v="256"/>
          <ac:spMkLst>
            <pc:docMk/>
            <pc:sldMk cId="817292731" sldId="349"/>
            <ac:spMk id="5" creationId="{37D9FB64-8783-488F-89E1-DBE3492163C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09.550" v="255" actId="1076"/>
          <ac:spMkLst>
            <pc:docMk/>
            <pc:sldMk cId="817292731" sldId="34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28.096" v="239"/>
        <pc:sldMkLst>
          <pc:docMk/>
          <pc:sldMk cId="2830735517" sldId="352"/>
        </pc:sldMkLst>
        <pc:spChg chg="mod">
          <ac:chgData name="内田 陽子" userId="S::yoko_uchida@jpfgojp.onmicrosoft.com::3ba88787-b8da-4fc8-a417-83f627a88c5e" providerId="AD" clId="Web-{34960E28-8242-CA2E-06D9-349414C6A98E}" dt="2020-06-17T07:00:23.300" v="235" actId="1076"/>
          <ac:spMkLst>
            <pc:docMk/>
            <pc:sldMk cId="2830735517" sldId="3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284" v="233" actId="1076"/>
          <ac:spMkLst>
            <pc:docMk/>
            <pc:sldMk cId="2830735517" sldId="352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0:28.096" v="239"/>
          <ac:spMkLst>
            <pc:docMk/>
            <pc:sldMk cId="2830735517" sldId="352"/>
            <ac:spMk id="5" creationId="{3FBC6480-4CE9-4D57-977D-E2ED4BF1A49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00" v="234" actId="1076"/>
          <ac:spMkLst>
            <pc:docMk/>
            <pc:sldMk cId="2830735517" sldId="35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15" v="236" actId="1076"/>
          <ac:spMkLst>
            <pc:docMk/>
            <pc:sldMk cId="2830735517" sldId="35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31" v="238" actId="1076"/>
          <ac:spMkLst>
            <pc:docMk/>
            <pc:sldMk cId="2830735517" sldId="352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15" v="237" actId="1076"/>
          <ac:spMkLst>
            <pc:docMk/>
            <pc:sldMk cId="2830735517" sldId="352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12.306" v="33"/>
        <pc:sldMkLst>
          <pc:docMk/>
          <pc:sldMk cId="1336547048" sldId="353"/>
        </pc:sldMkLst>
        <pc:spChg chg="add del">
          <ac:chgData name="内田 陽子" userId="S::yoko_uchida@jpfgojp.onmicrosoft.com::3ba88787-b8da-4fc8-a417-83f627a88c5e" providerId="AD" clId="Web-{34960E28-8242-CA2E-06D9-349414C6A98E}" dt="2020-06-17T06:36:57.180" v="31"/>
          <ac:spMkLst>
            <pc:docMk/>
            <pc:sldMk cId="1336547048" sldId="353"/>
            <ac:spMk id="5" creationId="{6B34C4DF-6851-4328-B0FC-F8DD4201911A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37:12.306" v="33"/>
          <ac:spMkLst>
            <pc:docMk/>
            <pc:sldMk cId="1336547048" sldId="353"/>
            <ac:spMk id="6" creationId="{B2253E14-8B1F-4D01-B3EA-F06D6535021D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16.790" v="35"/>
        <pc:sldMkLst>
          <pc:docMk/>
          <pc:sldMk cId="2615856767" sldId="354"/>
        </pc:sldMkLst>
        <pc:spChg chg="add del">
          <ac:chgData name="内田 陽子" userId="S::yoko_uchida@jpfgojp.onmicrosoft.com::3ba88787-b8da-4fc8-a417-83f627a88c5e" providerId="AD" clId="Web-{34960E28-8242-CA2E-06D9-349414C6A98E}" dt="2020-06-17T06:37:16.790" v="35"/>
          <ac:spMkLst>
            <pc:docMk/>
            <pc:sldMk cId="2615856767" sldId="354"/>
            <ac:spMk id="12" creationId="{2A38F028-132F-46CF-B062-B3EE8AFFFCF9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23.556" v="37"/>
        <pc:sldMkLst>
          <pc:docMk/>
          <pc:sldMk cId="3033120991" sldId="355"/>
        </pc:sldMkLst>
        <pc:spChg chg="add del">
          <ac:chgData name="内田 陽子" userId="S::yoko_uchida@jpfgojp.onmicrosoft.com::3ba88787-b8da-4fc8-a417-83f627a88c5e" providerId="AD" clId="Web-{34960E28-8242-CA2E-06D9-349414C6A98E}" dt="2020-06-17T06:37:23.556" v="37"/>
          <ac:spMkLst>
            <pc:docMk/>
            <pc:sldMk cId="3033120991" sldId="355"/>
            <ac:spMk id="8" creationId="{672ABE40-28A1-4BEA-8A03-DD39B7C6A926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28.587" v="39"/>
        <pc:sldMkLst>
          <pc:docMk/>
          <pc:sldMk cId="883384830" sldId="356"/>
        </pc:sldMkLst>
        <pc:spChg chg="add del">
          <ac:chgData name="内田 陽子" userId="S::yoko_uchida@jpfgojp.onmicrosoft.com::3ba88787-b8da-4fc8-a417-83f627a88c5e" providerId="AD" clId="Web-{34960E28-8242-CA2E-06D9-349414C6A98E}" dt="2020-06-17T06:37:28.587" v="39"/>
          <ac:spMkLst>
            <pc:docMk/>
            <pc:sldMk cId="883384830" sldId="356"/>
            <ac:spMk id="8" creationId="{399264CE-D0A2-405D-A165-26D22CB2B67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47.034" v="246"/>
        <pc:sldMkLst>
          <pc:docMk/>
          <pc:sldMk cId="2074369330" sldId="357"/>
        </pc:sldMkLst>
        <pc:spChg chg="mod">
          <ac:chgData name="内田 陽子" userId="S::yoko_uchida@jpfgojp.onmicrosoft.com::3ba88787-b8da-4fc8-a417-83f627a88c5e" providerId="AD" clId="Web-{34960E28-8242-CA2E-06D9-349414C6A98E}" dt="2020-06-17T07:00:43.409" v="242" actId="1076"/>
          <ac:spMkLst>
            <pc:docMk/>
            <pc:sldMk cId="2074369330" sldId="3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393" v="240" actId="1076"/>
          <ac:spMkLst>
            <pc:docMk/>
            <pc:sldMk cId="2074369330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09" v="241" actId="1076"/>
          <ac:spMkLst>
            <pc:docMk/>
            <pc:sldMk cId="2074369330" sldId="3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25" v="243" actId="1076"/>
          <ac:spMkLst>
            <pc:docMk/>
            <pc:sldMk cId="2074369330" sldId="3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40" v="245" actId="1076"/>
          <ac:spMkLst>
            <pc:docMk/>
            <pc:sldMk cId="2074369330" sldId="357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25" v="244" actId="1076"/>
          <ac:spMkLst>
            <pc:docMk/>
            <pc:sldMk cId="2074369330" sldId="357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0:47.034" v="246"/>
          <ac:spMkLst>
            <pc:docMk/>
            <pc:sldMk cId="2074369330" sldId="357"/>
            <ac:spMk id="12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59.862" v="253"/>
        <pc:sldMkLst>
          <pc:docMk/>
          <pc:sldMk cId="2267064423" sldId="358"/>
        </pc:sldMkLst>
        <pc:spChg chg="mod">
          <ac:chgData name="内田 陽子" userId="S::yoko_uchida@jpfgojp.onmicrosoft.com::3ba88787-b8da-4fc8-a417-83f627a88c5e" providerId="AD" clId="Web-{34960E28-8242-CA2E-06D9-349414C6A98E}" dt="2020-06-17T07:00:57.503" v="249" actId="1076"/>
          <ac:spMkLst>
            <pc:docMk/>
            <pc:sldMk cId="2267064423" sldId="3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487" v="247" actId="1076"/>
          <ac:spMkLst>
            <pc:docMk/>
            <pc:sldMk cId="2267064423" sldId="3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03" v="248" actId="1076"/>
          <ac:spMkLst>
            <pc:docMk/>
            <pc:sldMk cId="2267064423" sldId="35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19" v="250" actId="1076"/>
          <ac:spMkLst>
            <pc:docMk/>
            <pc:sldMk cId="2267064423" sldId="35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34" v="252" actId="1076"/>
          <ac:spMkLst>
            <pc:docMk/>
            <pc:sldMk cId="2267064423" sldId="358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19" v="251" actId="1076"/>
          <ac:spMkLst>
            <pc:docMk/>
            <pc:sldMk cId="2267064423" sldId="358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0:59.862" v="253"/>
          <ac:spMkLst>
            <pc:docMk/>
            <pc:sldMk cId="2267064423" sldId="358"/>
            <ac:spMk id="12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1:26.941" v="259"/>
        <pc:sldMkLst>
          <pc:docMk/>
          <pc:sldMk cId="597932422" sldId="359"/>
        </pc:sldMkLst>
        <pc:spChg chg="mod">
          <ac:chgData name="内田 陽子" userId="S::yoko_uchida@jpfgojp.onmicrosoft.com::3ba88787-b8da-4fc8-a417-83f627a88c5e" providerId="AD" clId="Web-{34960E28-8242-CA2E-06D9-349414C6A98E}" dt="2020-06-17T07:01:22.831" v="257" actId="1076"/>
          <ac:spMkLst>
            <pc:docMk/>
            <pc:sldMk cId="597932422" sldId="35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1:26.941" v="259"/>
          <ac:spMkLst>
            <pc:docMk/>
            <pc:sldMk cId="597932422" sldId="359"/>
            <ac:spMk id="5" creationId="{37D9FB64-8783-488F-89E1-DBE3492163C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22.847" v="258" actId="1076"/>
          <ac:spMkLst>
            <pc:docMk/>
            <pc:sldMk cId="597932422" sldId="35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1:39.269" v="266"/>
        <pc:sldMkLst>
          <pc:docMk/>
          <pc:sldMk cId="3519370733" sldId="360"/>
        </pc:sldMkLst>
        <pc:spChg chg="mod">
          <ac:chgData name="内田 陽子" userId="S::yoko_uchida@jpfgojp.onmicrosoft.com::3ba88787-b8da-4fc8-a417-83f627a88c5e" providerId="AD" clId="Web-{34960E28-8242-CA2E-06D9-349414C6A98E}" dt="2020-06-17T07:01:37.269" v="262" actId="1076"/>
          <ac:spMkLst>
            <pc:docMk/>
            <pc:sldMk cId="3519370733" sldId="3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53" v="260" actId="1076"/>
          <ac:spMkLst>
            <pc:docMk/>
            <pc:sldMk cId="3519370733" sldId="3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69" v="261" actId="1076"/>
          <ac:spMkLst>
            <pc:docMk/>
            <pc:sldMk cId="3519370733" sldId="36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85" v="263" actId="1076"/>
          <ac:spMkLst>
            <pc:docMk/>
            <pc:sldMk cId="3519370733" sldId="36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300" v="265" actId="1076"/>
          <ac:spMkLst>
            <pc:docMk/>
            <pc:sldMk cId="3519370733" sldId="360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85" v="264" actId="1076"/>
          <ac:spMkLst>
            <pc:docMk/>
            <pc:sldMk cId="3519370733" sldId="360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1:39.269" v="266"/>
          <ac:spMkLst>
            <pc:docMk/>
            <pc:sldMk cId="3519370733" sldId="360"/>
            <ac:spMk id="12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0:42.889" v="86"/>
        <pc:sldMkLst>
          <pc:docMk/>
          <pc:sldMk cId="2419071479" sldId="362"/>
        </pc:sldMkLst>
        <pc:spChg chg="mod">
          <ac:chgData name="内田 陽子" userId="S::yoko_uchida@jpfgojp.onmicrosoft.com::3ba88787-b8da-4fc8-a417-83f627a88c5e" providerId="AD" clId="Web-{34960E28-8242-CA2E-06D9-349414C6A98E}" dt="2020-06-17T06:50:38.546" v="84" actId="1076"/>
          <ac:spMkLst>
            <pc:docMk/>
            <pc:sldMk cId="2419071479" sldId="362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0:42.889" v="86"/>
          <ac:spMkLst>
            <pc:docMk/>
            <pc:sldMk cId="2419071479" sldId="362"/>
            <ac:spMk id="5" creationId="{ED6AC4F8-B459-4703-8BF8-15B73DB8D6C9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38.546" v="85" actId="1076"/>
          <ac:spMkLst>
            <pc:docMk/>
            <pc:sldMk cId="2419071479" sldId="36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1:02.780" v="93"/>
        <pc:sldMkLst>
          <pc:docMk/>
          <pc:sldMk cId="254379354" sldId="363"/>
        </pc:sldMkLst>
        <pc:spChg chg="mod">
          <ac:chgData name="内田 陽子" userId="S::yoko_uchida@jpfgojp.onmicrosoft.com::3ba88787-b8da-4fc8-a417-83f627a88c5e" providerId="AD" clId="Web-{34960E28-8242-CA2E-06D9-349414C6A98E}" dt="2020-06-17T06:50:58.624" v="89" actId="1076"/>
          <ac:spMkLst>
            <pc:docMk/>
            <pc:sldMk cId="254379354" sldId="3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08" v="87" actId="1076"/>
          <ac:spMkLst>
            <pc:docMk/>
            <pc:sldMk cId="254379354" sldId="3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08" v="88" actId="1076"/>
          <ac:spMkLst>
            <pc:docMk/>
            <pc:sldMk cId="254379354" sldId="3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39" v="90" actId="1076"/>
          <ac:spMkLst>
            <pc:docMk/>
            <pc:sldMk cId="254379354" sldId="36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55" v="92" actId="1076"/>
          <ac:spMkLst>
            <pc:docMk/>
            <pc:sldMk cId="254379354" sldId="363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39" v="91" actId="1076"/>
          <ac:spMkLst>
            <pc:docMk/>
            <pc:sldMk cId="254379354" sldId="363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1:02.780" v="93"/>
          <ac:spMkLst>
            <pc:docMk/>
            <pc:sldMk cId="254379354" sldId="363"/>
            <ac:spMk id="12" creationId="{ED6AC4F8-B459-4703-8BF8-15B73DB8D6C9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1:18.561" v="100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34960E28-8242-CA2E-06D9-349414C6A98E}" dt="2020-06-17T06:51:14.765" v="96" actId="1076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49" v="94" actId="1076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49" v="95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80" v="97" actId="1076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96" v="99" actId="1076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80" v="98" actId="1076"/>
          <ac:spMkLst>
            <pc:docMk/>
            <pc:sldMk cId="2255756612" sldId="364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1:18.561" v="100"/>
          <ac:spMkLst>
            <pc:docMk/>
            <pc:sldMk cId="2255756612" sldId="364"/>
            <ac:spMk id="12" creationId="{ED6AC4F8-B459-4703-8BF8-15B73DB8D6C9}"/>
          </ac:spMkLst>
        </pc:spChg>
      </pc:sldChg>
    </pc:docChg>
  </pc:docChgLst>
  <pc:docChgLst>
    <pc:chgData name="内田 陽子" userId="S::yoko_uchida@jpfgojp.onmicrosoft.com::3ba88787-b8da-4fc8-a417-83f627a88c5e" providerId="AD" clId="Web-{7B0A50A4-0F0C-4B25-7897-BF86D358C8F9}"/>
    <pc:docChg chg="modSld">
      <pc:chgData name="内田 陽子" userId="S::yoko_uchida@jpfgojp.onmicrosoft.com::3ba88787-b8da-4fc8-a417-83f627a88c5e" providerId="AD" clId="Web-{7B0A50A4-0F0C-4B25-7897-BF86D358C8F9}" dt="2020-06-10T02:20:35.154" v="64"/>
      <pc:docMkLst>
        <pc:docMk/>
      </pc:docMkLst>
      <pc:sldChg chg="delSp delAnim">
        <pc:chgData name="内田 陽子" userId="S::yoko_uchida@jpfgojp.onmicrosoft.com::3ba88787-b8da-4fc8-a417-83f627a88c5e" providerId="AD" clId="Web-{7B0A50A4-0F0C-4B25-7897-BF86D358C8F9}" dt="2020-06-10T02:19:05.670" v="9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7B0A50A4-0F0C-4B25-7897-BF86D358C8F9}" dt="2020-06-10T02:19:05.670" v="9"/>
          <ac:picMkLst>
            <pc:docMk/>
            <pc:sldMk cId="510784872" sldId="265"/>
            <ac:picMk id="8" creationId="{00764776-F635-4C57-B813-7ACE17F64C7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47.014" v="0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7B0A50A4-0F0C-4B25-7897-BF86D358C8F9}" dt="2020-06-10T02:18:47.014" v="0"/>
          <ac:picMkLst>
            <pc:docMk/>
            <pc:sldMk cId="3155804793" sldId="2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1.592" v="2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7B0A50A4-0F0C-4B25-7897-BF86D358C8F9}" dt="2020-06-10T02:18:51.592" v="2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1.138" v="25"/>
        <pc:sldMkLst>
          <pc:docMk/>
          <pc:sldMk cId="3770846216" sldId="282"/>
        </pc:sldMkLst>
        <pc:picChg chg="del">
          <ac:chgData name="内田 陽子" userId="S::yoko_uchida@jpfgojp.onmicrosoft.com::3ba88787-b8da-4fc8-a417-83f627a88c5e" providerId="AD" clId="Web-{7B0A50A4-0F0C-4B25-7897-BF86D358C8F9}" dt="2020-06-10T02:19:31.138" v="25"/>
          <ac:picMkLst>
            <pc:docMk/>
            <pc:sldMk cId="3770846216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4.529" v="33"/>
        <pc:sldMkLst>
          <pc:docMk/>
          <pc:sldMk cId="339055376" sldId="283"/>
        </pc:sldMkLst>
        <pc:picChg chg="del">
          <ac:chgData name="内田 陽子" userId="S::yoko_uchida@jpfgojp.onmicrosoft.com::3ba88787-b8da-4fc8-a417-83f627a88c5e" providerId="AD" clId="Web-{7B0A50A4-0F0C-4B25-7897-BF86D358C8F9}" dt="2020-06-10T02:19:44.529" v="33"/>
          <ac:picMkLst>
            <pc:docMk/>
            <pc:sldMk cId="339055376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8.044" v="41"/>
        <pc:sldMkLst>
          <pc:docMk/>
          <pc:sldMk cId="855514078" sldId="285"/>
        </pc:sldMkLst>
        <pc:picChg chg="del">
          <ac:chgData name="内田 陽子" userId="S::yoko_uchida@jpfgojp.onmicrosoft.com::3ba88787-b8da-4fc8-a417-83f627a88c5e" providerId="AD" clId="Web-{7B0A50A4-0F0C-4B25-7897-BF86D358C8F9}" dt="2020-06-10T02:19:58.044" v="41"/>
          <ac:picMkLst>
            <pc:docMk/>
            <pc:sldMk cId="855514078" sldId="2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1.670" v="7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7B0A50A4-0F0C-4B25-7897-BF86D358C8F9}" dt="2020-06-10T02:19:01.670" v="7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9.122" v="60"/>
        <pc:sldMkLst>
          <pc:docMk/>
          <pc:sldMk cId="3591859379" sldId="290"/>
        </pc:sldMkLst>
        <pc:picChg chg="del">
          <ac:chgData name="内田 陽子" userId="S::yoko_uchida@jpfgojp.onmicrosoft.com::3ba88787-b8da-4fc8-a417-83f627a88c5e" providerId="AD" clId="Web-{7B0A50A4-0F0C-4B25-7897-BF86D358C8F9}" dt="2020-06-10T02:20:29.122" v="60"/>
          <ac:picMkLst>
            <pc:docMk/>
            <pc:sldMk cId="3591859379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1.388" v="12"/>
        <pc:sldMkLst>
          <pc:docMk/>
          <pc:sldMk cId="3255837261" sldId="293"/>
        </pc:sldMkLst>
        <pc:picChg chg="del">
          <ac:chgData name="内田 陽子" userId="S::yoko_uchida@jpfgojp.onmicrosoft.com::3ba88787-b8da-4fc8-a417-83f627a88c5e" providerId="AD" clId="Web-{7B0A50A4-0F0C-4B25-7897-BF86D358C8F9}" dt="2020-06-10T02:19:11.388" v="12"/>
          <ac:picMkLst>
            <pc:docMk/>
            <pc:sldMk cId="3255837261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9.919" v="52"/>
        <pc:sldMkLst>
          <pc:docMk/>
          <pc:sldMk cId="1114295515" sldId="300"/>
        </pc:sldMkLst>
        <pc:picChg chg="del">
          <ac:chgData name="内田 陽子" userId="S::yoko_uchida@jpfgojp.onmicrosoft.com::3ba88787-b8da-4fc8-a417-83f627a88c5e" providerId="AD" clId="Web-{7B0A50A4-0F0C-4B25-7897-BF86D358C8F9}" dt="2020-06-10T02:20:19.919" v="52"/>
          <ac:picMkLst>
            <pc:docMk/>
            <pc:sldMk cId="1114295515" sldId="300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49.732" v="1"/>
        <pc:sldMkLst>
          <pc:docMk/>
          <pc:sldMk cId="878709562" sldId="315"/>
        </pc:sldMkLst>
        <pc:picChg chg="del">
          <ac:chgData name="内田 陽子" userId="S::yoko_uchida@jpfgojp.onmicrosoft.com::3ba88787-b8da-4fc8-a417-83f627a88c5e" providerId="AD" clId="Web-{7B0A50A4-0F0C-4B25-7897-BF86D358C8F9}" dt="2020-06-10T02:18:49.732" v="1"/>
          <ac:picMkLst>
            <pc:docMk/>
            <pc:sldMk cId="878709562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3.217" v="3"/>
        <pc:sldMkLst>
          <pc:docMk/>
          <pc:sldMk cId="2806374273" sldId="316"/>
        </pc:sldMkLst>
        <pc:picChg chg="del">
          <ac:chgData name="内田 陽子" userId="S::yoko_uchida@jpfgojp.onmicrosoft.com::3ba88787-b8da-4fc8-a417-83f627a88c5e" providerId="AD" clId="Web-{7B0A50A4-0F0C-4B25-7897-BF86D358C8F9}" dt="2020-06-10T02:18:53.217" v="3"/>
          <ac:picMkLst>
            <pc:docMk/>
            <pc:sldMk cId="2806374273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7.404" v="4"/>
        <pc:sldMkLst>
          <pc:docMk/>
          <pc:sldMk cId="3125033910" sldId="317"/>
        </pc:sldMkLst>
        <pc:picChg chg="del">
          <ac:chgData name="内田 陽子" userId="S::yoko_uchida@jpfgojp.onmicrosoft.com::3ba88787-b8da-4fc8-a417-83f627a88c5e" providerId="AD" clId="Web-{7B0A50A4-0F0C-4B25-7897-BF86D358C8F9}" dt="2020-06-10T02:18:57.404" v="4"/>
          <ac:picMkLst>
            <pc:docMk/>
            <pc:sldMk cId="3125033910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9.717" v="5"/>
        <pc:sldMkLst>
          <pc:docMk/>
          <pc:sldMk cId="308988088" sldId="318"/>
        </pc:sldMkLst>
        <pc:picChg chg="del">
          <ac:chgData name="内田 陽子" userId="S::yoko_uchida@jpfgojp.onmicrosoft.com::3ba88787-b8da-4fc8-a417-83f627a88c5e" providerId="AD" clId="Web-{7B0A50A4-0F0C-4B25-7897-BF86D358C8F9}" dt="2020-06-10T02:18:59.717" v="5"/>
          <ac:picMkLst>
            <pc:docMk/>
            <pc:sldMk cId="308988088" sldId="31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0.435" v="6"/>
        <pc:sldMkLst>
          <pc:docMk/>
          <pc:sldMk cId="663264245" sldId="319"/>
        </pc:sldMkLst>
        <pc:picChg chg="del">
          <ac:chgData name="内田 陽子" userId="S::yoko_uchida@jpfgojp.onmicrosoft.com::3ba88787-b8da-4fc8-a417-83f627a88c5e" providerId="AD" clId="Web-{7B0A50A4-0F0C-4B25-7897-BF86D358C8F9}" dt="2020-06-10T02:19:00.435" v="6"/>
          <ac:picMkLst>
            <pc:docMk/>
            <pc:sldMk cId="663264245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4.435" v="8"/>
        <pc:sldMkLst>
          <pc:docMk/>
          <pc:sldMk cId="1402808126" sldId="320"/>
        </pc:sldMkLst>
        <pc:picChg chg="del">
          <ac:chgData name="内田 陽子" userId="S::yoko_uchida@jpfgojp.onmicrosoft.com::3ba88787-b8da-4fc8-a417-83f627a88c5e" providerId="AD" clId="Web-{7B0A50A4-0F0C-4B25-7897-BF86D358C8F9}" dt="2020-06-10T02:19:04.435" v="8"/>
          <ac:picMkLst>
            <pc:docMk/>
            <pc:sldMk cId="1402808126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8.685" v="10"/>
        <pc:sldMkLst>
          <pc:docMk/>
          <pc:sldMk cId="993028233" sldId="321"/>
        </pc:sldMkLst>
        <pc:picChg chg="del">
          <ac:chgData name="内田 陽子" userId="S::yoko_uchida@jpfgojp.onmicrosoft.com::3ba88787-b8da-4fc8-a417-83f627a88c5e" providerId="AD" clId="Web-{7B0A50A4-0F0C-4B25-7897-BF86D358C8F9}" dt="2020-06-10T02:19:08.685" v="10"/>
          <ac:picMkLst>
            <pc:docMk/>
            <pc:sldMk cId="993028233" sldId="321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9.654" v="11"/>
        <pc:sldMkLst>
          <pc:docMk/>
          <pc:sldMk cId="2431176464" sldId="322"/>
        </pc:sldMkLst>
        <pc:picChg chg="del">
          <ac:chgData name="内田 陽子" userId="S::yoko_uchida@jpfgojp.onmicrosoft.com::3ba88787-b8da-4fc8-a417-83f627a88c5e" providerId="AD" clId="Web-{7B0A50A4-0F0C-4B25-7897-BF86D358C8F9}" dt="2020-06-10T02:19:09.654" v="11"/>
          <ac:picMkLst>
            <pc:docMk/>
            <pc:sldMk cId="2431176464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3.420" v="13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7B0A50A4-0F0C-4B25-7897-BF86D358C8F9}" dt="2020-06-10T02:19:13.420" v="13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4.842" v="14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7B0A50A4-0F0C-4B25-7897-BF86D358C8F9}" dt="2020-06-10T02:19:14.842" v="14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6.248" v="15"/>
        <pc:sldMkLst>
          <pc:docMk/>
          <pc:sldMk cId="3956439240" sldId="325"/>
        </pc:sldMkLst>
        <pc:picChg chg="del">
          <ac:chgData name="内田 陽子" userId="S::yoko_uchida@jpfgojp.onmicrosoft.com::3ba88787-b8da-4fc8-a417-83f627a88c5e" providerId="AD" clId="Web-{7B0A50A4-0F0C-4B25-7897-BF86D358C8F9}" dt="2020-06-10T02:19:16.248" v="15"/>
          <ac:picMkLst>
            <pc:docMk/>
            <pc:sldMk cId="3956439240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7.592" v="16"/>
        <pc:sldMkLst>
          <pc:docMk/>
          <pc:sldMk cId="926010872" sldId="326"/>
        </pc:sldMkLst>
        <pc:picChg chg="del">
          <ac:chgData name="内田 陽子" userId="S::yoko_uchida@jpfgojp.onmicrosoft.com::3ba88787-b8da-4fc8-a417-83f627a88c5e" providerId="AD" clId="Web-{7B0A50A4-0F0C-4B25-7897-BF86D358C8F9}" dt="2020-06-10T02:19:17.592" v="16"/>
          <ac:picMkLst>
            <pc:docMk/>
            <pc:sldMk cId="926010872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8.904" v="17"/>
        <pc:sldMkLst>
          <pc:docMk/>
          <pc:sldMk cId="4215311804" sldId="327"/>
        </pc:sldMkLst>
        <pc:picChg chg="del">
          <ac:chgData name="内田 陽子" userId="S::yoko_uchida@jpfgojp.onmicrosoft.com::3ba88787-b8da-4fc8-a417-83f627a88c5e" providerId="AD" clId="Web-{7B0A50A4-0F0C-4B25-7897-BF86D358C8F9}" dt="2020-06-10T02:19:18.904" v="17"/>
          <ac:picMkLst>
            <pc:docMk/>
            <pc:sldMk cId="4215311804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0.701" v="18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7B0A50A4-0F0C-4B25-7897-BF86D358C8F9}" dt="2020-06-10T02:19:20.701" v="18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2.060" v="19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7B0A50A4-0F0C-4B25-7897-BF86D358C8F9}" dt="2020-06-10T02:19:22.060" v="19"/>
          <ac:picMkLst>
            <pc:docMk/>
            <pc:sldMk cId="126301084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3.295" v="20"/>
        <pc:sldMkLst>
          <pc:docMk/>
          <pc:sldMk cId="1992545132" sldId="330"/>
        </pc:sldMkLst>
        <pc:picChg chg="del">
          <ac:chgData name="内田 陽子" userId="S::yoko_uchida@jpfgojp.onmicrosoft.com::3ba88787-b8da-4fc8-a417-83f627a88c5e" providerId="AD" clId="Web-{7B0A50A4-0F0C-4B25-7897-BF86D358C8F9}" dt="2020-06-10T02:19:23.295" v="20"/>
          <ac:picMkLst>
            <pc:docMk/>
            <pc:sldMk cId="1992545132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4.560" v="21"/>
        <pc:sldMkLst>
          <pc:docMk/>
          <pc:sldMk cId="3179811214" sldId="331"/>
        </pc:sldMkLst>
        <pc:picChg chg="del">
          <ac:chgData name="内田 陽子" userId="S::yoko_uchida@jpfgojp.onmicrosoft.com::3ba88787-b8da-4fc8-a417-83f627a88c5e" providerId="AD" clId="Web-{7B0A50A4-0F0C-4B25-7897-BF86D358C8F9}" dt="2020-06-10T02:19:24.560" v="21"/>
          <ac:picMkLst>
            <pc:docMk/>
            <pc:sldMk cId="317981121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5.779" v="22"/>
        <pc:sldMkLst>
          <pc:docMk/>
          <pc:sldMk cId="3028888272" sldId="332"/>
        </pc:sldMkLst>
        <pc:picChg chg="del">
          <ac:chgData name="内田 陽子" userId="S::yoko_uchida@jpfgojp.onmicrosoft.com::3ba88787-b8da-4fc8-a417-83f627a88c5e" providerId="AD" clId="Web-{7B0A50A4-0F0C-4B25-7897-BF86D358C8F9}" dt="2020-06-10T02:19:25.779" v="22"/>
          <ac:picMkLst>
            <pc:docMk/>
            <pc:sldMk cId="3028888272" sldId="33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7.123" v="23"/>
        <pc:sldMkLst>
          <pc:docMk/>
          <pc:sldMk cId="3535373890" sldId="333"/>
        </pc:sldMkLst>
        <pc:picChg chg="del">
          <ac:chgData name="内田 陽子" userId="S::yoko_uchida@jpfgojp.onmicrosoft.com::3ba88787-b8da-4fc8-a417-83f627a88c5e" providerId="AD" clId="Web-{7B0A50A4-0F0C-4B25-7897-BF86D358C8F9}" dt="2020-06-10T02:19:27.123" v="23"/>
          <ac:picMkLst>
            <pc:docMk/>
            <pc:sldMk cId="3535373890" sldId="33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9.732" v="24"/>
        <pc:sldMkLst>
          <pc:docMk/>
          <pc:sldMk cId="1833103620" sldId="334"/>
        </pc:sldMkLst>
        <pc:picChg chg="del">
          <ac:chgData name="内田 陽子" userId="S::yoko_uchida@jpfgojp.onmicrosoft.com::3ba88787-b8da-4fc8-a417-83f627a88c5e" providerId="AD" clId="Web-{7B0A50A4-0F0C-4B25-7897-BF86D358C8F9}" dt="2020-06-10T02:19:29.732" v="24"/>
          <ac:picMkLst>
            <pc:docMk/>
            <pc:sldMk cId="1833103620" sldId="334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2.560" v="26"/>
        <pc:sldMkLst>
          <pc:docMk/>
          <pc:sldMk cId="1020148478" sldId="335"/>
        </pc:sldMkLst>
        <pc:picChg chg="del">
          <ac:chgData name="内田 陽子" userId="S::yoko_uchida@jpfgojp.onmicrosoft.com::3ba88787-b8da-4fc8-a417-83f627a88c5e" providerId="AD" clId="Web-{7B0A50A4-0F0C-4B25-7897-BF86D358C8F9}" dt="2020-06-10T02:19:32.560" v="26"/>
          <ac:picMkLst>
            <pc:docMk/>
            <pc:sldMk cId="1020148478" sldId="33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3.748" v="27"/>
        <pc:sldMkLst>
          <pc:docMk/>
          <pc:sldMk cId="1871860711" sldId="336"/>
        </pc:sldMkLst>
        <pc:picChg chg="del">
          <ac:chgData name="内田 陽子" userId="S::yoko_uchida@jpfgojp.onmicrosoft.com::3ba88787-b8da-4fc8-a417-83f627a88c5e" providerId="AD" clId="Web-{7B0A50A4-0F0C-4B25-7897-BF86D358C8F9}" dt="2020-06-10T02:19:33.748" v="27"/>
          <ac:picMkLst>
            <pc:docMk/>
            <pc:sldMk cId="1871860711" sldId="33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5.123" v="28"/>
        <pc:sldMkLst>
          <pc:docMk/>
          <pc:sldMk cId="3285066421" sldId="337"/>
        </pc:sldMkLst>
        <pc:picChg chg="del">
          <ac:chgData name="内田 陽子" userId="S::yoko_uchida@jpfgojp.onmicrosoft.com::3ba88787-b8da-4fc8-a417-83f627a88c5e" providerId="AD" clId="Web-{7B0A50A4-0F0C-4B25-7897-BF86D358C8F9}" dt="2020-06-10T02:19:35.123" v="28"/>
          <ac:picMkLst>
            <pc:docMk/>
            <pc:sldMk cId="3285066421" sldId="33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7.998" v="29"/>
        <pc:sldMkLst>
          <pc:docMk/>
          <pc:sldMk cId="2387835650" sldId="338"/>
        </pc:sldMkLst>
        <pc:picChg chg="del">
          <ac:chgData name="内田 陽子" userId="S::yoko_uchida@jpfgojp.onmicrosoft.com::3ba88787-b8da-4fc8-a417-83f627a88c5e" providerId="AD" clId="Web-{7B0A50A4-0F0C-4B25-7897-BF86D358C8F9}" dt="2020-06-10T02:19:37.998" v="29"/>
          <ac:picMkLst>
            <pc:docMk/>
            <pc:sldMk cId="2387835650" sldId="338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0.013" v="30"/>
        <pc:sldMkLst>
          <pc:docMk/>
          <pc:sldMk cId="1414784557" sldId="339"/>
        </pc:sldMkLst>
        <pc:picChg chg="del">
          <ac:chgData name="内田 陽子" userId="S::yoko_uchida@jpfgojp.onmicrosoft.com::3ba88787-b8da-4fc8-a417-83f627a88c5e" providerId="AD" clId="Web-{7B0A50A4-0F0C-4B25-7897-BF86D358C8F9}" dt="2020-06-10T02:19:40.013" v="30"/>
          <ac:picMkLst>
            <pc:docMk/>
            <pc:sldMk cId="1414784557" sldId="33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1.529" v="31"/>
        <pc:sldMkLst>
          <pc:docMk/>
          <pc:sldMk cId="2323999045" sldId="340"/>
        </pc:sldMkLst>
        <pc:picChg chg="del">
          <ac:chgData name="内田 陽子" userId="S::yoko_uchida@jpfgojp.onmicrosoft.com::3ba88787-b8da-4fc8-a417-83f627a88c5e" providerId="AD" clId="Web-{7B0A50A4-0F0C-4B25-7897-BF86D358C8F9}" dt="2020-06-10T02:19:41.529" v="31"/>
          <ac:picMkLst>
            <pc:docMk/>
            <pc:sldMk cId="2323999045" sldId="34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3.173" v="32"/>
        <pc:sldMkLst>
          <pc:docMk/>
          <pc:sldMk cId="4232016368" sldId="341"/>
        </pc:sldMkLst>
        <pc:picChg chg="del">
          <ac:chgData name="内田 陽子" userId="S::yoko_uchida@jpfgojp.onmicrosoft.com::3ba88787-b8da-4fc8-a417-83f627a88c5e" providerId="AD" clId="Web-{7B0A50A4-0F0C-4B25-7897-BF86D358C8F9}" dt="2020-06-10T02:19:43.173" v="32"/>
          <ac:picMkLst>
            <pc:docMk/>
            <pc:sldMk cId="4232016368" sldId="34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7.513" v="34"/>
        <pc:sldMkLst>
          <pc:docMk/>
          <pc:sldMk cId="903219533" sldId="342"/>
        </pc:sldMkLst>
        <pc:picChg chg="del">
          <ac:chgData name="内田 陽子" userId="S::yoko_uchida@jpfgojp.onmicrosoft.com::3ba88787-b8da-4fc8-a417-83f627a88c5e" providerId="AD" clId="Web-{7B0A50A4-0F0C-4B25-7897-BF86D358C8F9}" dt="2020-06-10T02:19:47.513" v="34"/>
          <ac:picMkLst>
            <pc:docMk/>
            <pc:sldMk cId="903219533" sldId="342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9.498" v="35"/>
        <pc:sldMkLst>
          <pc:docMk/>
          <pc:sldMk cId="2919537825" sldId="343"/>
        </pc:sldMkLst>
        <pc:picChg chg="del">
          <ac:chgData name="内田 陽子" userId="S::yoko_uchida@jpfgojp.onmicrosoft.com::3ba88787-b8da-4fc8-a417-83f627a88c5e" providerId="AD" clId="Web-{7B0A50A4-0F0C-4B25-7897-BF86D358C8F9}" dt="2020-06-10T02:19:49.498" v="35"/>
          <ac:picMkLst>
            <pc:docMk/>
            <pc:sldMk cId="2919537825" sldId="34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0.826" v="36"/>
        <pc:sldMkLst>
          <pc:docMk/>
          <pc:sldMk cId="3174436010" sldId="344"/>
        </pc:sldMkLst>
        <pc:picChg chg="del">
          <ac:chgData name="内田 陽子" userId="S::yoko_uchida@jpfgojp.onmicrosoft.com::3ba88787-b8da-4fc8-a417-83f627a88c5e" providerId="AD" clId="Web-{7B0A50A4-0F0C-4B25-7897-BF86D358C8F9}" dt="2020-06-10T02:19:50.826" v="36"/>
          <ac:picMkLst>
            <pc:docMk/>
            <pc:sldMk cId="3174436010" sldId="34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2.107" v="37"/>
        <pc:sldMkLst>
          <pc:docMk/>
          <pc:sldMk cId="602500825" sldId="345"/>
        </pc:sldMkLst>
        <pc:picChg chg="del">
          <ac:chgData name="内田 陽子" userId="S::yoko_uchida@jpfgojp.onmicrosoft.com::3ba88787-b8da-4fc8-a417-83f627a88c5e" providerId="AD" clId="Web-{7B0A50A4-0F0C-4B25-7897-BF86D358C8F9}" dt="2020-06-10T02:19:52.107" v="37"/>
          <ac:picMkLst>
            <pc:docMk/>
            <pc:sldMk cId="602500825" sldId="34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3.404" v="38"/>
        <pc:sldMkLst>
          <pc:docMk/>
          <pc:sldMk cId="2432126590" sldId="346"/>
        </pc:sldMkLst>
        <pc:picChg chg="del">
          <ac:chgData name="内田 陽子" userId="S::yoko_uchida@jpfgojp.onmicrosoft.com::3ba88787-b8da-4fc8-a417-83f627a88c5e" providerId="AD" clId="Web-{7B0A50A4-0F0C-4B25-7897-BF86D358C8F9}" dt="2020-06-10T02:19:53.404" v="38"/>
          <ac:picMkLst>
            <pc:docMk/>
            <pc:sldMk cId="2432126590" sldId="34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5.013" v="39"/>
        <pc:sldMkLst>
          <pc:docMk/>
          <pc:sldMk cId="3108835704" sldId="347"/>
        </pc:sldMkLst>
        <pc:picChg chg="del">
          <ac:chgData name="内田 陽子" userId="S::yoko_uchida@jpfgojp.onmicrosoft.com::3ba88787-b8da-4fc8-a417-83f627a88c5e" providerId="AD" clId="Web-{7B0A50A4-0F0C-4B25-7897-BF86D358C8F9}" dt="2020-06-10T02:19:55.013" v="39"/>
          <ac:picMkLst>
            <pc:docMk/>
            <pc:sldMk cId="3108835704" sldId="34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6.435" v="40"/>
        <pc:sldMkLst>
          <pc:docMk/>
          <pc:sldMk cId="1364480864" sldId="348"/>
        </pc:sldMkLst>
        <pc:picChg chg="del">
          <ac:chgData name="内田 陽子" userId="S::yoko_uchida@jpfgojp.onmicrosoft.com::3ba88787-b8da-4fc8-a417-83f627a88c5e" providerId="AD" clId="Web-{7B0A50A4-0F0C-4B25-7897-BF86D358C8F9}" dt="2020-06-10T02:19:56.435" v="40"/>
          <ac:picMkLst>
            <pc:docMk/>
            <pc:sldMk cId="1364480864" sldId="34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5.794" v="57"/>
        <pc:sldMkLst>
          <pc:docMk/>
          <pc:sldMk cId="817292731" sldId="349"/>
        </pc:sldMkLst>
        <pc:picChg chg="del">
          <ac:chgData name="内田 陽子" userId="S::yoko_uchida@jpfgojp.onmicrosoft.com::3ba88787-b8da-4fc8-a417-83f627a88c5e" providerId="AD" clId="Web-{7B0A50A4-0F0C-4B25-7897-BF86D358C8F9}" dt="2020-06-10T02:20:25.794" v="57"/>
          <ac:picMkLst>
            <pc:docMk/>
            <pc:sldMk cId="817292731" sldId="349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7B0A50A4-0F0C-4B25-7897-BF86D358C8F9}" dt="2020-06-10T02:20:12.685" v="48" actId="20577"/>
        <pc:sldMkLst>
          <pc:docMk/>
          <pc:sldMk cId="624210120" sldId="350"/>
        </pc:sldMkLst>
        <pc:spChg chg="mod">
          <ac:chgData name="内田 陽子" userId="S::yoko_uchida@jpfgojp.onmicrosoft.com::3ba88787-b8da-4fc8-a417-83f627a88c5e" providerId="AD" clId="Web-{7B0A50A4-0F0C-4B25-7897-BF86D358C8F9}" dt="2020-06-10T02:20:12.685" v="48" actId="20577"/>
          <ac:spMkLst>
            <pc:docMk/>
            <pc:sldMk cId="624210120" sldId="350"/>
            <ac:spMk id="3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7B0A50A4-0F0C-4B25-7897-BF86D358C8F9}" dt="2020-06-10T02:20:00.404" v="42"/>
          <ac:picMkLst>
            <pc:docMk/>
            <pc:sldMk cId="624210120" sldId="35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5.107" v="49"/>
        <pc:sldMkLst>
          <pc:docMk/>
          <pc:sldMk cId="3669662264" sldId="351"/>
        </pc:sldMkLst>
        <pc:picChg chg="del">
          <ac:chgData name="内田 陽子" userId="S::yoko_uchida@jpfgojp.onmicrosoft.com::3ba88787-b8da-4fc8-a417-83f627a88c5e" providerId="AD" clId="Web-{7B0A50A4-0F0C-4B25-7897-BF86D358C8F9}" dt="2020-06-10T02:20:15.107" v="49"/>
          <ac:picMkLst>
            <pc:docMk/>
            <pc:sldMk cId="3669662264" sldId="351"/>
            <ac:picMk id="9" creationId="{C23CCD52-52E8-4FC6-8AD0-B55441CB1976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01.998" v="43"/>
        <pc:sldMkLst>
          <pc:docMk/>
          <pc:sldMk cId="2830735517" sldId="352"/>
        </pc:sldMkLst>
        <pc:picChg chg="del">
          <ac:chgData name="内田 陽子" userId="S::yoko_uchida@jpfgojp.onmicrosoft.com::3ba88787-b8da-4fc8-a417-83f627a88c5e" providerId="AD" clId="Web-{7B0A50A4-0F0C-4B25-7897-BF86D358C8F9}" dt="2020-06-10T02:20:01.998" v="43"/>
          <ac:picMkLst>
            <pc:docMk/>
            <pc:sldMk cId="2830735517" sldId="35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6.654" v="50"/>
        <pc:sldMkLst>
          <pc:docMk/>
          <pc:sldMk cId="1336547048" sldId="353"/>
        </pc:sldMkLst>
        <pc:picChg chg="del">
          <ac:chgData name="内田 陽子" userId="S::yoko_uchida@jpfgojp.onmicrosoft.com::3ba88787-b8da-4fc8-a417-83f627a88c5e" providerId="AD" clId="Web-{7B0A50A4-0F0C-4B25-7897-BF86D358C8F9}" dt="2020-06-10T02:20:16.654" v="50"/>
          <ac:picMkLst>
            <pc:docMk/>
            <pc:sldMk cId="1336547048" sldId="35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7.654" v="51"/>
        <pc:sldMkLst>
          <pc:docMk/>
          <pc:sldMk cId="2615856767" sldId="354"/>
        </pc:sldMkLst>
        <pc:picChg chg="del">
          <ac:chgData name="内田 陽子" userId="S::yoko_uchida@jpfgojp.onmicrosoft.com::3ba88787-b8da-4fc8-a417-83f627a88c5e" providerId="AD" clId="Web-{7B0A50A4-0F0C-4B25-7897-BF86D358C8F9}" dt="2020-06-10T02:20:17.654" v="51"/>
          <ac:picMkLst>
            <pc:docMk/>
            <pc:sldMk cId="2615856767" sldId="35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1.185" v="53"/>
        <pc:sldMkLst>
          <pc:docMk/>
          <pc:sldMk cId="3033120991" sldId="355"/>
        </pc:sldMkLst>
        <pc:picChg chg="del">
          <ac:chgData name="内田 陽子" userId="S::yoko_uchida@jpfgojp.onmicrosoft.com::3ba88787-b8da-4fc8-a417-83f627a88c5e" providerId="AD" clId="Web-{7B0A50A4-0F0C-4B25-7897-BF86D358C8F9}" dt="2020-06-10T02:20:21.185" v="53"/>
          <ac:picMkLst>
            <pc:docMk/>
            <pc:sldMk cId="3033120991" sldId="35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2.263" v="54"/>
        <pc:sldMkLst>
          <pc:docMk/>
          <pc:sldMk cId="883384830" sldId="356"/>
        </pc:sldMkLst>
        <pc:picChg chg="del">
          <ac:chgData name="内田 陽子" userId="S::yoko_uchida@jpfgojp.onmicrosoft.com::3ba88787-b8da-4fc8-a417-83f627a88c5e" providerId="AD" clId="Web-{7B0A50A4-0F0C-4B25-7897-BF86D358C8F9}" dt="2020-06-10T02:20:22.263" v="54"/>
          <ac:picMkLst>
            <pc:docMk/>
            <pc:sldMk cId="883384830" sldId="35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3.560" v="55"/>
        <pc:sldMkLst>
          <pc:docMk/>
          <pc:sldMk cId="2074369330" sldId="357"/>
        </pc:sldMkLst>
        <pc:picChg chg="del">
          <ac:chgData name="内田 陽子" userId="S::yoko_uchida@jpfgojp.onmicrosoft.com::3ba88787-b8da-4fc8-a417-83f627a88c5e" providerId="AD" clId="Web-{7B0A50A4-0F0C-4B25-7897-BF86D358C8F9}" dt="2020-06-10T02:20:23.560" v="55"/>
          <ac:picMkLst>
            <pc:docMk/>
            <pc:sldMk cId="2074369330" sldId="35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4.810" v="56"/>
        <pc:sldMkLst>
          <pc:docMk/>
          <pc:sldMk cId="2267064423" sldId="358"/>
        </pc:sldMkLst>
        <pc:picChg chg="del">
          <ac:chgData name="内田 陽子" userId="S::yoko_uchida@jpfgojp.onmicrosoft.com::3ba88787-b8da-4fc8-a417-83f627a88c5e" providerId="AD" clId="Web-{7B0A50A4-0F0C-4B25-7897-BF86D358C8F9}" dt="2020-06-10T02:20:24.810" v="56"/>
          <ac:picMkLst>
            <pc:docMk/>
            <pc:sldMk cId="2267064423" sldId="35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6.951" v="58"/>
        <pc:sldMkLst>
          <pc:docMk/>
          <pc:sldMk cId="597932422" sldId="359"/>
        </pc:sldMkLst>
        <pc:picChg chg="del">
          <ac:chgData name="内田 陽子" userId="S::yoko_uchida@jpfgojp.onmicrosoft.com::3ba88787-b8da-4fc8-a417-83f627a88c5e" providerId="AD" clId="Web-{7B0A50A4-0F0C-4B25-7897-BF86D358C8F9}" dt="2020-06-10T02:20:26.951" v="58"/>
          <ac:picMkLst>
            <pc:docMk/>
            <pc:sldMk cId="597932422" sldId="35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8.107" v="59"/>
        <pc:sldMkLst>
          <pc:docMk/>
          <pc:sldMk cId="3519370733" sldId="360"/>
        </pc:sldMkLst>
        <pc:picChg chg="del">
          <ac:chgData name="内田 陽子" userId="S::yoko_uchida@jpfgojp.onmicrosoft.com::3ba88787-b8da-4fc8-a417-83f627a88c5e" providerId="AD" clId="Web-{7B0A50A4-0F0C-4B25-7897-BF86D358C8F9}" dt="2020-06-10T02:20:28.107" v="59"/>
          <ac:picMkLst>
            <pc:docMk/>
            <pc:sldMk cId="3519370733" sldId="36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0.575" v="61"/>
        <pc:sldMkLst>
          <pc:docMk/>
          <pc:sldMk cId="2546904400" sldId="361"/>
        </pc:sldMkLst>
        <pc:picChg chg="del">
          <ac:chgData name="内田 陽子" userId="S::yoko_uchida@jpfgojp.onmicrosoft.com::3ba88787-b8da-4fc8-a417-83f627a88c5e" providerId="AD" clId="Web-{7B0A50A4-0F0C-4B25-7897-BF86D358C8F9}" dt="2020-06-10T02:20:30.575" v="61"/>
          <ac:picMkLst>
            <pc:docMk/>
            <pc:sldMk cId="2546904400" sldId="36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2.122" v="62"/>
        <pc:sldMkLst>
          <pc:docMk/>
          <pc:sldMk cId="2419071479" sldId="362"/>
        </pc:sldMkLst>
        <pc:picChg chg="del">
          <ac:chgData name="内田 陽子" userId="S::yoko_uchida@jpfgojp.onmicrosoft.com::3ba88787-b8da-4fc8-a417-83f627a88c5e" providerId="AD" clId="Web-{7B0A50A4-0F0C-4B25-7897-BF86D358C8F9}" dt="2020-06-10T02:20:32.122" v="62"/>
          <ac:picMkLst>
            <pc:docMk/>
            <pc:sldMk cId="2419071479" sldId="36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3.310" v="63"/>
        <pc:sldMkLst>
          <pc:docMk/>
          <pc:sldMk cId="254379354" sldId="363"/>
        </pc:sldMkLst>
        <pc:picChg chg="del">
          <ac:chgData name="内田 陽子" userId="S::yoko_uchida@jpfgojp.onmicrosoft.com::3ba88787-b8da-4fc8-a417-83f627a88c5e" providerId="AD" clId="Web-{7B0A50A4-0F0C-4B25-7897-BF86D358C8F9}" dt="2020-06-10T02:20:33.310" v="63"/>
          <ac:picMkLst>
            <pc:docMk/>
            <pc:sldMk cId="254379354" sldId="36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5.154" v="64"/>
        <pc:sldMkLst>
          <pc:docMk/>
          <pc:sldMk cId="2255756612" sldId="364"/>
        </pc:sldMkLst>
        <pc:picChg chg="del">
          <ac:chgData name="内田 陽子" userId="S::yoko_uchida@jpfgojp.onmicrosoft.com::3ba88787-b8da-4fc8-a417-83f627a88c5e" providerId="AD" clId="Web-{7B0A50A4-0F0C-4B25-7897-BF86D358C8F9}" dt="2020-06-10T02:20:35.154" v="64"/>
          <ac:picMkLst>
            <pc:docMk/>
            <pc:sldMk cId="2255756612" sldId="364"/>
            <ac:picMk id="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日本の食べ物</a:t>
            </a:r>
            <a:endParaRPr lang="en-US" altLang="ja-JP" sz="4000">
              <a:ea typeface="+mn-lt"/>
              <a:cs typeface="+mn-lt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928853" y="1539291"/>
            <a:ext cx="3296806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 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 ほ ん                  た                 もの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6" name="Picture 6" descr="A picture containing food&#10;&#10;非常に高い精度で生成された説明">
            <a:extLst>
              <a:ext uri="{FF2B5EF4-FFF2-40B4-BE49-F238E27FC236}">
                <a16:creationId xmlns:a16="http://schemas.microsoft.com/office/drawing/2014/main" id="{A95B0DAD-48DA-4574-80FC-037BBF87127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8643" r="-391" b="7538"/>
          <a:stretch/>
        </p:blipFill>
        <p:spPr>
          <a:xfrm>
            <a:off x="2831815" y="3120524"/>
            <a:ext cx="3475265" cy="173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2135" y="891267"/>
            <a:ext cx="819313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す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し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屋で「むらさき」とは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のこ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                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                             なん</a:t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塩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みそ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しょうゆ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しょうが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199" y="43049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7185" y="34898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7185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7185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 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7185" y="4047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280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D9693F16-4D44-4BE5-8365-69558D7D565A}"/>
              </a:ext>
            </a:extLst>
          </p:cNvPr>
          <p:cNvSpPr txBox="1">
            <a:spLocks/>
          </p:cNvSpPr>
          <p:nvPr/>
        </p:nvSpPr>
        <p:spPr>
          <a:xfrm>
            <a:off x="87478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2" name="Picture 6" descr="A close up of food&#10;&#10;高い精度で生成された説明">
            <a:extLst>
              <a:ext uri="{FF2B5EF4-FFF2-40B4-BE49-F238E27FC236}">
                <a16:creationId xmlns:a16="http://schemas.microsoft.com/office/drawing/2014/main" id="{D95803C0-6FEC-4A97-9B00-A532DED1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475155"/>
            <a:ext cx="7221762" cy="1717330"/>
          </a:xfrm>
          <a:prstGeom prst="rect">
            <a:avLst/>
          </a:prstGeom>
        </p:spPr>
      </p:pic>
      <p:sp>
        <p:nvSpPr>
          <p:cNvPr id="12" name="楕円 4">
            <a:extLst>
              <a:ext uri="{FF2B5EF4-FFF2-40B4-BE49-F238E27FC236}">
                <a16:creationId xmlns:a16="http://schemas.microsoft.com/office/drawing/2014/main" id="{27E6E127-F1DB-4416-B66F-DC354368C433}"/>
              </a:ext>
            </a:extLst>
          </p:cNvPr>
          <p:cNvSpPr/>
          <p:nvPr/>
        </p:nvSpPr>
        <p:spPr>
          <a:xfrm>
            <a:off x="1368447" y="28942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776983" y="1078173"/>
            <a:ext cx="7591905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すしの「かっぱ巻き」の中に入っている</a:t>
            </a:r>
            <a:endParaRPr lang="en-US" altLang="ja-JP">
              <a:latin typeface="ＭＳ Ｐゴシック"/>
              <a:ea typeface="ＭＳ Ｐゴシック"/>
              <a:cs typeface="+mj-lt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                             ま                    なか        はい     </a:t>
            </a:r>
            <a:r>
              <a:rPr lang="ja-JP" sz="1600">
                <a:latin typeface="MS PGothic"/>
                <a:ea typeface="MS PGothic"/>
                <a:cs typeface="Calibri"/>
              </a:rPr>
              <a:t> 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野菜は何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en-US" altLang="ja-JP">
              <a:latin typeface="MS PGothic"/>
              <a:ea typeface="ＭＳ Ｐゴシック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やさい            なん</a:t>
            </a: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062FB0AC-779C-4022-BF2F-9207A39E842F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16" name="Picture 16" descr="A close up of food&#10;&#10;非常に高い精度で生成された説明">
            <a:extLst>
              <a:ext uri="{FF2B5EF4-FFF2-40B4-BE49-F238E27FC236}">
                <a16:creationId xmlns:a16="http://schemas.microsoft.com/office/drawing/2014/main" id="{DAF5727E-CCB7-43BF-95A3-0BF1B7E64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073" y="3507440"/>
            <a:ext cx="7345471" cy="1666783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92567" y="1078173"/>
            <a:ext cx="7360736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>
                <a:latin typeface="MS PGothic"/>
                <a:ea typeface="MS PGothic"/>
                <a:cs typeface="+mj-lt"/>
              </a:rPr>
              <a:t>すしの「鉄火巻き」の中に入っている</a:t>
            </a:r>
            <a:endParaRPr lang="en-US" altLang="ja-JP" dirty="0">
              <a:latin typeface="ＭＳ Ｐゴシック"/>
              <a:ea typeface="ＭＳ Ｐゴシック"/>
              <a:cs typeface="+mj-lt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                てっか     ま                    なか        はい     </a:t>
            </a:r>
            <a:r>
              <a:rPr lang="ja-JP" sz="1600" dirty="0">
                <a:latin typeface="MS PGothic"/>
                <a:ea typeface="MS PGothic"/>
                <a:cs typeface="Calibri"/>
              </a:rPr>
              <a:t> 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ものは何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en-US" altLang="ja-JP" dirty="0">
              <a:latin typeface="MS PGothic"/>
              <a:ea typeface="ＭＳ Ｐゴシック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           なん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46997" y="29070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30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 たい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さけ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まぐろ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うなぎ</a:t>
            </a: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74242" y="1078173"/>
            <a:ext cx="7848756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すし</a:t>
            </a:r>
            <a:r>
              <a:rPr lang="ja-JP" sz="3600">
                <a:latin typeface="MS PGothic"/>
                <a:ea typeface="MS PGothic"/>
                <a:cs typeface="+mj-lt"/>
              </a:rPr>
              <a:t>で「トロ」というのは、ふつう何の魚</a:t>
            </a:r>
            <a:endParaRPr lang="en-US" altLang="ja-JP">
              <a:latin typeface="ＭＳ Ｐゴシック"/>
              <a:ea typeface="ＭＳ Ｐゴシック"/>
              <a:cs typeface="Calibri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                                            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                               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</a:t>
            </a:r>
            <a:r>
              <a:rPr lang="ja-JP" sz="1600">
                <a:latin typeface="MS PGothic"/>
                <a:ea typeface="MS PGothic"/>
                <a:cs typeface="Calibri"/>
              </a:rPr>
              <a:t>なん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  </a:t>
            </a:r>
            <a:r>
              <a:rPr lang="ja-JP" sz="1600">
                <a:latin typeface="MS PGothic"/>
                <a:ea typeface="MS PGothic"/>
                <a:cs typeface="Calibri"/>
              </a:rPr>
              <a:t>さか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な</a:t>
            </a:r>
            <a:endParaRPr lang="ja-JP" sz="1600">
              <a:latin typeface="MS PGothic"/>
              <a:ea typeface="MS PGothic"/>
              <a:cs typeface="+mj-lt"/>
            </a:endParaRPr>
          </a:p>
          <a:p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16345" y="43105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11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635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城巻き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軍艦巻き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たいこ巻</a:t>
            </a:r>
            <a:r>
              <a:rPr lang="ja-JP">
                <a:latin typeface="MS PGothic"/>
                <a:ea typeface="MS PGothic"/>
                <a:cs typeface="+mn-lt"/>
              </a:rPr>
              <a:t>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r>
              <a:rPr lang="ja-JP" altLang="en-US">
                <a:latin typeface="MS PGothic"/>
                <a:ea typeface="MS PGothic"/>
                <a:cs typeface="+mn-lt"/>
              </a:rPr>
              <a:t>砲巻き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pic>
        <p:nvPicPr>
          <p:cNvPr id="5" name="Picture 7" descr="A bowl of oranges on a table&#10;&#10;高い精度で生成された説明">
            <a:extLst>
              <a:ext uri="{FF2B5EF4-FFF2-40B4-BE49-F238E27FC236}">
                <a16:creationId xmlns:a16="http://schemas.microsoft.com/office/drawing/2014/main" id="{CC45FE68-11FE-4D11-904F-602F4BF1B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48" y="3315183"/>
            <a:ext cx="2532900" cy="189718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2770" y="891267"/>
            <a:ext cx="771890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うにやいくらをごはんにのせて、のりで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巻いたすしを何巻きと言いますか？</a:t>
            </a:r>
            <a:r>
              <a:rPr lang="ja-JP" sz="3600" b="1" dirty="0">
                <a:latin typeface="MS PGothic"/>
                <a:ea typeface="MS PGothic"/>
                <a:cs typeface="+mj-lt"/>
              </a:rPr>
              <a:t> </a:t>
            </a:r>
            <a:br>
              <a:rPr lang="ja-JP" sz="3600" b="1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ま                                     なに  ま                い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420" y="36596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35091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しろ      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35091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cs typeface="Calibri"/>
              </a:rPr>
              <a:t>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ま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35091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    ほう      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35091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ぐん   かん     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58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9293" y="891267"/>
            <a:ext cx="793723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そばといっしょに出される、ねぎや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わさび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                                                  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などを何と言いますか？</a:t>
            </a:r>
            <a:r>
              <a:rPr lang="ja-JP" sz="3600" b="1" dirty="0">
                <a:latin typeface="MS PGothic"/>
                <a:ea typeface="MS PGothic"/>
                <a:cs typeface="+mj-lt"/>
              </a:rPr>
              <a:t> </a:t>
            </a:r>
            <a:br>
              <a:rPr lang="ja-JP" sz="3600" b="1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薬味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添加物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お通し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つ</a:t>
            </a:r>
            <a:r>
              <a:rPr lang="ja-JP">
                <a:latin typeface="MS PGothic"/>
                <a:ea typeface="MS PGothic"/>
                <a:cs typeface="+mn-lt"/>
              </a:rPr>
              <a:t>けもの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27" y="29960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 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cs typeface="Calibri"/>
              </a:rPr>
              <a:t>           </a:t>
            </a:r>
            <a:r>
              <a:rPr lang="ja-JP" altLang="en-US" sz="1200">
                <a:ea typeface="ＭＳ Ｐゴシック"/>
                <a:cs typeface="Calibri"/>
              </a:rPr>
              <a:t>とお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てん     か      ぶつ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4" y="891267"/>
            <a:ext cx="757763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そばをゆでたお湯で、さいごにつゆに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まぜて飲みます。何と言いますか？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の                            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そば汁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そば水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そば茶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そば湯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243" y="4956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じる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</a:t>
            </a:r>
            <a:r>
              <a:rPr lang="ja-JP" altLang="en-US" sz="1200">
                <a:ea typeface="ＭＳ Ｐゴシック"/>
                <a:cs typeface="Calibri"/>
              </a:rPr>
              <a:t>            ちゃ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み</a:t>
            </a:r>
            <a:r>
              <a:rPr lang="ja-JP" altLang="en-US" sz="1200">
                <a:ea typeface="ＭＳ Ｐゴシック"/>
                <a:cs typeface="Calibri"/>
              </a:rPr>
              <a:t>ず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927" y="891267"/>
            <a:ext cx="774459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「きつねうどん」というのは、何が入った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なに         はい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うどんですか？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とり肉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きつねの肉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かまぼ</a:t>
            </a:r>
            <a:r>
              <a:rPr lang="ja-JP">
                <a:latin typeface="MS PGothic"/>
                <a:ea typeface="MS PGothic"/>
                <a:cs typeface="+mn-lt"/>
              </a:rPr>
              <a:t>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あ</a:t>
            </a:r>
            <a:r>
              <a:rPr lang="ja-JP" altLang="en-US">
                <a:latin typeface="MS PGothic"/>
                <a:ea typeface="MS PGothic"/>
                <a:cs typeface="+mn-lt"/>
              </a:rPr>
              <a:t>ぶ</a:t>
            </a:r>
            <a:r>
              <a:rPr lang="ja-JP">
                <a:latin typeface="MS PGothic"/>
                <a:ea typeface="MS PGothic"/>
                <a:cs typeface="+mn-lt"/>
              </a:rPr>
              <a:t>らあげ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243" y="49662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にく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にく</a:t>
            </a:r>
          </a:p>
        </p:txBody>
      </p:sp>
    </p:spTree>
    <p:extLst>
      <p:ext uri="{BB962C8B-B14F-4D97-AF65-F5344CB8AC3E}">
        <p14:creationId xmlns:p14="http://schemas.microsoft.com/office/powerpoint/2010/main" val="39564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06392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おもちが入ったうどんのことを、何と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 はい                                                               なん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力うどん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白うどん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すも</a:t>
            </a:r>
            <a:r>
              <a:rPr lang="ja-JP" altLang="en-US">
                <a:latin typeface="MS PGothic"/>
                <a:ea typeface="MS PGothic"/>
                <a:cs typeface="+mn-lt"/>
              </a:rPr>
              <a:t>う</a:t>
            </a:r>
            <a:r>
              <a:rPr lang="ja-JP">
                <a:latin typeface="MS PGothic"/>
                <a:ea typeface="MS PGothic"/>
                <a:cs typeface="+mn-lt"/>
              </a:rPr>
              <a:t>うどん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か</a:t>
            </a:r>
            <a:r>
              <a:rPr lang="ja-JP" altLang="en-US">
                <a:latin typeface="MS PGothic"/>
                <a:ea typeface="MS PGothic"/>
                <a:cs typeface="+mn-lt"/>
              </a:rPr>
              <a:t>が</a:t>
            </a:r>
            <a:r>
              <a:rPr lang="ja-JP">
                <a:latin typeface="MS PGothic"/>
                <a:ea typeface="MS PGothic"/>
                <a:cs typeface="+mn-lt"/>
              </a:rPr>
              <a:t>み</a:t>
            </a:r>
            <a:r>
              <a:rPr lang="ja-JP" altLang="en-US">
                <a:latin typeface="MS PGothic"/>
                <a:ea typeface="MS PGothic"/>
                <a:cs typeface="+mn-lt"/>
              </a:rPr>
              <a:t>うどん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32" y="30209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ちから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しろ</a:t>
            </a:r>
            <a:endParaRPr lang="ja-JP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6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6348" y="891267"/>
            <a:ext cx="773174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「讃岐うどん」というのは、どこの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うどん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さぬき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のことを言いますか？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長崎県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香川県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茨城県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秋田県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243" y="36604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なが   さき    けん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374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いばら   き     </a:t>
            </a:r>
            <a:r>
              <a:rPr lang="ja-JP" sz="1200">
                <a:ea typeface="ＭＳ Ｐゴシック"/>
                <a:cs typeface="+mn-lt"/>
              </a:rPr>
              <a:t>けん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あき</a:t>
            </a:r>
            <a:r>
              <a:rPr lang="ja-JP" altLang="en-US" sz="1200">
                <a:ea typeface="ＭＳ Ｐゴシック"/>
                <a:cs typeface="+mn-lt"/>
              </a:rPr>
              <a:t>      </a:t>
            </a:r>
            <a:r>
              <a:rPr lang="ja-JP" sz="1200">
                <a:ea typeface="ＭＳ Ｐゴシック"/>
                <a:cs typeface="+mn-lt"/>
              </a:rPr>
              <a:t>た</a:t>
            </a:r>
            <a:r>
              <a:rPr lang="ja-JP" altLang="en-US" sz="1200">
                <a:ea typeface="ＭＳ Ｐゴシック"/>
                <a:cs typeface="+mn-lt"/>
              </a:rPr>
              <a:t>      </a:t>
            </a:r>
            <a:r>
              <a:rPr lang="ja-JP" sz="1200">
                <a:ea typeface="ＭＳ Ｐゴシック"/>
                <a:cs typeface="+mn-lt"/>
              </a:rPr>
              <a:t>けん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か      がわ    けん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53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vase of flowers on a table&#10;&#10;高い精度で生成された説明">
            <a:extLst>
              <a:ext uri="{FF2B5EF4-FFF2-40B4-BE49-F238E27FC236}">
                <a16:creationId xmlns:a16="http://schemas.microsoft.com/office/drawing/2014/main" id="{32AAB445-E93B-4CFA-9D99-BF61C981D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46" y="3355156"/>
            <a:ext cx="2603749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785" y="891267"/>
            <a:ext cx="818028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 dirty="0">
                <a:latin typeface="MS PGothic"/>
                <a:ea typeface="MS PGothic"/>
              </a:rPr>
              <a:t> 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お正月に食べる料理を何と言いますか？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  </a:t>
            </a: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        </a:t>
            </a:r>
            <a:r>
              <a:rPr lang="ja-JP" altLang="en-US" sz="1600" dirty="0">
                <a:ea typeface="MS PGothic"/>
                <a:cs typeface="+mj-lt"/>
              </a:rPr>
              <a:t>しょうがつ</a:t>
            </a:r>
            <a:r>
              <a:rPr lang="ja-JP" sz="1600" dirty="0"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ea typeface="MS PGothic"/>
                <a:cs typeface="+mj-lt"/>
              </a:rPr>
              <a:t> </a:t>
            </a:r>
            <a:r>
              <a:rPr lang="ja-JP" sz="1600" dirty="0">
                <a:ea typeface="MS PGothic"/>
                <a:cs typeface="+mj-lt"/>
              </a:rPr>
              <a:t> た                          りょうり            なん          い</a:t>
            </a:r>
            <a:r>
              <a:rPr lang="ja-JP" altLang="en-US" sz="1600" dirty="0"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おりづめ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重箱料理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精進料理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おせち料理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26943" y="49576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41909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41909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しょう  じん   りょう     り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41909" y="5447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りょう    り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41909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じゅう  ばこ   りょう     り</a:t>
            </a: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06392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ラーメンのことを、他の言いかたで、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ほか          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中華</a:t>
            </a:r>
            <a:r>
              <a:rPr lang="ja-JP">
                <a:latin typeface="MS PGothic"/>
                <a:ea typeface="MS PGothic"/>
                <a:cs typeface="+mn-lt"/>
              </a:rPr>
              <a:t>うどん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中国そば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中華そば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中</a:t>
            </a:r>
            <a:r>
              <a:rPr lang="ja-JP" altLang="en-US">
                <a:latin typeface="MS PGothic"/>
                <a:ea typeface="MS PGothic"/>
                <a:cs typeface="+mn-lt"/>
              </a:rPr>
              <a:t>国</a:t>
            </a:r>
            <a:r>
              <a:rPr lang="ja-JP">
                <a:latin typeface="MS PGothic"/>
                <a:ea typeface="MS PGothic"/>
                <a:cs typeface="+mn-lt"/>
              </a:rPr>
              <a:t>うどん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42992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ちゅう  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ちゅう  か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ちゅう  ごく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ちゅう  </a:t>
            </a:r>
            <a:r>
              <a:rPr lang="ja-JP" altLang="en-US" sz="1200">
                <a:ea typeface="ＭＳ Ｐゴシック"/>
                <a:cs typeface="Calibri"/>
              </a:rPr>
              <a:t>ごく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06392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ぶたの骨でとったスープをつかった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ほね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ラーメンを何と言いますか？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とん</a:t>
            </a:r>
            <a:r>
              <a:rPr lang="ja-JP" altLang="en-US">
                <a:latin typeface="MS PGothic"/>
                <a:ea typeface="MS PGothic"/>
                <a:cs typeface="+mn-lt"/>
              </a:rPr>
              <a:t>じるラーメン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ぶた</a:t>
            </a:r>
            <a:r>
              <a:rPr lang="ja-JP">
                <a:latin typeface="MS PGothic"/>
                <a:ea typeface="MS PGothic"/>
                <a:cs typeface="+mn-lt"/>
              </a:rPr>
              <a:t>ばらラーメン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とん</a:t>
            </a:r>
            <a:r>
              <a:rPr lang="ja-JP" altLang="en-US">
                <a:latin typeface="MS PGothic"/>
                <a:ea typeface="MS PGothic"/>
                <a:cs typeface="+mn-lt"/>
              </a:rPr>
              <a:t>こつラーメン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ぶたぼねラーメン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43086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06392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ja-JP" sz="3600" dirty="0">
                <a:latin typeface="MS PGothic"/>
                <a:ea typeface="MS PGothic"/>
                <a:cs typeface="+mj-lt"/>
              </a:rPr>
              <a:t>12月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ja-JP" sz="3600" dirty="0">
                <a:latin typeface="MS PGothic"/>
                <a:ea typeface="MS PGothic"/>
                <a:cs typeface="+mj-lt"/>
              </a:rPr>
              <a:t>31日に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何を食べる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     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じゅうにがつ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さん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じゅういちにち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なに        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習慣がありますか？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しゅうかん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そば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おもち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すし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おかゆ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220" y="29703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254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5" y="891267"/>
            <a:ext cx="730793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「親子丼」というのは、何と何が入った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おやこ    どん                                           なに       なに        はい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料理ですか？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りょうり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マトンとラム肉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とり肉とたま</a:t>
            </a:r>
            <a:r>
              <a:rPr lang="ja-JP" altLang="en-US">
                <a:latin typeface="MS PGothic"/>
                <a:ea typeface="MS PGothic"/>
                <a:cs typeface="+mn-lt"/>
              </a:rPr>
              <a:t>ご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まぐろとかまぼこ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にんじん</a:t>
            </a:r>
            <a:r>
              <a:rPr lang="ja-JP" altLang="en-US">
                <a:latin typeface="MS PGothic"/>
                <a:ea typeface="MS PGothic"/>
                <a:cs typeface="+mn-lt"/>
              </a:rPr>
              <a:t>とだいこん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847" y="36699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933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        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</a:t>
            </a:r>
            <a:r>
              <a:rPr lang="ja-JP" sz="1200" dirty="0">
                <a:ea typeface="ＭＳ Ｐゴシック"/>
                <a:cs typeface="Calibri"/>
              </a:rPr>
              <a:t>にく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33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にく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981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253" y="891267"/>
            <a:ext cx="730793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日本では、夏の「土用の丑の日」に、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  なつ              どよう             うし           ひ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何を食べる習慣がありますか？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なに         た                 しゅうかん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うなぎ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牛</a:t>
            </a:r>
            <a:r>
              <a:rPr lang="ja-JP">
                <a:latin typeface="MS PGothic"/>
                <a:ea typeface="MS PGothic"/>
                <a:cs typeface="+mn-lt"/>
              </a:rPr>
              <a:t>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そば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すいか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0115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ぎゅう  にく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888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8354" y="891267"/>
            <a:ext cx="748773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５</a:t>
            </a:r>
            <a:r>
              <a:rPr lang="ja-JP" sz="3600" dirty="0">
                <a:latin typeface="MS PGothic"/>
                <a:ea typeface="MS PGothic"/>
                <a:cs typeface="+mj-lt"/>
              </a:rPr>
              <a:t>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５</a:t>
            </a:r>
            <a:r>
              <a:rPr lang="ja-JP" sz="3600" dirty="0">
                <a:latin typeface="MS PGothic"/>
                <a:ea typeface="MS PGothic"/>
                <a:cs typeface="+mj-lt"/>
              </a:rPr>
              <a:t>日のこどもの日に食べるお菓子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ごがつ   いつか                                     ひ           た                            かし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は何ですか</a:t>
            </a:r>
            <a:r>
              <a:rPr lang="ja-JP" sz="3600" dirty="0">
                <a:latin typeface="MS PGothic"/>
                <a:ea typeface="MS PGothic"/>
                <a:cs typeface="+mj-lt"/>
              </a:rPr>
              <a:t>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草もち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豆もち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しわもち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さくら</a:t>
            </a:r>
            <a:r>
              <a:rPr lang="ja-JP" dirty="0">
                <a:latin typeface="MS PGothic"/>
                <a:ea typeface="MS PGothic"/>
                <a:cs typeface="+mn-lt"/>
              </a:rPr>
              <a:t>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670" y="43180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く</a:t>
            </a:r>
            <a:r>
              <a:rPr lang="ja-JP" altLang="en-US" sz="1200" dirty="0">
                <a:ea typeface="ＭＳ Ｐゴシック"/>
                <a:cs typeface="Calibri"/>
              </a:rPr>
              <a:t>さ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まめ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537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B8E7A472-A408-4B43-A666-4B829DB7CACD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29292" y="1078173"/>
            <a:ext cx="7874443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MS PGothic"/>
                <a:ea typeface="MS PGothic"/>
                <a:cs typeface="+mj-lt"/>
              </a:rPr>
              <a:t>次のうち、「たまごやき」はどれですか？</a:t>
            </a:r>
            <a:endParaRPr lang="en-US" altLang="ja-JP">
              <a:latin typeface="MS PGothic"/>
              <a:ea typeface="MS PGothic"/>
              <a:cs typeface="+mj-lt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つぎ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49593" y="28942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2" name="Picture 3" descr="An egg on a plate&#10;&#10;非常に高い精度で生成された説明">
            <a:extLst>
              <a:ext uri="{FF2B5EF4-FFF2-40B4-BE49-F238E27FC236}">
                <a16:creationId xmlns:a16="http://schemas.microsoft.com/office/drawing/2014/main" id="{7C462D00-3DDD-4F44-9D77-A7B69CF22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04662"/>
            <a:ext cx="7315200" cy="121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891267"/>
            <a:ext cx="722993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ごはんに梅ぼしをのせた弁当を何と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                 </a:t>
            </a:r>
            <a:r>
              <a:rPr lang="en-US" altLang="ja-JP" sz="1600" b="1" dirty="0">
                <a:latin typeface="MS PGothic"/>
                <a:ea typeface="MS PGothic"/>
                <a:cs typeface="+mj-lt"/>
              </a:rPr>
              <a:t>    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うめ                                          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べん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とう         なん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日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丸弁当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日本弁当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はた弁当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紅</a:t>
            </a:r>
            <a:r>
              <a:rPr lang="ja-JP" altLang="en-US">
                <a:latin typeface="MS PGothic"/>
                <a:ea typeface="MS PGothic"/>
                <a:cs typeface="+mn-lt"/>
              </a:rPr>
              <a:t>白弁当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7623" y="29970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ひ                 まる     べん    とう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779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 べん    とう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34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こう     はく    </a:t>
            </a:r>
            <a:r>
              <a:rPr lang="ja-JP" sz="1200">
                <a:ea typeface="ＭＳ Ｐゴシック"/>
                <a:cs typeface="Calibri"/>
              </a:rPr>
              <a:t>べん    とう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21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に      ほん</a:t>
            </a:r>
            <a:r>
              <a:rPr lang="ja-JP" sz="1200">
                <a:ea typeface="ＭＳ Ｐゴシック"/>
                <a:cs typeface="Calibri"/>
              </a:rPr>
              <a:t>   べん    とう</a:t>
            </a:r>
            <a:endParaRPr lang="ja-JP" sz="1200">
              <a:ea typeface="+mn-lt"/>
              <a:cs typeface="+mn-lt"/>
            </a:endParaRPr>
          </a:p>
        </p:txBody>
      </p:sp>
      <p:pic>
        <p:nvPicPr>
          <p:cNvPr id="5" name="Picture 11" descr="A picture containing food, table, indoor, slice&#10;&#10;非常に高い精度で生成された説明">
            <a:extLst>
              <a:ext uri="{FF2B5EF4-FFF2-40B4-BE49-F238E27FC236}">
                <a16:creationId xmlns:a16="http://schemas.microsoft.com/office/drawing/2014/main" id="{9EC1A73A-29D0-4162-AACD-5AFEB2B54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748" y="2933913"/>
            <a:ext cx="2001213" cy="26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box filled with different types of food&#10;&#10;非常に高い精度で生成された説明">
            <a:extLst>
              <a:ext uri="{FF2B5EF4-FFF2-40B4-BE49-F238E27FC236}">
                <a16:creationId xmlns:a16="http://schemas.microsoft.com/office/drawing/2014/main" id="{76C278DD-D679-4D01-BDE2-713A50439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94" y="3311864"/>
            <a:ext cx="2530010" cy="190382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891267"/>
            <a:ext cx="722993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ごはんといろいろなおかずが入った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                                      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はい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弁当を、何と言いますか？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べんとう              なん        </a:t>
            </a:r>
            <a:r>
              <a:rPr lang="ja-JP" sz="1600">
                <a:latin typeface="MS PGothic"/>
                <a:ea typeface="MS PGothic"/>
                <a:cs typeface="+mj-lt"/>
              </a:rPr>
              <a:t>い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山の内弁当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幕の内弁当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土俵の内弁</a:t>
            </a:r>
            <a:r>
              <a:rPr lang="ja-JP" altLang="en-US">
                <a:latin typeface="MS PGothic"/>
                <a:ea typeface="MS PGothic"/>
                <a:cs typeface="+mn-lt"/>
              </a:rPr>
              <a:t>当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花の</a:t>
            </a:r>
            <a:r>
              <a:rPr lang="ja-JP">
                <a:latin typeface="MS PGothic"/>
                <a:ea typeface="MS PGothic"/>
                <a:cs typeface="+mn-lt"/>
              </a:rPr>
              <a:t>内弁当</a:t>
            </a:r>
            <a:endParaRPr 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2019" y="36641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やま                うち     べん    とう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685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ど      ひょう        </a:t>
            </a:r>
            <a:r>
              <a:rPr lang="ja-JP" sz="120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うち</a:t>
            </a:r>
            <a:r>
              <a:rPr lang="ja-JP" sz="1200">
                <a:ea typeface="ＭＳ Ｐゴシック"/>
                <a:cs typeface="Calibri"/>
              </a:rPr>
              <a:t>     べん    とう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250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はな</a:t>
            </a:r>
            <a:r>
              <a:rPr lang="ja-JP" altLang="en-US" sz="1200">
                <a:ea typeface="ＭＳ Ｐゴシック"/>
                <a:cs typeface="Calibri"/>
              </a:rPr>
              <a:t>                うち    </a:t>
            </a:r>
            <a:r>
              <a:rPr lang="ja-JP" sz="1200">
                <a:ea typeface="ＭＳ Ｐゴシック"/>
                <a:cs typeface="Calibri"/>
              </a:rPr>
              <a:t>べん    とう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12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まく                 うち   </a:t>
            </a:r>
            <a:r>
              <a:rPr lang="ja-JP" sz="1200">
                <a:ea typeface="ＭＳ Ｐゴシック"/>
                <a:cs typeface="Calibri"/>
              </a:rPr>
              <a:t>  べん    とう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014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8354" y="891267"/>
            <a:ext cx="748773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おにぎりを作るとき、手につけるもの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つく                           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は何ですか</a:t>
            </a:r>
            <a:r>
              <a:rPr lang="ja-JP" sz="3600">
                <a:latin typeface="MS PGothic"/>
                <a:ea typeface="MS PGothic"/>
                <a:cs typeface="+mj-lt"/>
              </a:rPr>
              <a:t>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塩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さとう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こしょう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ごま</a:t>
            </a:r>
            <a:r>
              <a:rPr lang="ja-JP" altLang="en-US">
                <a:latin typeface="MS PGothic"/>
                <a:ea typeface="MS PGothic"/>
                <a:cs typeface="+mn-lt"/>
              </a:rPr>
              <a:t>油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0115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しお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217" y="54490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あぶら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186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bowl of food&#10;&#10;非常に高い精度で生成された説明">
            <a:extLst>
              <a:ext uri="{FF2B5EF4-FFF2-40B4-BE49-F238E27FC236}">
                <a16:creationId xmlns:a16="http://schemas.microsoft.com/office/drawing/2014/main" id="{DFBD1A3C-0AAF-4017-919B-164AF41A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22" y="3329469"/>
            <a:ext cx="2594224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785" y="891267"/>
            <a:ext cx="818028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お正月の料理で、汁におもちを入れて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  </a:t>
            </a: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        </a:t>
            </a:r>
            <a:r>
              <a:rPr lang="ja-JP" altLang="en-US" sz="1600" dirty="0" err="1">
                <a:ea typeface="MS PGothic"/>
                <a:cs typeface="+mj-lt"/>
              </a:rPr>
              <a:t>しょ</a:t>
            </a:r>
            <a:r>
              <a:rPr lang="ja-JP" altLang="en-US" sz="1600" dirty="0">
                <a:ea typeface="MS PGothic"/>
                <a:cs typeface="+mj-lt"/>
              </a:rPr>
              <a:t>うがつ</a:t>
            </a:r>
            <a:r>
              <a:rPr lang="ja-JP" sz="1600" dirty="0">
                <a:ea typeface="MS PGothic"/>
                <a:cs typeface="+mj-lt"/>
              </a:rPr>
              <a:t>           りょうり                      しる</a:t>
            </a:r>
            <a:r>
              <a:rPr lang="ja-JP" altLang="en-US" sz="1600">
                <a:ea typeface="MS PGothic"/>
                <a:cs typeface="+mj-lt"/>
              </a:rPr>
              <a:t> </a:t>
            </a:r>
            <a:r>
              <a:rPr lang="ja-JP" altLang="en-US" sz="1600" smtClean="0">
                <a:ea typeface="MS PGothic"/>
                <a:cs typeface="+mj-lt"/>
              </a:rPr>
              <a:t>                                               い</a:t>
            </a:r>
            <a:r>
              <a:rPr lang="ja-JP" altLang="en-US" sz="1600" dirty="0">
                <a:ea typeface="MS PGothic"/>
                <a:cs typeface="+mj-lt"/>
              </a:rPr>
              <a:t/>
            </a:r>
            <a:br>
              <a:rPr lang="ja-JP" altLang="en-US" sz="1600" dirty="0"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煮た料理を何と言いますか？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Calibri"/>
                <a:ea typeface="MS PGothic"/>
                <a:cs typeface="+mj-lt"/>
              </a:rPr>
              <a:t>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に</a:t>
            </a:r>
            <a:r>
              <a:rPr lang="ja-JP" altLang="en-US" sz="1600" b="1" dirty="0">
                <a:latin typeface="Calibri"/>
                <a:ea typeface="MS PGothic"/>
                <a:cs typeface="+mj-lt"/>
              </a:rPr>
              <a:t>           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 りょうり               なん      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い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endParaRPr lang="ja-JP" sz="1600" dirty="0"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ぞうに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おしるこ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ぼたもち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あげもち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4920" y="3015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870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plate of food on a table&#10;&#10;非常に高い精度で生成された説明">
            <a:extLst>
              <a:ext uri="{FF2B5EF4-FFF2-40B4-BE49-F238E27FC236}">
                <a16:creationId xmlns:a16="http://schemas.microsoft.com/office/drawing/2014/main" id="{9615AFCA-21F2-46CA-BD05-B04827731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56" y="3265256"/>
            <a:ext cx="2520486" cy="194566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5815" y="891267"/>
            <a:ext cx="824450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お祝いのときなどに食べる、あずきを入れ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いわ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         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 </a:t>
            </a:r>
            <a:r>
              <a:rPr lang="ja-JP" sz="160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た </a:t>
            </a: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 </a:t>
            </a: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たもち米のごはんを、何と言いますか？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ごめ                                         なん        </a:t>
            </a:r>
            <a:r>
              <a:rPr lang="ja-JP" sz="1600">
                <a:latin typeface="MS PGothic"/>
                <a:ea typeface="MS PGothic"/>
                <a:cs typeface="+mj-lt"/>
              </a:rPr>
              <a:t>い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黒</a:t>
            </a:r>
            <a:r>
              <a:rPr lang="ja-JP" altLang="en-US">
                <a:latin typeface="MS PGothic"/>
                <a:ea typeface="MS PGothic"/>
                <a:cs typeface="+mn-lt"/>
              </a:rPr>
              <a:t>飯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茶飯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赤飯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緑飯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615" y="42822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こく    はん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779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せき</a:t>
            </a:r>
            <a:r>
              <a:rPr lang="ja-JP" sz="1200">
                <a:ea typeface="ＭＳ Ｐゴシック"/>
                <a:cs typeface="Calibri"/>
              </a:rPr>
              <a:t>   はん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34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りょく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は</a:t>
            </a:r>
            <a:r>
              <a:rPr lang="ja-JP" altLang="en-US" sz="1200">
                <a:ea typeface="ＭＳ Ｐゴシック"/>
                <a:cs typeface="+mn-lt"/>
              </a:rPr>
              <a:t>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21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ちゃ   </a:t>
            </a:r>
            <a:r>
              <a:rPr lang="ja-JP" sz="1200">
                <a:ea typeface="ＭＳ Ｐゴシック"/>
                <a:cs typeface="Calibri"/>
              </a:rPr>
              <a:t>はん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506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CE0476B7-BE42-44E1-83F3-C260D93E9BAA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4" name="Picture 4" descr="A plate of food&#10;&#10;非常に高い精度で生成された説明">
            <a:extLst>
              <a:ext uri="{FF2B5EF4-FFF2-40B4-BE49-F238E27FC236}">
                <a16:creationId xmlns:a16="http://schemas.microsoft.com/office/drawing/2014/main" id="{0318613E-45D8-400B-872B-D1AB153A9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568" y="3617504"/>
            <a:ext cx="7494735" cy="1287823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79725" y="1078173"/>
            <a:ext cx="7386421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MS PGothic"/>
                <a:ea typeface="MS PGothic"/>
                <a:cs typeface="+mj-lt"/>
              </a:rPr>
              <a:t>次のうち、「やきと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り</a:t>
            </a:r>
            <a:r>
              <a:rPr lang="ja-JP" sz="3600">
                <a:latin typeface="MS PGothic"/>
                <a:ea typeface="MS PGothic"/>
                <a:cs typeface="+mj-lt"/>
              </a:rPr>
              <a:t>」はどれですか？</a:t>
            </a:r>
            <a:endParaRPr lang="ja-JP" altLang="en-US" sz="3600">
              <a:latin typeface="MS PGothic"/>
              <a:ea typeface="MS PGothic"/>
              <a:cs typeface="+mj-lt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つぎ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68447" y="28942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783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4343" y="891267"/>
            <a:ext cx="77317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うすく切った肉を、お湯に短い時間入れ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き                  にく                    ゆ          みじか       じかん     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てから食べる料理を何と言いますか？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た                  りょうり           なん        い    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ばしゃばしゃ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ぶしゅぶ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しゅ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しょぼ</a:t>
            </a:r>
            <a:r>
              <a:rPr lang="ja-JP" dirty="0">
                <a:latin typeface="MS PGothic"/>
                <a:ea typeface="MS PGothic"/>
                <a:cs typeface="+mn-lt"/>
              </a:rPr>
              <a:t>しょ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しゃぶしゃぶ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32" y="49575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478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9" y="891267"/>
            <a:ext cx="744920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すき焼きを食べるときにつけるものは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や                 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       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酢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牛乳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みそ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生た</a:t>
            </a:r>
            <a:r>
              <a:rPr lang="ja-JP" altLang="en-US">
                <a:latin typeface="MS PGothic"/>
                <a:ea typeface="MS PGothic"/>
                <a:cs typeface="+mn-lt"/>
              </a:rPr>
              <a:t>まご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28" y="49670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なま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ぎゅうにゅう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399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5208" y="891267"/>
            <a:ext cx="697402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たまねぎやえびをいっしょにあげた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天ぷらを何と言いますか？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てん                     なん        い       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まるあげ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かきあげ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寄せあげ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まとめあげ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33" y="36664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よ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201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Food on a plate&#10;&#10;非常に高い精度で生成された説明">
            <a:extLst>
              <a:ext uri="{FF2B5EF4-FFF2-40B4-BE49-F238E27FC236}">
                <a16:creationId xmlns:a16="http://schemas.microsoft.com/office/drawing/2014/main" id="{F41ED91D-7336-4E94-9151-B8128630E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55" y="3170594"/>
            <a:ext cx="2716016" cy="19937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いもを使ったこの料理は、何と言い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ま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つか                              りょうり                 なん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大学いも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高校いも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中学いも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幼稚園いも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2774" y="29969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だい    がく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968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ちゅう   がく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533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よう      ち      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40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こう     こう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0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4E88B6CC-586A-4D50-AFA6-9F3DD956855E}"/>
              </a:ext>
            </a:extLst>
          </p:cNvPr>
          <p:cNvSpPr txBox="1">
            <a:spLocks/>
          </p:cNvSpPr>
          <p:nvPr/>
        </p:nvSpPr>
        <p:spPr>
          <a:xfrm>
            <a:off x="909778" y="2791185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2" name="Picture 4" descr="A picture containing sitting, black, holding, table&#10;&#10;非常に高い精度で生成された説明">
            <a:extLst>
              <a:ext uri="{FF2B5EF4-FFF2-40B4-BE49-F238E27FC236}">
                <a16:creationId xmlns:a16="http://schemas.microsoft.com/office/drawing/2014/main" id="{04D49CF2-DC6B-4B4B-A311-95BBBB82B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3330979"/>
            <a:ext cx="7148245" cy="2135287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87085" y="1078173"/>
            <a:ext cx="772033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次のうち、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ご飯を茶わんに入れるときに</a:t>
            </a: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つぎ                                はん       ちゃ           　           い</a:t>
            </a:r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使うのはどれですか？</a:t>
            </a:r>
          </a:p>
          <a:p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つか </a:t>
            </a:r>
            <a:endParaRPr lang="ja-JP" sz="1600" dirty="0">
              <a:ea typeface="+mj-lt"/>
              <a:cs typeface="+mj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68447" y="27786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321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9" y="891267"/>
            <a:ext cx="744920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北海道名物の「石狩鍋」には、何が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ほっかいどう     めいぶつ            いしかりなべ                           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入っていますか？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はい       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いか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かに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うに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し</a:t>
            </a:r>
            <a:r>
              <a:rPr lang="ja-JP" dirty="0" err="1">
                <a:latin typeface="MS PGothic"/>
                <a:ea typeface="MS PGothic"/>
                <a:cs typeface="+mn-lt"/>
              </a:rPr>
              <a:t>ゃけ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92636" y="49670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953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close up of a pizza&#10;&#10;非常に高い精度で生成された説明">
            <a:extLst>
              <a:ext uri="{FF2B5EF4-FFF2-40B4-BE49-F238E27FC236}">
                <a16:creationId xmlns:a16="http://schemas.microsoft.com/office/drawing/2014/main" id="{9A6BA8F5-8E32-4F8A-9089-79B3086D9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2" y="3162514"/>
            <a:ext cx="2645595" cy="199703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7515" y="891267"/>
            <a:ext cx="830871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東京で有名な料理で、小麦粉をまぜた</a:t>
            </a:r>
            <a:r>
              <a:rPr lang="ja-JP" sz="3200" dirty="0">
                <a:latin typeface="MS PGothic"/>
                <a:ea typeface="MS PGothic"/>
                <a:cs typeface="+mj-lt"/>
              </a:rPr>
              <a:t>水と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野菜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とうきょう           ゆうめい          りょうり                    こむぎこ                                  みず         やさい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を鉄板の上で焼くものを、何と言いますか？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てっぱん          うえ          や                                 なん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モダン焼き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お好み焼き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も</a:t>
            </a:r>
            <a:r>
              <a:rPr lang="ja-JP" altLang="en-US">
                <a:latin typeface="MS PGothic"/>
                <a:ea typeface="MS PGothic"/>
                <a:cs typeface="+mn-lt"/>
              </a:rPr>
              <a:t>んじゃ焼き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かるめ焼き</a:t>
            </a:r>
            <a:endParaRPr lang="en-US" altLang="ja-JP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5943" y="43163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591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        </a:t>
            </a:r>
            <a:r>
              <a:rPr lang="ja-JP" sz="1200">
                <a:ea typeface="ＭＳ Ｐゴシック"/>
                <a:cs typeface="Calibri"/>
              </a:rPr>
              <a:t>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155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   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02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や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443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0232" y="891267"/>
            <a:ext cx="828398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名古屋では、とんかつにソースのかわりに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なごや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何をつけて食べますか？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なに                             た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みそだれ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しょうゆだれ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ケチャップだ</a:t>
            </a:r>
            <a:r>
              <a:rPr lang="ja-JP" altLang="en-US">
                <a:latin typeface="MS PGothic"/>
                <a:ea typeface="MS PGothic"/>
                <a:cs typeface="+mn-lt"/>
              </a:rPr>
              <a:t>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マヨネ</a:t>
            </a:r>
            <a:r>
              <a:rPr lang="ja-JP" altLang="en-US">
                <a:latin typeface="MS PGothic"/>
                <a:ea typeface="MS PGothic"/>
                <a:cs typeface="+mn-lt"/>
              </a:rPr>
              <a:t>ーズだれ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32" y="29926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250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686731"/>
            <a:ext cx="7379761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おもちは何から作られていますか？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なに               つく</a:t>
            </a:r>
            <a:endParaRPr lang="ja-JP" altLang="en-US" sz="1600" b="1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 err="1">
                <a:latin typeface="MS PGothic"/>
                <a:ea typeface="MS PGothic"/>
                <a:cs typeface="+mn-lt"/>
              </a:rPr>
              <a:t>いも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大豆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小麦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9731" y="30080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933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933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だい     ず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933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こ      むぎ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933" y="4058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7515" y="891267"/>
            <a:ext cx="8308716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名古屋の名物料理で、うなぎを小さく切って、</a:t>
            </a: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なごや                  めいぶつ   りょうり                                          ちい             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ご飯にのせて食べるものを、何と言いますか？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はん                                た                                         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ひまつぶし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 err="1">
                <a:latin typeface="MS PGothic"/>
                <a:ea typeface="MS PGothic"/>
                <a:cs typeface="+mn-lt"/>
              </a:rPr>
              <a:t>ひつ</a:t>
            </a:r>
            <a:r>
              <a:rPr lang="ja-JP" dirty="0">
                <a:latin typeface="MS PGothic"/>
                <a:ea typeface="MS PGothic"/>
                <a:cs typeface="+mn-lt"/>
              </a:rPr>
              <a:t>まぶし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 err="1">
                <a:latin typeface="MS PGothic"/>
                <a:ea typeface="MS PGothic"/>
                <a:cs typeface="+mn-lt"/>
              </a:rPr>
              <a:t>ひつぶま</a:t>
            </a:r>
            <a:r>
              <a:rPr lang="ja-JP" dirty="0">
                <a:latin typeface="MS PGothic"/>
                <a:ea typeface="MS PGothic"/>
                <a:cs typeface="+mn-lt"/>
              </a:rPr>
              <a:t>し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ひまぶつし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2775" y="36673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11" descr="A pan of food on a table&#10;&#10;非常に高い精度で生成された説明">
            <a:extLst>
              <a:ext uri="{FF2B5EF4-FFF2-40B4-BE49-F238E27FC236}">
                <a16:creationId xmlns:a16="http://schemas.microsoft.com/office/drawing/2014/main" id="{B63CE19C-6A7D-4FCB-A765-E8A796DED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96" y="2933914"/>
            <a:ext cx="1940317" cy="26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2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9" y="891267"/>
            <a:ext cx="744920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大阪の名物、お好み焼きやたこ焼き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おおさか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めい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ぶつ               この          や                              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などを、大阪では何とよびますか？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おおさか  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       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粉もん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汁もん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焼きもん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ソース</a:t>
            </a:r>
            <a:r>
              <a:rPr lang="ja-JP" dirty="0">
                <a:latin typeface="MS PGothic"/>
                <a:ea typeface="MS PGothic"/>
                <a:cs typeface="+mn-lt"/>
              </a:rPr>
              <a:t>もん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27" y="299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883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507" y="891267"/>
            <a:ext cx="78601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広島のお好み焼きによく使われるソース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ひろしま                  この          や                          つか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のメーカーは、何という名前ですか？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                    なまえ       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おにソース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かっぱソース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てんぐソース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おたふくソース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962" y="49455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448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3A2CDB32-D745-4522-A2B1-67B086AC7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52" y="3213885"/>
            <a:ext cx="2594225" cy="193282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921" y="891267"/>
            <a:ext cx="798939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秋田県の名物で、棒のまわりにご飯を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あきた   けん         めいぶつ              ぼう                                          はん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まいて固めた料理を、何と言いますか？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かた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りょ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うり                なん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だま</a:t>
            </a:r>
            <a:r>
              <a:rPr lang="ja-JP" altLang="en-US">
                <a:latin typeface="MS PGothic"/>
                <a:ea typeface="MS PGothic"/>
                <a:cs typeface="+mn-lt"/>
              </a:rPr>
              <a:t>たんぽ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きりだんご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きりたんぽ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だまだんご</a:t>
            </a:r>
            <a:endParaRPr lang="en-US" altLang="ja-JP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0810" y="42940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55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812392B3-7521-4A91-A019-98A565837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90" y="3209122"/>
            <a:ext cx="2603749" cy="19423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921" y="891267"/>
            <a:ext cx="798939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もともと北海道の料理で、ひつじの肉を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ほっかいどう           りょうり                                           にく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鍋で焼いたものを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、何と言いますか？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なべ        や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                なん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シーザー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ジンギス</a:t>
            </a:r>
            <a:r>
              <a:rPr lang="ja-JP">
                <a:latin typeface="MS PGothic"/>
                <a:ea typeface="MS PGothic"/>
                <a:cs typeface="+mn-lt"/>
              </a:rPr>
              <a:t>カン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ナポレオン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アレクサンダー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6248" y="36733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421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7949" y="891267"/>
            <a:ext cx="67685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北海道の駅弁として有名なのは、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ほっかいどう          えきべん                     ゆうめい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いか飯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あさり飯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まぐろ飯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ひら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め飯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400" y="30081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めし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                              </a:t>
            </a:r>
            <a:r>
              <a:rPr lang="ja-JP" sz="1200">
                <a:ea typeface="ＭＳ Ｐゴシック"/>
                <a:cs typeface="+mn-lt"/>
              </a:rPr>
              <a:t>めし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めし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89429" y="53978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                              </a:t>
            </a:r>
            <a:r>
              <a:rPr lang="ja-JP" sz="1200">
                <a:ea typeface="ＭＳ Ｐゴシック"/>
                <a:cs typeface="+mn-lt"/>
              </a:rPr>
              <a:t>めし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07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1D1B4FF3-0CFA-4AED-BB77-B9FAB6B53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27" y="3209122"/>
            <a:ext cx="2638960" cy="19423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921" y="891267"/>
            <a:ext cx="798939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京都や日光が有名な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豆乳から作られる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きょうと             にっこう           ゆうめい             とうにゅう                つく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食べ物を何と言いますか？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た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もの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なん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ゆば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な</a:t>
            </a:r>
            <a:r>
              <a:rPr lang="ja-JP" altLang="en-US">
                <a:latin typeface="MS PGothic"/>
                <a:ea typeface="MS PGothic"/>
                <a:cs typeface="+mn-lt"/>
              </a:rPr>
              <a:t>っとう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はんぺん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あぶらあげ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6248" y="30020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966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7949" y="891267"/>
            <a:ext cx="676854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納豆の産地として有名な街は、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なっとう            さんち                       ゆうめい         まち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次のうち、どこですか？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48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高</a:t>
            </a:r>
            <a:r>
              <a:rPr lang="ja-JP">
                <a:latin typeface="MS PGothic"/>
                <a:ea typeface="MS PGothic"/>
                <a:cs typeface="+mn-lt"/>
              </a:rPr>
              <a:t>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水戸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熊本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喜</a:t>
            </a:r>
            <a:r>
              <a:rPr lang="ja-JP" dirty="0">
                <a:latin typeface="MS PGothic"/>
                <a:ea typeface="MS PGothic"/>
                <a:cs typeface="+mn-lt"/>
              </a:rPr>
              <a:t>多方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151" y="36442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2753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たか   さき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72753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くま     もと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2753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み</a:t>
            </a:r>
            <a:r>
              <a:rPr lang="ja-JP" altLang="en-US" sz="1200" dirty="0">
                <a:ea typeface="ＭＳ Ｐゴシック"/>
                <a:cs typeface="+mn-lt"/>
              </a:rPr>
              <a:t>        </a:t>
            </a:r>
            <a:r>
              <a:rPr lang="ja-JP" sz="1200">
                <a:ea typeface="ＭＳ Ｐゴシック"/>
                <a:cs typeface="+mn-lt"/>
              </a:rPr>
              <a:t>と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72753" y="5416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き    </a:t>
            </a:r>
            <a:r>
              <a:rPr lang="ja-JP" altLang="en-US" sz="1200" dirty="0">
                <a:ea typeface="ＭＳ Ｐゴシック"/>
                <a:cs typeface="+mn-lt"/>
              </a:rPr>
              <a:t>    </a:t>
            </a:r>
            <a:r>
              <a:rPr lang="ja-JP" sz="1200">
                <a:ea typeface="ＭＳ Ｐゴシック"/>
                <a:cs typeface="+mn-lt"/>
              </a:rPr>
              <a:t>た  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かた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654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7949" y="891267"/>
            <a:ext cx="67685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うなぎ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の産地として有名な街は、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さんち                       ゆうめい         まち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次のうち、どこですか？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浜松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函館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仙台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福岡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299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069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はま  まつ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069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せん   だい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7069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はこ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だ</a:t>
            </a:r>
            <a:r>
              <a:rPr lang="ja-JP" altLang="en-US" sz="1200" dirty="0">
                <a:ea typeface="ＭＳ Ｐゴシック"/>
                <a:cs typeface="+mn-lt"/>
              </a:rPr>
              <a:t>て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85596" y="54235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ふく    おか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585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D06680AA-A369-44D0-9B33-8273328E1B86}"/>
              </a:ext>
            </a:extLst>
          </p:cNvPr>
          <p:cNvSpPr txBox="1">
            <a:spLocks/>
          </p:cNvSpPr>
          <p:nvPr/>
        </p:nvSpPr>
        <p:spPr>
          <a:xfrm>
            <a:off x="851462" y="270954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718378F-9A27-4534-879E-1775D47E1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02" y="3319949"/>
            <a:ext cx="7751588" cy="1734718"/>
          </a:xfrm>
          <a:prstGeom prst="rect">
            <a:avLst/>
          </a:prstGeom>
        </p:spPr>
      </p:pic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3183204" y="27128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094" y="764267"/>
            <a:ext cx="715002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次のうち、沖縄の料理では</a:t>
            </a:r>
            <a:r>
              <a:rPr lang="ja-JP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sz="3600">
                <a:latin typeface="MS PGothic"/>
                <a:ea typeface="MS PGothic"/>
                <a:cs typeface="+mj-lt"/>
              </a:rPr>
              <a:t>のは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つぎ                         おきなわ           りょうり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</p:spTree>
    <p:extLst>
      <p:ext uri="{BB962C8B-B14F-4D97-AF65-F5344CB8AC3E}">
        <p14:creationId xmlns:p14="http://schemas.microsoft.com/office/powerpoint/2010/main" val="11142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686731"/>
            <a:ext cx="737976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しょうゆ</a:t>
            </a:r>
            <a:r>
              <a:rPr lang="ja-JP" sz="3600">
                <a:latin typeface="MS PGothic"/>
                <a:ea typeface="MS PGothic"/>
                <a:cs typeface="+mj-lt"/>
              </a:rPr>
              <a:t>は何から作られていますか？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なに               つく</a:t>
            </a:r>
            <a:endParaRPr lang="ja-JP" altLang="en-US" sz="1600" b="1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91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魚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大豆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166" y="49609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964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964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こめ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964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だい     ず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964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さかな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63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すし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天ぷら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牛丼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そば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422" y="43154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ぎゅう  どん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991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てん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8E76A1F1-82B5-425C-BC2F-ACB6097B3D1E}"/>
              </a:ext>
            </a:extLst>
          </p:cNvPr>
          <p:cNvSpPr txBox="1">
            <a:spLocks/>
          </p:cNvSpPr>
          <p:nvPr/>
        </p:nvSpPr>
        <p:spPr>
          <a:xfrm>
            <a:off x="942094" y="764267"/>
            <a:ext cx="664915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江戸時代には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なかった</a:t>
            </a:r>
            <a:endParaRPr lang="en-US" altLang="ja-JP" u="sng" dirty="0"/>
          </a:p>
          <a:p>
            <a:pPr algn="l"/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つぎ                             えど       じだい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食べ物は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ど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れですか？</a:t>
            </a: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Calibri"/>
              </a:rPr>
              <a:t>  た           もの</a:t>
            </a:r>
            <a:endParaRPr lang="ja-JP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312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いちご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きのこ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梨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30020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5426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なし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9912" y="47495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くり</a:t>
            </a: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8E76A1F1-82B5-425C-BC2F-ACB6097B3D1E}"/>
              </a:ext>
            </a:extLst>
          </p:cNvPr>
          <p:cNvSpPr txBox="1">
            <a:spLocks/>
          </p:cNvSpPr>
          <p:nvPr/>
        </p:nvSpPr>
        <p:spPr>
          <a:xfrm>
            <a:off x="608184" y="764267"/>
            <a:ext cx="772794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次のうち、日本人にとって「秋の味覚」と言</a:t>
            </a:r>
            <a:r>
              <a:rPr lang="ja-JP" altLang="en-US" sz="3200" dirty="0" err="1">
                <a:latin typeface="MS PGothic"/>
                <a:ea typeface="MS PGothic"/>
                <a:cs typeface="+mj-lt"/>
              </a:rPr>
              <a:t>わ</a:t>
            </a:r>
            <a:endParaRPr lang="en-US" altLang="ja-JP" sz="3200" u="sng" dirty="0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つぎ                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にほんじん                                     あき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み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かく                い</a:t>
            </a:r>
            <a:endParaRPr lang="ja-JP" sz="14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 dirty="0" err="1">
                <a:latin typeface="MS PGothic"/>
                <a:ea typeface="MS PGothic"/>
                <a:cs typeface="+mj-lt"/>
              </a:rPr>
              <a:t>れる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食べ物で</a:t>
            </a:r>
            <a:r>
              <a:rPr lang="ja-JP" altLang="en-US" sz="32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食べ物は、どれですか？</a:t>
            </a:r>
            <a:endParaRPr lang="en-US" altLang="ja-JP" sz="3200" u="sng" dirty="0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sz="1400" b="1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400" b="1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た           もの                       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た         もの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338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2972" y="891267"/>
            <a:ext cx="800144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北海道の名物で、さけなどの魚や野菜を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ほっかいどう           めいぶつ                                             さかな          やさい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鉄板で焼いた料理を、何と言いますか？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てっぱん          や                   りょうり             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とんとん焼き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どんどん焼き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じゃんじゃ</a:t>
            </a:r>
            <a:r>
              <a:rPr lang="ja-JP">
                <a:latin typeface="MS PGothic"/>
                <a:ea typeface="MS PGothic"/>
                <a:cs typeface="+mn-lt"/>
              </a:rPr>
              <a:t>ん</a:t>
            </a:r>
            <a:r>
              <a:rPr lang="ja-JP" altLang="en-US">
                <a:latin typeface="MS PGothic"/>
                <a:ea typeface="MS PGothic"/>
                <a:cs typeface="+mn-lt"/>
              </a:rPr>
              <a:t>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ち</a:t>
            </a:r>
            <a:r>
              <a:rPr lang="ja-JP" altLang="en-US">
                <a:latin typeface="MS PGothic"/>
                <a:ea typeface="MS PGothic"/>
                <a:cs typeface="+mn-lt"/>
              </a:rPr>
              <a:t>ゃんちゃん焼き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004" y="49515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933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33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           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33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</a:t>
            </a:r>
            <a:r>
              <a:rPr lang="ja-JP" altLang="en-US" sz="1200">
                <a:ea typeface="ＭＳ Ｐゴシック"/>
                <a:cs typeface="+mn-lt"/>
              </a:rPr>
              <a:t>               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77460" y="54072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                             </a:t>
            </a:r>
            <a:r>
              <a:rPr lang="ja-JP" altLang="en-US" sz="1200">
                <a:ea typeface="ＭＳ Ｐゴシック"/>
                <a:cs typeface="+mn-lt"/>
              </a:rPr>
              <a:t>                                や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436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4876" y="891267"/>
            <a:ext cx="765469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関西の鉄板焼きの一つで、卵と豚肉を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かんさい         てっぱん    や                ひと                    たまご    ぶたにく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焼いた料理を、何と言いますか？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や                   りょうり             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さんぺい焼き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とんぺい焼き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しゅんぺい焼き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こんぺい焼き 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6510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3194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                   や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</a:t>
            </a:r>
            <a:r>
              <a:rPr lang="ja-JP" altLang="en-US" sz="1200">
                <a:ea typeface="ＭＳ Ｐゴシック"/>
                <a:cs typeface="+mn-lt"/>
              </a:rPr>
              <a:t>               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51721" y="5416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              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               や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706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507" y="891267"/>
            <a:ext cx="786017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京都で昔から食べられてきた家庭的な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きょうと         むかし             た                                              かていてき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おかずのことを、何と言いますか？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  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10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お</a:t>
            </a:r>
            <a:r>
              <a:rPr lang="ja-JP" altLang="en-US">
                <a:latin typeface="MS PGothic"/>
                <a:ea typeface="MS PGothic"/>
                <a:cs typeface="+mn-lt"/>
              </a:rPr>
              <a:t>ばんざい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おまんざい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おぼ</a:t>
            </a:r>
            <a:r>
              <a:rPr lang="ja-JP">
                <a:latin typeface="MS PGothic"/>
                <a:ea typeface="MS PGothic"/>
                <a:cs typeface="+mn-lt"/>
              </a:rPr>
              <a:t>ん</a:t>
            </a:r>
            <a:r>
              <a:rPr lang="ja-JP" altLang="en-US">
                <a:latin typeface="MS PGothic"/>
                <a:ea typeface="MS PGothic"/>
                <a:cs typeface="+mn-lt"/>
              </a:rPr>
              <a:t>ざい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もんざい</a:t>
            </a:r>
            <a:endParaRPr lang="en-US" altLang="ja-JP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169" y="29832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729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8989" y="891267"/>
            <a:ext cx="734646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チキン南蛮は、何をチキンにかけて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なんばん              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食べますか？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サルサ</a:t>
            </a:r>
            <a:r>
              <a:rPr lang="ja-JP">
                <a:latin typeface="MS PGothic"/>
                <a:ea typeface="MS PGothic"/>
                <a:cs typeface="+mn-lt"/>
              </a:rPr>
              <a:t>ソース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タルタル</a:t>
            </a:r>
            <a:r>
              <a:rPr lang="ja-JP">
                <a:latin typeface="MS PGothic"/>
                <a:ea typeface="MS PGothic"/>
                <a:cs typeface="+mn-lt"/>
              </a:rPr>
              <a:t>ソース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ウスター</a:t>
            </a:r>
            <a:r>
              <a:rPr lang="ja-JP">
                <a:latin typeface="MS PGothic"/>
                <a:ea typeface="MS PGothic"/>
                <a:cs typeface="+mn-lt"/>
              </a:rPr>
              <a:t>ソース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ミート</a:t>
            </a:r>
            <a:r>
              <a:rPr lang="ja-JP" dirty="0">
                <a:latin typeface="MS PGothic"/>
                <a:ea typeface="MS PGothic"/>
                <a:cs typeface="+mn-lt"/>
              </a:rPr>
              <a:t>ソース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816" y="36544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793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2871" y="891267"/>
            <a:ext cx="789870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動物やアニメの登場人物をデザインした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どうぶつ                                   とうじょう   じんぶつ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お弁当を、何と言いますか？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べんとう            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キャラ弁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アニ弁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デザ弁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のり弁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29926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376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べん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376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  べん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3767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べん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42294" y="54201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                </a:t>
            </a:r>
            <a:r>
              <a:rPr lang="ja-JP" sz="1200">
                <a:ea typeface="ＭＳ Ｐゴシック"/>
                <a:cs typeface="+mn-lt"/>
              </a:rPr>
              <a:t>  べん</a:t>
            </a:r>
          </a:p>
        </p:txBody>
      </p:sp>
    </p:spTree>
    <p:extLst>
      <p:ext uri="{BB962C8B-B14F-4D97-AF65-F5344CB8AC3E}">
        <p14:creationId xmlns:p14="http://schemas.microsoft.com/office/powerpoint/2010/main" val="351937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0994" y="891267"/>
            <a:ext cx="710150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さくら鍋は、何の肉を使いますか？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なべ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600">
                <a:latin typeface="MS PGothic"/>
                <a:ea typeface="MS PGothic"/>
                <a:cs typeface="+mj-lt"/>
              </a:rPr>
              <a:t>にく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つか</a:t>
            </a:r>
            <a:endParaRPr lang="ja-JP" sz="1600" dirty="0">
              <a:latin typeface="Calibri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羊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かえる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馬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や</a:t>
            </a:r>
            <a:r>
              <a:rPr lang="ja-JP" dirty="0">
                <a:latin typeface="MS PGothic"/>
                <a:ea typeface="MS PGothic"/>
                <a:cs typeface="+mn-lt"/>
              </a:rPr>
              <a:t>ぎ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056" y="4309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ひつじ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6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うま</a:t>
            </a:r>
            <a:endParaRPr lang="en-US" sz="12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185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0994" y="891267"/>
            <a:ext cx="737120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ぼ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たん</a:t>
            </a:r>
            <a:r>
              <a:rPr lang="ja-JP" sz="3600" dirty="0">
                <a:latin typeface="MS PGothic"/>
                <a:ea typeface="MS PGothic"/>
                <a:cs typeface="+mj-lt"/>
              </a:rPr>
              <a:t>鍋は、何の肉を使いますか？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なべ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にく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つか</a:t>
            </a:r>
            <a:endParaRPr lang="ja-JP" sz="1600" dirty="0">
              <a:latin typeface="Calibri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鹿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いのしし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くま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うさぎ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056" y="36704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0765" y="34577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69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E31A6C22-CD8E-4542-AC56-A541DF9383DE}"/>
              </a:ext>
            </a:extLst>
          </p:cNvPr>
          <p:cNvSpPr txBox="1">
            <a:spLocks/>
          </p:cNvSpPr>
          <p:nvPr/>
        </p:nvSpPr>
        <p:spPr>
          <a:xfrm>
            <a:off x="497515" y="891267"/>
            <a:ext cx="8746460" cy="19737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長</a:t>
            </a:r>
            <a:r>
              <a:rPr lang="ja-JP" sz="3200" dirty="0">
                <a:latin typeface="MS PGothic"/>
                <a:ea typeface="MS PGothic"/>
                <a:cs typeface="+mj-lt"/>
              </a:rPr>
              <a:t>崎の名物で、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ごはんの上にスパゲッティと</a:t>
            </a:r>
            <a:endParaRPr lang="ja-JP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ながさき    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めい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ぶつ                                           うえ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トンカツをのせ、デミグラスソースをかけた料理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                                                    りょうり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を、何と言いますか？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なん       い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トル</a:t>
            </a:r>
            <a:r>
              <a:rPr lang="ja-JP" altLang="en-US">
                <a:latin typeface="MS PGothic"/>
                <a:ea typeface="MS PGothic"/>
                <a:cs typeface="+mn-lt"/>
              </a:rPr>
              <a:t>コライ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エジプトライ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モナコラ</a:t>
            </a:r>
            <a:r>
              <a:rPr lang="ja-JP" altLang="en-US">
                <a:latin typeface="MS PGothic"/>
                <a:ea typeface="MS PGothic"/>
                <a:cs typeface="+mn-lt"/>
              </a:rPr>
              <a:t>イ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ケニア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ライ</a:t>
            </a:r>
            <a:r>
              <a:rPr lang="ja-JP" dirty="0">
                <a:latin typeface="MS PGothic"/>
                <a:ea typeface="MS PGothic"/>
                <a:cs typeface="+mn-lt"/>
              </a:rPr>
              <a:t>ス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083" y="30045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907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686731"/>
            <a:ext cx="737976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みそ</a:t>
            </a:r>
            <a:r>
              <a:rPr lang="ja-JP" sz="3600">
                <a:latin typeface="MS PGothic"/>
                <a:ea typeface="MS PGothic"/>
                <a:cs typeface="+mj-lt"/>
              </a:rPr>
              <a:t>は何から作られていますか？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なに               つく</a:t>
            </a:r>
            <a:endParaRPr lang="ja-JP" altLang="en-US" sz="1600" b="1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魚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大豆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708" y="49609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933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933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こめ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933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だい     ず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933" y="41150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さかな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503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9644" y="891267"/>
            <a:ext cx="705969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次のうち、沖縄で食べられる海草は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おきなわ         た                                 かいそう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どれですか？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海いちご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海りんご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海すいか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海ぶど</a:t>
            </a:r>
            <a:r>
              <a:rPr lang="ja-JP" dirty="0">
                <a:latin typeface="MS PGothic"/>
                <a:ea typeface="MS PGothic"/>
                <a:cs typeface="+mn-lt"/>
              </a:rPr>
              <a:t>う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73" y="49856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870" y="3472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うみ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870" y="47760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うみ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870" y="41243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う</a:t>
            </a:r>
            <a:r>
              <a:rPr lang="ja-JP" altLang="en-US" sz="1200">
                <a:ea typeface="ＭＳ Ｐゴシック"/>
                <a:cs typeface="+mn-lt"/>
              </a:rPr>
              <a:t>み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62870" y="54310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う</a:t>
            </a:r>
            <a:r>
              <a:rPr lang="ja-JP" altLang="en-US" sz="1200">
                <a:ea typeface="ＭＳ Ｐゴシック"/>
                <a:cs typeface="+mn-lt"/>
              </a:rPr>
              <a:t>み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37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25424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お寺の料理で肉を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使わない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料理を、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てら         りょうり           にく        つか                        りょうり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仏教料理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精進料理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貧乏料理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野菜料理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003" y="36763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870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ぶっ  きょう  りょう     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870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びん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ぼう  りょう     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870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しょう  じん   りょ</a:t>
            </a:r>
            <a:r>
              <a:rPr lang="ja-JP" sz="1200">
                <a:ea typeface="ＭＳ Ｐゴシック"/>
                <a:cs typeface="+mn-lt"/>
              </a:rPr>
              <a:t>う     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62870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       さい</a:t>
            </a:r>
            <a:r>
              <a:rPr lang="ja-JP" sz="1200">
                <a:ea typeface="ＭＳ Ｐゴシック"/>
                <a:cs typeface="Calibri"/>
              </a:rPr>
              <a:t>  りょう     り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575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2669" y="686731"/>
            <a:ext cx="7546716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たくわん</a:t>
            </a:r>
            <a:r>
              <a:rPr lang="ja-JP" sz="3600">
                <a:latin typeface="MS PGothic"/>
                <a:ea typeface="MS PGothic"/>
                <a:cs typeface="+mj-lt"/>
              </a:rPr>
              <a:t>は何から作られていますか？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なに               つく</a:t>
            </a:r>
            <a:endParaRPr lang="ja-JP" altLang="en-US" sz="1600" b="1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4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レモン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りんご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だいこん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きゅ</a:t>
            </a:r>
            <a:r>
              <a:rPr lang="ja-JP" altLang="en-US">
                <a:latin typeface="MS PGothic"/>
                <a:ea typeface="MS PGothic"/>
                <a:cs typeface="+mn-lt"/>
              </a:rPr>
              <a:t>うり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5707" y="43051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7" descr="A close up of a bowl of fruit&#10;&#10;高い精度で生成された説明">
            <a:extLst>
              <a:ext uri="{FF2B5EF4-FFF2-40B4-BE49-F238E27FC236}">
                <a16:creationId xmlns:a16="http://schemas.microsoft.com/office/drawing/2014/main" id="{40E21619-7159-4738-8469-2AEC0BBC3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14" y="3342312"/>
            <a:ext cx="2520486" cy="189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 descr="A piece of cake on a plate&#10;&#10;高い精度で生成された説明">
            <a:extLst>
              <a:ext uri="{FF2B5EF4-FFF2-40B4-BE49-F238E27FC236}">
                <a16:creationId xmlns:a16="http://schemas.microsoft.com/office/drawing/2014/main" id="{90CB4F20-B8D8-48C5-B1DD-D80C5F13C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88" y="3316627"/>
            <a:ext cx="2539536" cy="189429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5512" y="686731"/>
            <a:ext cx="752103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かまぼこ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は何から作られていますか？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                        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なに              つく</a:t>
            </a:r>
            <a:endParaRPr lang="ja-JP" altLang="en-US" sz="1600" b="1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4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魚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牛乳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大豆</a:t>
            </a:r>
            <a:endParaRPr lang="en-US" altLang="ja-JP" sz="3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781819" y="3493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こめ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781819" y="4800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ぎゅうにゅう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81819" y="54486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だい     ず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781819" y="41249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さかな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763EC851-6C0A-41B0-9B62-3E0D88937B74}"/>
              </a:ext>
            </a:extLst>
          </p:cNvPr>
          <p:cNvSpPr/>
          <p:nvPr/>
        </p:nvSpPr>
        <p:spPr>
          <a:xfrm>
            <a:off x="3205707" y="36569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326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2135" y="891267"/>
            <a:ext cx="785922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す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し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屋で「あがり」とは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のこ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                  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                           なん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みそ汁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しょうが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しょうゆ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400" y="2992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217" y="34632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ちゃ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217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217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 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217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しる</a:t>
            </a:r>
            <a:endParaRPr lang="en-US" sz="12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8946</Words>
  <Application>Microsoft Office PowerPoint</Application>
  <PresentationFormat>画面に合わせる (4:3)</PresentationFormat>
  <Paragraphs>427</Paragraphs>
  <Slides>61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61</vt:i4>
      </vt:variant>
    </vt:vector>
  </HeadingPairs>
  <TitlesOfParts>
    <vt:vector size="73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 お正月に食べる料理を何と言いますか？             しょうがつ             た                          りょうり            なん          い </vt:lpstr>
      <vt:lpstr>お正月の料理で、汁におもちを入れて             しょうがつ           りょうり                      しる                                                い 煮た料理を何と言いますか？     に             りょうり               なん           い </vt:lpstr>
      <vt:lpstr>おもちは何から作られていますか？                            なに               つく</vt:lpstr>
      <vt:lpstr>しょうゆは何から作られていますか？                                なに               つく</vt:lpstr>
      <vt:lpstr>みそは何から作られていますか？                       なに               つく</vt:lpstr>
      <vt:lpstr>たくわんは何から作られていますか？                                  なに               つく</vt:lpstr>
      <vt:lpstr>かまぼこは何から作られていますか？                                    なに              つく</vt:lpstr>
      <vt:lpstr>すし屋で「あがり」とは何のことですか？               や                                                         なん </vt:lpstr>
      <vt:lpstr>すし屋で「むらさき」とは何のことですか？               や                                                                 なん </vt:lpstr>
      <vt:lpstr>PowerPoint プレゼンテーション</vt:lpstr>
      <vt:lpstr>PowerPoint プレゼンテーション</vt:lpstr>
      <vt:lpstr>PowerPoint プレゼンテーション</vt:lpstr>
      <vt:lpstr>うにやいくらをごはんにのせて、のりで  巻いたすしを何巻きと言いますか？    ま                                     なに  ま                い</vt:lpstr>
      <vt:lpstr>そばといっしょに出される、ねぎやわさび                                                      だ などを何と言いますか？                      なん         い</vt:lpstr>
      <vt:lpstr>そばをゆでたお湯で、さいごにつゆに                                                   ゆ まぜて飲みます。何と言いますか？                         の                             なん        い</vt:lpstr>
      <vt:lpstr>「きつねうどん」というのは、何が入った                                                                                      なに         はい うどんですか？ </vt:lpstr>
      <vt:lpstr>おもちが入ったうどんのことを、何と                            はい                                                               なん 言いますか？   い</vt:lpstr>
      <vt:lpstr>「讃岐うどん」というのは、どこのうどん       さぬき のことを言いますか？                            い</vt:lpstr>
      <vt:lpstr>ラーメンのことを、他の言いかたで、                                                        ほか          い 何と言いますか？  なん        い</vt:lpstr>
      <vt:lpstr>ぶたの骨でとったスープをつかった                       ほね ラーメンを何と言いますか？                                 なん        い</vt:lpstr>
      <vt:lpstr>日本では 12月 31日に 何を食べる    にほん                  じゅうにがつ  さんじゅういちにち      なに        た 習慣がありますか？  しゅうかん</vt:lpstr>
      <vt:lpstr>「親子丼」というのは、何と何が入った       おやこ    どん                                           なに       なに        はい 料理ですか？  りょうり</vt:lpstr>
      <vt:lpstr>日本では、夏の「土用の丑の日」に、   にほん                       なつ              どよう             うし           ひ 何を食べる習慣がありますか？  なに         た                 しゅうかん</vt:lpstr>
      <vt:lpstr>５月５日のこどもの日に食べるお菓子  ごがつ   いつか                                     ひ           た                            かし は何ですか？         なん</vt:lpstr>
      <vt:lpstr>PowerPoint プレゼンテーション</vt:lpstr>
      <vt:lpstr>ごはんに梅ぼしをのせた弁当を何と                             うめ                                            べんとう         なん 言いますか？   い </vt:lpstr>
      <vt:lpstr>ごはんといろいろなおかずが入った                                                                                         はい 弁当を、何と言いますか？   べんとう              なん        い </vt:lpstr>
      <vt:lpstr>おにぎりを作るとき、手につけるもの                                  つく                           て は何ですか？         なん</vt:lpstr>
      <vt:lpstr>お祝いのときなどに食べる、あずきを入れ         いわ                                                 た                                                 い たもち米のごはんを、何と言いますか？                     ごめ                                         なん        い </vt:lpstr>
      <vt:lpstr>PowerPoint プレゼンテーション</vt:lpstr>
      <vt:lpstr>うすく切った肉を、お湯に短い時間入れ                    き                  にく                    ゆ          みじか       じかん     い てから食べる料理を何と言いますか？                       た                  りょうり           なん        い     </vt:lpstr>
      <vt:lpstr>すき焼きを食べるときにつけるものは                や                 た 何ですか？  なん        </vt:lpstr>
      <vt:lpstr>たまねぎやえびをいっしょにあげた    天ぷらを何と言いますか？  てん                     なん        い        </vt:lpstr>
      <vt:lpstr>いもを使ったこの料理は、何と言いま                    つか                              りょうり                 なん       い すか？</vt:lpstr>
      <vt:lpstr>PowerPoint プレゼンテーション</vt:lpstr>
      <vt:lpstr>北海道名物の「石狩鍋」には、何が   ほっかいどう     めいぶつ            いしかりなべ                           なに 入っていますか？  はい        </vt:lpstr>
      <vt:lpstr>東京で有名な料理で、小麦粉をまぜた水と野菜  とうきょう           ゆうめい          りょうり                    こむぎこ                                  みず         やさい を鉄板の上で焼くものを、何と言いますか？         てっぱん          うえ          や                                 なん       い</vt:lpstr>
      <vt:lpstr>名古屋では、とんかつにソースのかわりに        なごや      何をつけて食べますか？   なに                             た</vt:lpstr>
      <vt:lpstr>名古屋の名物料理で、うなぎを小さく切って、      なごや                  めいぶつ   りょうり                                          ちい             き ご飯にのせて食べるものを、何と言いますか？          はん                                た                                         なん         い</vt:lpstr>
      <vt:lpstr>大阪の名物、お好み焼きやたこ焼き   おおさか        めいぶつ               この          や                              や などを、大阪では何とよびますか？                          おおさか                なん        </vt:lpstr>
      <vt:lpstr>広島のお好み焼きによく使われるソース  ひろしま                  この          や                          つか のメーカーは、何という名前ですか？                                               なん                    なまえ        </vt:lpstr>
      <vt:lpstr>秋田県の名物で、棒のまわりにご飯を    あきた   けん         めいぶつ              ぼう                                          はん まいて固めた料理を、何と言いますか？                      かた                 りょうり                なん       い </vt:lpstr>
      <vt:lpstr>もともと北海道の料理で、ひつじの肉を                           ほっかいどう           りょうり                                           にく 鍋で焼いたものを、何と言いますか？   なべ        や                                          なん       い </vt:lpstr>
      <vt:lpstr>北海道の駅弁として有名なのは、   ほっかいどう          えきべん                     ゆうめい 次のうち、どれですか？  つぎ</vt:lpstr>
      <vt:lpstr>京都や日光が有名な、豆乳から作られる  きょうと             にっこう           ゆうめい             とうにゅう                つく 食べ物を何と言いますか？   た           もの       なん       い </vt:lpstr>
      <vt:lpstr>納豆の産地として有名な街は、   なっとう            さんち                       ゆうめい         まち 次のうち、どこですか？  つぎ</vt:lpstr>
      <vt:lpstr>うなぎの産地として有名な街は、                             さんち                       ゆうめい         まち 次のうち、どこですか？  つぎ</vt:lpstr>
      <vt:lpstr>次のうち、沖縄の料理ではないのは  つぎ                         おきなわ           りょうり どれですか？</vt:lpstr>
      <vt:lpstr>PowerPoint プレゼンテーション</vt:lpstr>
      <vt:lpstr>PowerPoint プレゼンテーション</vt:lpstr>
      <vt:lpstr>北海道の名物で、さけなどの魚や野菜を   ほっかいどう           めいぶつ                                             さかな          やさい 鉄板で焼いた料理を、何と言いますか？  てっぱん          や                   りょうり               なん         い</vt:lpstr>
      <vt:lpstr>関西の鉄板焼きの一つで、卵と豚肉を   かんさい         てっぱん    や                ひと                    たまご    ぶたにく 焼いた料理を、何と言いますか？   や                   りょうり               なん         い</vt:lpstr>
      <vt:lpstr>京都で昔から食べられてきた家庭的な    きょうと         むかし             た                                              かていてき おかずのことを、何と言いますか？                                                     なん         い</vt:lpstr>
      <vt:lpstr>チキン南蛮は、何をチキンにかけて                      なんばん              なに 食べますか？   た</vt:lpstr>
      <vt:lpstr>動物やアニメの登場人物をデザインした   どうぶつ                                   とうじょう   じんぶつ お弁当を、何と言いますか？         べんとう              なん         い</vt:lpstr>
      <vt:lpstr>さくら鍋は、何の肉を使いますか？                 なべ               なん        にく        つか</vt:lpstr>
      <vt:lpstr>ぼたん鍋は、何の肉を使いますか？                       なべ             なん        にく        つか</vt:lpstr>
      <vt:lpstr>PowerPoint プレゼンテーション</vt:lpstr>
      <vt:lpstr>次のうち、沖縄で食べられる海草は  つぎ                          おきなわ         た                                 かいそう どれですか？</vt:lpstr>
      <vt:lpstr>お寺の料理で肉を使わない料理を、          てら         りょうり           にく        つか                        りょうり 何と言いますか？   なん        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2020-07-27T09:47:19Z</dcterms:created>
  <dcterms:modified xsi:type="dcterms:W3CDTF">2020-07-27T09:47:24Z</dcterms:modified>
</cp:coreProperties>
</file>