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67"/>
  </p:notesMasterIdLst>
  <p:sldIdLst>
    <p:sldId id="365" r:id="rId6"/>
    <p:sldId id="275" r:id="rId7"/>
    <p:sldId id="315" r:id="rId8"/>
    <p:sldId id="278" r:id="rId9"/>
    <p:sldId id="316" r:id="rId10"/>
    <p:sldId id="317" r:id="rId11"/>
    <p:sldId id="318" r:id="rId12"/>
    <p:sldId id="319" r:id="rId13"/>
    <p:sldId id="289" r:id="rId14"/>
    <p:sldId id="320" r:id="rId15"/>
    <p:sldId id="265" r:id="rId16"/>
    <p:sldId id="321" r:id="rId17"/>
    <p:sldId id="322" r:id="rId18"/>
    <p:sldId id="293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282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283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285" r:id="rId48"/>
    <p:sldId id="350" r:id="rId49"/>
    <p:sldId id="352" r:id="rId50"/>
    <p:sldId id="351" r:id="rId51"/>
    <p:sldId id="353" r:id="rId52"/>
    <p:sldId id="354" r:id="rId53"/>
    <p:sldId id="300" r:id="rId54"/>
    <p:sldId id="355" r:id="rId55"/>
    <p:sldId id="356" r:id="rId56"/>
    <p:sldId id="357" r:id="rId57"/>
    <p:sldId id="358" r:id="rId58"/>
    <p:sldId id="349" r:id="rId59"/>
    <p:sldId id="359" r:id="rId60"/>
    <p:sldId id="360" r:id="rId61"/>
    <p:sldId id="290" r:id="rId62"/>
    <p:sldId id="361" r:id="rId63"/>
    <p:sldId id="362" r:id="rId64"/>
    <p:sldId id="363" r:id="rId65"/>
    <p:sldId id="364" r:id="rId6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C11BF-5F81-254E-06F1-ADB7BEF56D2E}" v="58" dt="2020-05-14T06:07:49.719"/>
    <p1510:client id="{1F130A96-12D9-18D3-3523-063429C5FFF5}" v="1" dt="2020-06-02T06:24:33.895"/>
    <p1510:client id="{2A792B84-C7AE-02D5-4742-6FC1AC7FF964}" v="61" dt="2020-04-30T07:36:27.487"/>
    <p1510:client id="{32560E3F-6E7F-989F-0582-AAD10195E349}" v="10" dt="2020-04-24T05:06:32.766"/>
    <p1510:client id="{34960E28-8242-CA2E-06D9-349414C6A98E}" v="270" dt="2020-06-17T07:01:39.269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60B580F9-2B26-5179-C2BB-1D78BE199225}" v="4" dt="2020-04-24T06:30:42.413"/>
    <p1510:client id="{6ECE0081-082F-DE2F-3239-FE187C06C761}" v="28" dt="2020-04-24T05:04:27.421"/>
    <p1510:client id="{6F24A2BF-C564-D92F-6B86-D88A9D1621E1}" v="42" dt="2020-07-17T14:41:03.739"/>
    <p1510:client id="{77770521-1096-65D8-8608-C791C93E3435}" v="166" dt="2020-04-24T05:00:35.723"/>
    <p1510:client id="{7B0A50A4-0F0C-4B25-7897-BF86D358C8F9}" v="65" dt="2020-06-10T02:20:35.154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9C158C65-47B3-A606-2C6A-1F024EC9B376}" v="832" dt="2020-07-03T01:46:43.436"/>
    <p1510:client id="{A31E48B3-71D9-A315-DAA5-B2029F5ED324}" v="235" dt="2020-05-14T11:18:43.305"/>
    <p1510:client id="{B459F56E-BCA4-DA0A-0A39-898712451C9F}" v="2" dt="2020-07-17T01:25:48.333"/>
    <p1510:client id="{BCE0132B-ADFA-1311-42B8-CECB19F91CC1}" v="180" dt="2020-04-30T08:30:26.746"/>
    <p1510:client id="{BD3FA14A-7A46-3472-8C87-5B22B3A72B61}" v="19" dt="2020-07-27T17:43:40.662"/>
    <p1510:client id="{C17270EF-53F2-7772-8F00-DFB5D12DA72D}" v="292" dt="2020-07-26T17:41:05.996"/>
    <p1510:client id="{CA18398E-DD4B-1074-263C-734FBC3AA9C0}" v="5252" dt="2020-05-29T06:38:14.701"/>
    <p1510:client id="{D2547D75-557D-17A7-131E-77694D3B722D}" v="34" dt="2020-05-15T00:30:17.220"/>
    <p1510:client id="{E9809917-C7AD-9CFE-B7D2-681E7DD7514C}" v="405" dt="2020-05-19T04:34:35.133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2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1F130A96-12D9-18D3-3523-063429C5FFF5}"/>
    <pc:docChg chg="modSld">
      <pc:chgData name="内田 陽子" userId="S::yoko_uchida@jpfgojp.onmicrosoft.com::3ba88787-b8da-4fc8-a417-83f627a88c5e" providerId="AD" clId="Web-{1F130A96-12D9-18D3-3523-063429C5FFF5}" dt="2020-06-02T06:24:33.895" v="0" actId="20577"/>
      <pc:docMkLst>
        <pc:docMk/>
      </pc:docMkLst>
      <pc:sldChg chg="modSp">
        <pc:chgData name="内田 陽子" userId="S::yoko_uchida@jpfgojp.onmicrosoft.com::3ba88787-b8da-4fc8-a417-83f627a88c5e" providerId="AD" clId="Web-{1F130A96-12D9-18D3-3523-063429C5FFF5}" dt="2020-06-02T06:24:33.895" v="0" actId="20577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1F130A96-12D9-18D3-3523-063429C5FFF5}" dt="2020-06-02T06:24:33.895" v="0" actId="20577"/>
          <ac:spMkLst>
            <pc:docMk/>
            <pc:sldMk cId="2255756612" sldId="364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B459F56E-BCA4-DA0A-0A39-898712451C9F}"/>
    <pc:docChg chg="addSld delSld">
      <pc:chgData name="佐藤 琴乃" userId="S::kotono_sato@jpfgojp.onmicrosoft.com::2230d9ee-5755-4738-bed6-b68085c1b120" providerId="AD" clId="Web-{B459F56E-BCA4-DA0A-0A39-898712451C9F}" dt="2020-07-17T01:25:48.333" v="1"/>
      <pc:docMkLst>
        <pc:docMk/>
      </pc:docMkLst>
      <pc:sldChg chg="del">
        <pc:chgData name="佐藤 琴乃" userId="S::kotono_sato@jpfgojp.onmicrosoft.com::2230d9ee-5755-4738-bed6-b68085c1b120" providerId="AD" clId="Web-{B459F56E-BCA4-DA0A-0A39-898712451C9F}" dt="2020-07-17T01:25:48.333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B459F56E-BCA4-DA0A-0A39-898712451C9F}" dt="2020-07-17T01:25:44.646" v="0"/>
        <pc:sldMkLst>
          <pc:docMk/>
          <pc:sldMk cId="2701372304" sldId="365"/>
        </pc:sldMkLst>
      </pc:sldChg>
    </pc:docChg>
  </pc:docChgLst>
  <pc:docChgLst>
    <pc:chgData name="佐藤 琴乃" userId="S::kotono_sato@jpfgojp.onmicrosoft.com::2230d9ee-5755-4738-bed6-b68085c1b120" providerId="AD" clId="Web-{6F24A2BF-C564-D92F-6B86-D88A9D1621E1}"/>
    <pc:docChg chg="modSld">
      <pc:chgData name="佐藤 琴乃" userId="S::kotono_sato@jpfgojp.onmicrosoft.com::2230d9ee-5755-4738-bed6-b68085c1b120" providerId="AD" clId="Web-{6F24A2BF-C564-D92F-6B86-D88A9D1621E1}" dt="2020-07-17T14:41:03.739" v="41" actId="20577"/>
      <pc:docMkLst>
        <pc:docMk/>
      </pc:docMkLst>
      <pc:sldChg chg="modSp">
        <pc:chgData name="佐藤 琴乃" userId="S::kotono_sato@jpfgojp.onmicrosoft.com::2230d9ee-5755-4738-bed6-b68085c1b120" providerId="AD" clId="Web-{6F24A2BF-C564-D92F-6B86-D88A9D1621E1}" dt="2020-07-17T14:36:00.707" v="23"/>
        <pc:sldMkLst>
          <pc:docMk/>
          <pc:sldMk cId="855514078" sldId="285"/>
        </pc:sldMkLst>
        <pc:spChg chg="mod">
          <ac:chgData name="佐藤 琴乃" userId="S::kotono_sato@jpfgojp.onmicrosoft.com::2230d9ee-5755-4738-bed6-b68085c1b120" providerId="AD" clId="Web-{6F24A2BF-C564-D92F-6B86-D88A9D1621E1}" dt="2020-07-17T14:36:00.707" v="23"/>
          <ac:spMkLst>
            <pc:docMk/>
            <pc:sldMk cId="855514078" sldId="28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3:16.108" v="0"/>
        <pc:sldMkLst>
          <pc:docMk/>
          <pc:sldMk cId="2847997097" sldId="289"/>
        </pc:sldMkLst>
        <pc:spChg chg="mod">
          <ac:chgData name="佐藤 琴乃" userId="S::kotono_sato@jpfgojp.onmicrosoft.com::2230d9ee-5755-4738-bed6-b68085c1b120" providerId="AD" clId="Web-{6F24A2BF-C564-D92F-6B86-D88A9D1621E1}" dt="2020-07-17T14:33:16.108" v="0"/>
          <ac:spMkLst>
            <pc:docMk/>
            <pc:sldMk cId="2847997097" sldId="28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3:47.874" v="6" actId="1076"/>
        <pc:sldMkLst>
          <pc:docMk/>
          <pc:sldMk cId="3255837261" sldId="293"/>
        </pc:sldMkLst>
        <pc:spChg chg="mod">
          <ac:chgData name="佐藤 琴乃" userId="S::kotono_sato@jpfgojp.onmicrosoft.com::2230d9ee-5755-4738-bed6-b68085c1b120" providerId="AD" clId="Web-{6F24A2BF-C564-D92F-6B86-D88A9D1621E1}" dt="2020-07-17T14:33:47.874" v="6" actId="1076"/>
          <ac:spMkLst>
            <pc:docMk/>
            <pc:sldMk cId="3255837261" sldId="29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40:23.520" v="37" actId="20577"/>
        <pc:sldMkLst>
          <pc:docMk/>
          <pc:sldMk cId="1114295515" sldId="300"/>
        </pc:sldMkLst>
        <pc:spChg chg="mod">
          <ac:chgData name="佐藤 琴乃" userId="S::kotono_sato@jpfgojp.onmicrosoft.com::2230d9ee-5755-4738-bed6-b68085c1b120" providerId="AD" clId="Web-{6F24A2BF-C564-D92F-6B86-D88A9D1621E1}" dt="2020-07-17T14:40:23.520" v="37" actId="20577"/>
          <ac:spMkLst>
            <pc:docMk/>
            <pc:sldMk cId="1114295515" sldId="300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3:57.327" v="8"/>
        <pc:sldMkLst>
          <pc:docMk/>
          <pc:sldMk cId="227346625" sldId="324"/>
        </pc:sldMkLst>
        <pc:spChg chg="mod">
          <ac:chgData name="佐藤 琴乃" userId="S::kotono_sato@jpfgojp.onmicrosoft.com::2230d9ee-5755-4738-bed6-b68085c1b120" providerId="AD" clId="Web-{6F24A2BF-C564-D92F-6B86-D88A9D1621E1}" dt="2020-07-17T14:33:57.327" v="8"/>
          <ac:spMkLst>
            <pc:docMk/>
            <pc:sldMk cId="227346625" sldId="32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4:22.363" v="10" actId="14100"/>
        <pc:sldMkLst>
          <pc:docMk/>
          <pc:sldMk cId="3535373890" sldId="333"/>
        </pc:sldMkLst>
        <pc:spChg chg="mod">
          <ac:chgData name="佐藤 琴乃" userId="S::kotono_sato@jpfgojp.onmicrosoft.com::2230d9ee-5755-4738-bed6-b68085c1b120" providerId="AD" clId="Web-{6F24A2BF-C564-D92F-6B86-D88A9D1621E1}" dt="2020-07-17T14:34:22.363" v="10" actId="14100"/>
          <ac:spMkLst>
            <pc:docMk/>
            <pc:sldMk cId="3535373890" sldId="33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4:46.722" v="12" actId="1076"/>
        <pc:sldMkLst>
          <pc:docMk/>
          <pc:sldMk cId="3285066421" sldId="337"/>
        </pc:sldMkLst>
        <pc:spChg chg="mod">
          <ac:chgData name="佐藤 琴乃" userId="S::kotono_sato@jpfgojp.onmicrosoft.com::2230d9ee-5755-4738-bed6-b68085c1b120" providerId="AD" clId="Web-{6F24A2BF-C564-D92F-6B86-D88A9D1621E1}" dt="2020-07-17T14:34:46.722" v="12" actId="1076"/>
          <ac:spMkLst>
            <pc:docMk/>
            <pc:sldMk cId="3285066421" sldId="33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4:57.285" v="13"/>
        <pc:sldMkLst>
          <pc:docMk/>
          <pc:sldMk cId="4232016368" sldId="341"/>
        </pc:sldMkLst>
        <pc:spChg chg="mod">
          <ac:chgData name="佐藤 琴乃" userId="S::kotono_sato@jpfgojp.onmicrosoft.com::2230d9ee-5755-4738-bed6-b68085c1b120" providerId="AD" clId="Web-{6F24A2BF-C564-D92F-6B86-D88A9D1621E1}" dt="2020-07-17T14:34:57.285" v="13"/>
          <ac:spMkLst>
            <pc:docMk/>
            <pc:sldMk cId="4232016368" sldId="34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5:17.050" v="15" actId="1076"/>
        <pc:sldMkLst>
          <pc:docMk/>
          <pc:sldMk cId="3174436010" sldId="344"/>
        </pc:sldMkLst>
        <pc:spChg chg="mod">
          <ac:chgData name="佐藤 琴乃" userId="S::kotono_sato@jpfgojp.onmicrosoft.com::2230d9ee-5755-4738-bed6-b68085c1b120" providerId="AD" clId="Web-{6F24A2BF-C564-D92F-6B86-D88A9D1621E1}" dt="2020-07-17T14:35:17.050" v="15" actId="1076"/>
          <ac:spMkLst>
            <pc:docMk/>
            <pc:sldMk cId="3174436010" sldId="34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5:41.582" v="20" actId="14100"/>
        <pc:sldMkLst>
          <pc:docMk/>
          <pc:sldMk cId="2432126590" sldId="346"/>
        </pc:sldMkLst>
        <pc:spChg chg="mod">
          <ac:chgData name="佐藤 琴乃" userId="S::kotono_sato@jpfgojp.onmicrosoft.com::2230d9ee-5755-4738-bed6-b68085c1b120" providerId="AD" clId="Web-{6F24A2BF-C564-D92F-6B86-D88A9D1621E1}" dt="2020-07-17T14:35:41.582" v="20" actId="14100"/>
          <ac:spMkLst>
            <pc:docMk/>
            <pc:sldMk cId="2432126590" sldId="34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5:46.675" v="21"/>
        <pc:sldMkLst>
          <pc:docMk/>
          <pc:sldMk cId="3108835704" sldId="347"/>
        </pc:sldMkLst>
        <pc:spChg chg="mod">
          <ac:chgData name="佐藤 琴乃" userId="S::kotono_sato@jpfgojp.onmicrosoft.com::2230d9ee-5755-4738-bed6-b68085c1b120" providerId="AD" clId="Web-{6F24A2BF-C564-D92F-6B86-D88A9D1621E1}" dt="2020-07-17T14:35:46.675" v="21"/>
          <ac:spMkLst>
            <pc:docMk/>
            <pc:sldMk cId="3108835704" sldId="34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5:55.613" v="22"/>
        <pc:sldMkLst>
          <pc:docMk/>
          <pc:sldMk cId="1364480864" sldId="348"/>
        </pc:sldMkLst>
        <pc:spChg chg="mod">
          <ac:chgData name="佐藤 琴乃" userId="S::kotono_sato@jpfgojp.onmicrosoft.com::2230d9ee-5755-4738-bed6-b68085c1b120" providerId="AD" clId="Web-{6F24A2BF-C564-D92F-6B86-D88A9D1621E1}" dt="2020-07-17T14:35:55.613" v="22"/>
          <ac:spMkLst>
            <pc:docMk/>
            <pc:sldMk cId="1364480864" sldId="3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6:05.082" v="24"/>
        <pc:sldMkLst>
          <pc:docMk/>
          <pc:sldMk cId="624210120" sldId="350"/>
        </pc:sldMkLst>
        <pc:spChg chg="mod">
          <ac:chgData name="佐藤 琴乃" userId="S::kotono_sato@jpfgojp.onmicrosoft.com::2230d9ee-5755-4738-bed6-b68085c1b120" providerId="AD" clId="Web-{6F24A2BF-C564-D92F-6B86-D88A9D1621E1}" dt="2020-07-17T14:36:05.082" v="24"/>
          <ac:spMkLst>
            <pc:docMk/>
            <pc:sldMk cId="624210120" sldId="3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8:14.598" v="27" actId="14100"/>
        <pc:sldMkLst>
          <pc:docMk/>
          <pc:sldMk cId="3669662264" sldId="351"/>
        </pc:sldMkLst>
        <pc:spChg chg="mod">
          <ac:chgData name="佐藤 琴乃" userId="S::kotono_sato@jpfgojp.onmicrosoft.com::2230d9ee-5755-4738-bed6-b68085c1b120" providerId="AD" clId="Web-{6F24A2BF-C564-D92F-6B86-D88A9D1621E1}" dt="2020-07-17T14:38:14.598" v="27" actId="14100"/>
          <ac:spMkLst>
            <pc:docMk/>
            <pc:sldMk cId="3669662264" sldId="35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8:09.379" v="26" actId="1076"/>
        <pc:sldMkLst>
          <pc:docMk/>
          <pc:sldMk cId="2830735517" sldId="352"/>
        </pc:sldMkLst>
        <pc:spChg chg="mod">
          <ac:chgData name="佐藤 琴乃" userId="S::kotono_sato@jpfgojp.onmicrosoft.com::2230d9ee-5755-4738-bed6-b68085c1b120" providerId="AD" clId="Web-{6F24A2BF-C564-D92F-6B86-D88A9D1621E1}" dt="2020-07-17T14:38:09.379" v="26" actId="1076"/>
          <ac:spMkLst>
            <pc:docMk/>
            <pc:sldMk cId="2830735517" sldId="35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8:19.269" v="28" actId="14100"/>
        <pc:sldMkLst>
          <pc:docMk/>
          <pc:sldMk cId="1336547048" sldId="353"/>
        </pc:sldMkLst>
        <pc:spChg chg="mod">
          <ac:chgData name="佐藤 琴乃" userId="S::kotono_sato@jpfgojp.onmicrosoft.com::2230d9ee-5755-4738-bed6-b68085c1b120" providerId="AD" clId="Web-{6F24A2BF-C564-D92F-6B86-D88A9D1621E1}" dt="2020-07-17T14:38:19.269" v="28" actId="14100"/>
          <ac:spMkLst>
            <pc:docMk/>
            <pc:sldMk cId="1336547048" sldId="35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40:34.660" v="39" actId="20577"/>
        <pc:sldMkLst>
          <pc:docMk/>
          <pc:sldMk cId="3033120991" sldId="355"/>
        </pc:sldMkLst>
        <pc:spChg chg="mod">
          <ac:chgData name="佐藤 琴乃" userId="S::kotono_sato@jpfgojp.onmicrosoft.com::2230d9ee-5755-4738-bed6-b68085c1b120" providerId="AD" clId="Web-{6F24A2BF-C564-D92F-6B86-D88A9D1621E1}" dt="2020-07-17T14:40:34.660" v="39" actId="20577"/>
          <ac:spMkLst>
            <pc:docMk/>
            <pc:sldMk cId="3033120991" sldId="355"/>
            <ac:spMk id="13" creationId="{8E76A1F1-82B5-425C-BC2F-ACB6097B3D1E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40:44.207" v="40" actId="20577"/>
        <pc:sldMkLst>
          <pc:docMk/>
          <pc:sldMk cId="883384830" sldId="356"/>
        </pc:sldMkLst>
        <pc:spChg chg="mod">
          <ac:chgData name="佐藤 琴乃" userId="S::kotono_sato@jpfgojp.onmicrosoft.com::2230d9ee-5755-4738-bed6-b68085c1b120" providerId="AD" clId="Web-{6F24A2BF-C564-D92F-6B86-D88A9D1621E1}" dt="2020-07-17T14:40:44.207" v="40" actId="20577"/>
          <ac:spMkLst>
            <pc:docMk/>
            <pc:sldMk cId="883384830" sldId="356"/>
            <ac:spMk id="13" creationId="{8E76A1F1-82B5-425C-BC2F-ACB6097B3D1E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8:37.551" v="31"/>
        <pc:sldMkLst>
          <pc:docMk/>
          <pc:sldMk cId="2074369330" sldId="357"/>
        </pc:sldMkLst>
        <pc:spChg chg="mod">
          <ac:chgData name="佐藤 琴乃" userId="S::kotono_sato@jpfgojp.onmicrosoft.com::2230d9ee-5755-4738-bed6-b68085c1b120" providerId="AD" clId="Web-{6F24A2BF-C564-D92F-6B86-D88A9D1621E1}" dt="2020-07-17T14:38:37.551" v="31"/>
          <ac:spMkLst>
            <pc:docMk/>
            <pc:sldMk cId="2074369330" sldId="35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8:42.519" v="32"/>
        <pc:sldMkLst>
          <pc:docMk/>
          <pc:sldMk cId="2267064423" sldId="358"/>
        </pc:sldMkLst>
        <pc:spChg chg="mod">
          <ac:chgData name="佐藤 琴乃" userId="S::kotono_sato@jpfgojp.onmicrosoft.com::2230d9ee-5755-4738-bed6-b68085c1b120" providerId="AD" clId="Web-{6F24A2BF-C564-D92F-6B86-D88A9D1621E1}" dt="2020-07-17T14:38:42.519" v="32"/>
          <ac:spMkLst>
            <pc:docMk/>
            <pc:sldMk cId="2267064423" sldId="35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8:53.129" v="34" actId="14100"/>
        <pc:sldMkLst>
          <pc:docMk/>
          <pc:sldMk cId="597932422" sldId="359"/>
        </pc:sldMkLst>
        <pc:spChg chg="mod">
          <ac:chgData name="佐藤 琴乃" userId="S::kotono_sato@jpfgojp.onmicrosoft.com::2230d9ee-5755-4738-bed6-b68085c1b120" providerId="AD" clId="Web-{6F24A2BF-C564-D92F-6B86-D88A9D1621E1}" dt="2020-07-17T14:38:53.129" v="34" actId="14100"/>
          <ac:spMkLst>
            <pc:docMk/>
            <pc:sldMk cId="597932422" sldId="35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39:00.473" v="35" actId="14100"/>
        <pc:sldMkLst>
          <pc:docMk/>
          <pc:sldMk cId="3519370733" sldId="360"/>
        </pc:sldMkLst>
        <pc:spChg chg="mod">
          <ac:chgData name="佐藤 琴乃" userId="S::kotono_sato@jpfgojp.onmicrosoft.com::2230d9ee-5755-4738-bed6-b68085c1b120" providerId="AD" clId="Web-{6F24A2BF-C564-D92F-6B86-D88A9D1621E1}" dt="2020-07-17T14:39:00.473" v="35" actId="14100"/>
          <ac:spMkLst>
            <pc:docMk/>
            <pc:sldMk cId="3519370733" sldId="36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24A2BF-C564-D92F-6B86-D88A9D1621E1}" dt="2020-07-17T14:41:03.739" v="41" actId="20577"/>
        <pc:sldMkLst>
          <pc:docMk/>
          <pc:sldMk cId="2255756612" sldId="364"/>
        </pc:sldMkLst>
        <pc:spChg chg="mod">
          <ac:chgData name="佐藤 琴乃" userId="S::kotono_sato@jpfgojp.onmicrosoft.com::2230d9ee-5755-4738-bed6-b68085c1b120" providerId="AD" clId="Web-{6F24A2BF-C564-D92F-6B86-D88A9D1621E1}" dt="2020-07-17T14:41:03.739" v="41" actId="20577"/>
          <ac:spMkLst>
            <pc:docMk/>
            <pc:sldMk cId="2255756612" sldId="36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C17270EF-53F2-7772-8F00-DFB5D12DA72D}"/>
    <pc:docChg chg="modSld">
      <pc:chgData name="内田 陽子" userId="S::yoko_uchida@jpfgojp.onmicrosoft.com::3ba88787-b8da-4fc8-a417-83f627a88c5e" providerId="AD" clId="Web-{C17270EF-53F2-7772-8F00-DFB5D12DA72D}" dt="2020-07-26T17:41:05.996" v="286" actId="1076"/>
      <pc:docMkLst>
        <pc:docMk/>
      </pc:docMkLst>
      <pc:sldChg chg="modSp">
        <pc:chgData name="内田 陽子" userId="S::yoko_uchida@jpfgojp.onmicrosoft.com::3ba88787-b8da-4fc8-a417-83f627a88c5e" providerId="AD" clId="Web-{C17270EF-53F2-7772-8F00-DFB5D12DA72D}" dt="2020-07-26T17:10:29.540" v="81" actId="14100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C17270EF-53F2-7772-8F00-DFB5D12DA72D}" dt="2020-07-26T17:06:49.261" v="38" actId="1076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8:54.150" v="56" actId="1076"/>
          <ac:spMkLst>
            <pc:docMk/>
            <pc:sldMk cId="510784872" sldId="265"/>
            <ac:spMk id="4" creationId="{DCB6C89E-1820-4F5D-988B-2C2B995CD4B1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8:54.150" v="57" actId="1076"/>
          <ac:spMkLst>
            <pc:docMk/>
            <pc:sldMk cId="510784872" sldId="265"/>
            <ac:spMk id="5" creationId="{7E4A86F6-E844-4817-A647-C9CDAF5A12DD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8:54.166" v="58" actId="1076"/>
          <ac:spMkLst>
            <pc:docMk/>
            <pc:sldMk cId="510784872" sldId="265"/>
            <ac:spMk id="6" creationId="{B2088A21-9374-42BB-B173-3700D301E3F3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8:54.166" v="59" actId="1076"/>
          <ac:spMkLst>
            <pc:docMk/>
            <pc:sldMk cId="510784872" sldId="265"/>
            <ac:spMk id="7" creationId="{3ACACBCF-8FCB-4FD1-902C-D0FF9E4ECD2F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0:18.103" v="80" actId="20577"/>
          <ac:spMkLst>
            <pc:docMk/>
            <pc:sldMk cId="510784872" sldId="265"/>
            <ac:spMk id="10" creationId="{A0F992D5-2642-4A3A-9ED1-BC77232149DD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0:06.853" v="77" actId="1076"/>
          <ac:spMkLst>
            <pc:docMk/>
            <pc:sldMk cId="510784872" sldId="265"/>
            <ac:spMk id="12" creationId="{27E6E127-F1DB-4416-B66F-DC354368C433}"/>
          </ac:spMkLst>
        </pc:spChg>
        <pc:picChg chg="mod">
          <ac:chgData name="内田 陽子" userId="S::yoko_uchida@jpfgojp.onmicrosoft.com::3ba88787-b8da-4fc8-a417-83f627a88c5e" providerId="AD" clId="Web-{C17270EF-53F2-7772-8F00-DFB5D12DA72D}" dt="2020-07-26T17:10:29.540" v="81" actId="14100"/>
          <ac:picMkLst>
            <pc:docMk/>
            <pc:sldMk cId="510784872" sldId="265"/>
            <ac:picMk id="2" creationId="{D95803C0-6FEC-4A97-9B00-A532DED17C9C}"/>
          </ac:picMkLst>
        </pc:picChg>
      </pc:sldChg>
      <pc:sldChg chg="modSp">
        <pc:chgData name="内田 陽子" userId="S::yoko_uchida@jpfgojp.onmicrosoft.com::3ba88787-b8da-4fc8-a417-83f627a88c5e" providerId="AD" clId="Web-{C17270EF-53F2-7772-8F00-DFB5D12DA72D}" dt="2020-07-26T17:02:30.962" v="2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C17270EF-53F2-7772-8F00-DFB5D12DA72D}" dt="2020-07-26T17:02:23.322" v="1" actId="1076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2:30.962" v="2" actId="1076"/>
          <ac:spMkLst>
            <pc:docMk/>
            <pc:sldMk cId="3155804793" sldId="27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04:01.527" v="17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C17270EF-53F2-7772-8F00-DFB5D12DA72D}" dt="2020-07-26T17:04:01.527" v="17" actId="1076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3:35.309" v="12" actId="1076"/>
          <ac:spMkLst>
            <pc:docMk/>
            <pc:sldMk cId="39792644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2:51.617" v="152" actId="20577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C17270EF-53F2-7772-8F00-DFB5D12DA72D}" dt="2020-07-26T17:22:51.617" v="152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9:33.275" v="136" actId="1076"/>
          <ac:spMkLst>
            <pc:docMk/>
            <pc:sldMk cId="3770846216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2:32.774" v="149" actId="1076"/>
          <ac:spMkLst>
            <pc:docMk/>
            <pc:sldMk cId="3770846216" sldId="28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7:41.183" v="204" actId="14100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C17270EF-53F2-7772-8F00-DFB5D12DA72D}" dt="2020-07-26T17:27:28.226" v="202" actId="1076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7:41.183" v="204" actId="14100"/>
          <ac:spMkLst>
            <pc:docMk/>
            <pc:sldMk cId="33905537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7:28.226" v="203" actId="1076"/>
          <ac:spMkLst>
            <pc:docMk/>
            <pc:sldMk cId="339055376" sldId="283"/>
            <ac:spMk id="7" creationId="{1AF68CEC-B70C-4DFA-9973-E5B8A12ED17D}"/>
          </ac:spMkLst>
        </pc:spChg>
        <pc:picChg chg="mod">
          <ac:chgData name="内田 陽子" userId="S::yoko_uchida@jpfgojp.onmicrosoft.com::3ba88787-b8da-4fc8-a417-83f627a88c5e" providerId="AD" clId="Web-{C17270EF-53F2-7772-8F00-DFB5D12DA72D}" dt="2020-07-26T17:27:14.788" v="200" actId="1076"/>
          <ac:picMkLst>
            <pc:docMk/>
            <pc:sldMk cId="339055376" sldId="283"/>
            <ac:picMk id="8" creationId="{F41ED91D-7336-4E94-9151-B8128630E1FC}"/>
          </ac:picMkLst>
        </pc:picChg>
      </pc:sldChg>
      <pc:sldChg chg="modSp">
        <pc:chgData name="内田 陽子" userId="S::yoko_uchida@jpfgojp.onmicrosoft.com::3ba88787-b8da-4fc8-a417-83f627a88c5e" providerId="AD" clId="Web-{C17270EF-53F2-7772-8F00-DFB5D12DA72D}" dt="2020-07-26T17:06:10.464" v="34" actId="1076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C17270EF-53F2-7772-8F00-DFB5D12DA72D}" dt="2020-07-26T17:06:10.464" v="34" actId="1076"/>
          <ac:spMkLst>
            <pc:docMk/>
            <pc:sldMk cId="2847997097" sldId="28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8:57.741" v="276" actId="1076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C17270EF-53F2-7772-8F00-DFB5D12DA72D}" dt="2020-07-26T17:38:57.741" v="276" actId="1076"/>
          <ac:spMkLst>
            <pc:docMk/>
            <pc:sldMk cId="3591859379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8:20.039" v="271" actId="1076"/>
          <ac:spMkLst>
            <pc:docMk/>
            <pc:sldMk cId="3591859379" sldId="29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2:12.871" v="93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C17270EF-53F2-7772-8F00-DFB5D12DA72D}" dt="2020-07-26T17:12:12.871" v="93" actId="1076"/>
          <ac:spMkLst>
            <pc:docMk/>
            <pc:sldMk cId="3255837261" sldId="29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5:20.540" v="251" actId="1076"/>
        <pc:sldMkLst>
          <pc:docMk/>
          <pc:sldMk cId="1114295515" sldId="300"/>
        </pc:sldMkLst>
        <pc:spChg chg="mod">
          <ac:chgData name="内田 陽子" userId="S::yoko_uchida@jpfgojp.onmicrosoft.com::3ba88787-b8da-4fc8-a417-83f627a88c5e" providerId="AD" clId="Web-{C17270EF-53F2-7772-8F00-DFB5D12DA72D}" dt="2020-07-26T17:35:12.868" v="250" actId="1076"/>
          <ac:spMkLst>
            <pc:docMk/>
            <pc:sldMk cId="1114295515" sldId="300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4:56.884" v="248" actId="1076"/>
          <ac:spMkLst>
            <pc:docMk/>
            <pc:sldMk cId="1114295515" sldId="300"/>
            <ac:spMk id="5" creationId="{45C1422A-9F58-488A-B5AC-84A515137D2A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4:50.322" v="247" actId="1076"/>
          <ac:spMkLst>
            <pc:docMk/>
            <pc:sldMk cId="1114295515" sldId="300"/>
            <ac:spMk id="7" creationId="{587A9956-FC60-47A0-BA01-CFDEAB2395F7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5:20.540" v="251" actId="1076"/>
          <ac:spMkLst>
            <pc:docMk/>
            <pc:sldMk cId="1114295515" sldId="300"/>
            <ac:spMk id="8" creationId="{C0BDB783-85CC-4689-916D-1ABCE4CB35CC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4:14.728" v="243" actId="20577"/>
          <ac:spMkLst>
            <pc:docMk/>
            <pc:sldMk cId="1114295515" sldId="300"/>
            <ac:spMk id="14" creationId="{6414B7FF-70F2-47D0-872A-5DD8B37BAFBE}"/>
          </ac:spMkLst>
        </pc:spChg>
        <pc:picChg chg="mod">
          <ac:chgData name="内田 陽子" userId="S::yoko_uchida@jpfgojp.onmicrosoft.com::3ba88787-b8da-4fc8-a417-83f627a88c5e" providerId="AD" clId="Web-{C17270EF-53F2-7772-8F00-DFB5D12DA72D}" dt="2020-07-26T17:34:33.384" v="244" actId="14100"/>
          <ac:picMkLst>
            <pc:docMk/>
            <pc:sldMk cId="1114295515" sldId="300"/>
            <ac:picMk id="2" creationId="{B718378F-9A27-4534-879E-1775D47E12B5}"/>
          </ac:picMkLst>
        </pc:picChg>
      </pc:sldChg>
      <pc:sldChg chg="modSp">
        <pc:chgData name="内田 陽子" userId="S::yoko_uchida@jpfgojp.onmicrosoft.com::3ba88787-b8da-4fc8-a417-83f627a88c5e" providerId="AD" clId="Web-{C17270EF-53F2-7772-8F00-DFB5D12DA72D}" dt="2020-07-26T17:02:43.731" v="4" actId="1076"/>
        <pc:sldMkLst>
          <pc:docMk/>
          <pc:sldMk cId="878709562" sldId="315"/>
        </pc:sldMkLst>
        <pc:spChg chg="mod">
          <ac:chgData name="内田 陽子" userId="S::yoko_uchida@jpfgojp.onmicrosoft.com::3ba88787-b8da-4fc8-a417-83f627a88c5e" providerId="AD" clId="Web-{C17270EF-53F2-7772-8F00-DFB5D12DA72D}" dt="2020-07-26T17:02:39.372" v="3" actId="1076"/>
          <ac:spMkLst>
            <pc:docMk/>
            <pc:sldMk cId="878709562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2:43.731" v="4" actId="1076"/>
          <ac:spMkLst>
            <pc:docMk/>
            <pc:sldMk cId="878709562" sldId="31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04:11.981" v="18" actId="1076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C17270EF-53F2-7772-8F00-DFB5D12DA72D}" dt="2020-07-26T17:04:11.981" v="18" actId="1076"/>
          <ac:spMkLst>
            <pc:docMk/>
            <pc:sldMk cId="2806374273" sldId="31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05:12.480" v="24" actId="1076"/>
        <pc:sldMkLst>
          <pc:docMk/>
          <pc:sldMk cId="3125033910" sldId="317"/>
        </pc:sldMkLst>
        <pc:spChg chg="mod">
          <ac:chgData name="内田 陽子" userId="S::yoko_uchida@jpfgojp.onmicrosoft.com::3ba88787-b8da-4fc8-a417-83f627a88c5e" providerId="AD" clId="Web-{C17270EF-53F2-7772-8F00-DFB5D12DA72D}" dt="2020-07-26T17:04:48.980" v="22" actId="20577"/>
          <ac:spMkLst>
            <pc:docMk/>
            <pc:sldMk cId="3125033910" sldId="31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4:27.746" v="21" actId="1076"/>
          <ac:spMkLst>
            <pc:docMk/>
            <pc:sldMk cId="3125033910" sldId="31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5:12.480" v="24" actId="1076"/>
          <ac:spMkLst>
            <pc:docMk/>
            <pc:sldMk cId="3125033910" sldId="31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05:32.855" v="28" actId="1076"/>
        <pc:sldMkLst>
          <pc:docMk/>
          <pc:sldMk cId="308988088" sldId="318"/>
        </pc:sldMkLst>
        <pc:spChg chg="mod">
          <ac:chgData name="内田 陽子" userId="S::yoko_uchida@jpfgojp.onmicrosoft.com::3ba88787-b8da-4fc8-a417-83f627a88c5e" providerId="AD" clId="Web-{C17270EF-53F2-7772-8F00-DFB5D12DA72D}" dt="2020-07-26T17:05:32.855" v="28" actId="1076"/>
          <ac:spMkLst>
            <pc:docMk/>
            <pc:sldMk cId="308988088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5:22.996" v="25" actId="1076"/>
          <ac:spMkLst>
            <pc:docMk/>
            <pc:sldMk cId="308988088" sldId="31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05:54.167" v="32" actId="1076"/>
        <pc:sldMkLst>
          <pc:docMk/>
          <pc:sldMk cId="663264245" sldId="319"/>
        </pc:sldMkLst>
        <pc:spChg chg="mod">
          <ac:chgData name="内田 陽子" userId="S::yoko_uchida@jpfgojp.onmicrosoft.com::3ba88787-b8da-4fc8-a417-83f627a88c5e" providerId="AD" clId="Web-{C17270EF-53F2-7772-8F00-DFB5D12DA72D}" dt="2020-07-26T17:05:47.933" v="31" actId="1076"/>
          <ac:spMkLst>
            <pc:docMk/>
            <pc:sldMk cId="663264245" sldId="31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5:54.167" v="32" actId="1076"/>
          <ac:spMkLst>
            <pc:docMk/>
            <pc:sldMk cId="663264245" sldId="319"/>
            <ac:spMk id="8" creationId="{763EC851-6C0A-41B0-9B62-3E0D88937B74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07:00.370" v="39" actId="1076"/>
        <pc:sldMkLst>
          <pc:docMk/>
          <pc:sldMk cId="1402808126" sldId="320"/>
        </pc:sldMkLst>
        <pc:spChg chg="mod">
          <ac:chgData name="内田 陽子" userId="S::yoko_uchida@jpfgojp.onmicrosoft.com::3ba88787-b8da-4fc8-a417-83f627a88c5e" providerId="AD" clId="Web-{C17270EF-53F2-7772-8F00-DFB5D12DA72D}" dt="2020-07-26T17:06:27.714" v="35" actId="1076"/>
          <ac:spMkLst>
            <pc:docMk/>
            <pc:sldMk cId="1402808126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7:00.370" v="39" actId="1076"/>
          <ac:spMkLst>
            <pc:docMk/>
            <pc:sldMk cId="1402808126" sldId="32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1:36.996" v="89" actId="1076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C17270EF-53F2-7772-8F00-DFB5D12DA72D}" dt="2020-07-26T17:09:09.994" v="64" actId="1076"/>
          <ac:spMkLst>
            <pc:docMk/>
            <pc:sldMk cId="993028233" sldId="321"/>
            <ac:spMk id="2" creationId="{D512B871-F340-4A9F-8032-50C40149A0EE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07:42.823" v="44" actId="1076"/>
          <ac:spMkLst>
            <pc:docMk/>
            <pc:sldMk cId="993028233" sldId="321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1:36.996" v="87" actId="1076"/>
          <ac:spMkLst>
            <pc:docMk/>
            <pc:sldMk cId="993028233" sldId="321"/>
            <ac:spMk id="4" creationId="{614666A2-FA87-4E19-B999-BB8D79ADBD92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1:36.996" v="88" actId="1076"/>
          <ac:spMkLst>
            <pc:docMk/>
            <pc:sldMk cId="993028233" sldId="321"/>
            <ac:spMk id="5" creationId="{319CA6C9-1002-43CD-975C-28310D759371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1:36.996" v="89" actId="1076"/>
          <ac:spMkLst>
            <pc:docMk/>
            <pc:sldMk cId="993028233" sldId="321"/>
            <ac:spMk id="7" creationId="{31BEDCE1-B285-4E63-ACDD-753BAF7ED569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1:16.403" v="85" actId="20577"/>
          <ac:spMkLst>
            <pc:docMk/>
            <pc:sldMk cId="993028233" sldId="321"/>
            <ac:spMk id="13" creationId="{60266CC8-0941-4B0C-A1AF-E3FCD96459E2}"/>
          </ac:spMkLst>
        </pc:spChg>
        <pc:picChg chg="mod">
          <ac:chgData name="内田 陽子" userId="S::yoko_uchida@jpfgojp.onmicrosoft.com::3ba88787-b8da-4fc8-a417-83f627a88c5e" providerId="AD" clId="Web-{C17270EF-53F2-7772-8F00-DFB5D12DA72D}" dt="2020-07-26T17:11:24.809" v="86" actId="14100"/>
          <ac:picMkLst>
            <pc:docMk/>
            <pc:sldMk cId="993028233" sldId="321"/>
            <ac:picMk id="16" creationId="{DAF5727E-CCB7-43BF-95A3-0BF1B7E644C0}"/>
          </ac:picMkLst>
        </pc:picChg>
      </pc:sldChg>
      <pc:sldChg chg="modSp">
        <pc:chgData name="内田 陽子" userId="S::yoko_uchida@jpfgojp.onmicrosoft.com::3ba88787-b8da-4fc8-a417-83f627a88c5e" providerId="AD" clId="Web-{C17270EF-53F2-7772-8F00-DFB5D12DA72D}" dt="2020-07-26T17:12:01.496" v="92" actId="1076"/>
        <pc:sldMkLst>
          <pc:docMk/>
          <pc:sldMk cId="2431176464" sldId="322"/>
        </pc:sldMkLst>
        <pc:spChg chg="mod">
          <ac:chgData name="内田 陽子" userId="S::yoko_uchida@jpfgojp.onmicrosoft.com::3ba88787-b8da-4fc8-a417-83f627a88c5e" providerId="AD" clId="Web-{C17270EF-53F2-7772-8F00-DFB5D12DA72D}" dt="2020-07-26T17:12:01.496" v="92" actId="1076"/>
          <ac:spMkLst>
            <pc:docMk/>
            <pc:sldMk cId="2431176464" sldId="322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1:48.028" v="90" actId="1076"/>
          <ac:spMkLst>
            <pc:docMk/>
            <pc:sldMk cId="2431176464" sldId="322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2:26.308" v="95" actId="1076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C17270EF-53F2-7772-8F00-DFB5D12DA72D}" dt="2020-07-26T17:12:26.308" v="95" actId="1076"/>
          <ac:spMkLst>
            <pc:docMk/>
            <pc:sldMk cId="1239041308" sldId="323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17270EF-53F2-7772-8F00-DFB5D12DA72D}" dt="2020-07-26T17:13:12.199" v="101"/>
        <pc:sldMkLst>
          <pc:docMk/>
          <pc:sldMk cId="227346625" sldId="324"/>
        </pc:sldMkLst>
        <pc:spChg chg="add del">
          <ac:chgData name="内田 陽子" userId="S::yoko_uchida@jpfgojp.onmicrosoft.com::3ba88787-b8da-4fc8-a417-83f627a88c5e" providerId="AD" clId="Web-{C17270EF-53F2-7772-8F00-DFB5D12DA72D}" dt="2020-07-26T17:13:12.199" v="101"/>
          <ac:spMkLst>
            <pc:docMk/>
            <pc:sldMk cId="227346625" sldId="324"/>
            <ac:spMk id="2" creationId="{23479E83-8279-4AE9-BF2C-A705F8FB4D99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3:08.261" v="99" actId="1076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3:08.261" v="100" actId="1076"/>
          <ac:spMkLst>
            <pc:docMk/>
            <pc:sldMk cId="227346625" sldId="32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3:35.120" v="103" actId="1076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C17270EF-53F2-7772-8F00-DFB5D12DA72D}" dt="2020-07-26T17:13:35.120" v="103" actId="1076"/>
          <ac:spMkLst>
            <pc:docMk/>
            <pc:sldMk cId="3956439240" sldId="32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3:45.058" v="105" actId="1076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C17270EF-53F2-7772-8F00-DFB5D12DA72D}" dt="2020-07-26T17:13:45.058" v="105" actId="1076"/>
          <ac:spMkLst>
            <pc:docMk/>
            <pc:sldMk cId="926010872" sldId="32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4:14.089" v="108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C17270EF-53F2-7772-8F00-DFB5D12DA72D}" dt="2020-07-26T17:13:58.870" v="107" actId="1076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4:14.089" v="108" actId="1076"/>
          <ac:spMkLst>
            <pc:docMk/>
            <pc:sldMk cId="4215311804" sldId="32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4:26.761" v="110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C17270EF-53F2-7772-8F00-DFB5D12DA72D}" dt="2020-07-26T17:14:26.761" v="110" actId="1076"/>
          <ac:spMkLst>
            <pc:docMk/>
            <pc:sldMk cId="1178862647" sldId="32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4:54.260" v="115" actId="1076"/>
        <pc:sldMkLst>
          <pc:docMk/>
          <pc:sldMk cId="1263010840" sldId="329"/>
        </pc:sldMkLst>
        <pc:spChg chg="mod">
          <ac:chgData name="内田 陽子" userId="S::yoko_uchida@jpfgojp.onmicrosoft.com::3ba88787-b8da-4fc8-a417-83f627a88c5e" providerId="AD" clId="Web-{C17270EF-53F2-7772-8F00-DFB5D12DA72D}" dt="2020-07-26T17:14:45.479" v="113" actId="1076"/>
          <ac:spMkLst>
            <pc:docMk/>
            <pc:sldMk cId="1263010840" sldId="32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4:54.260" v="115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17270EF-53F2-7772-8F00-DFB5D12DA72D}" dt="2020-07-26T17:15:55.526" v="123"/>
        <pc:sldMkLst>
          <pc:docMk/>
          <pc:sldMk cId="1992545132" sldId="330"/>
        </pc:sldMkLst>
        <pc:spChg chg="add del">
          <ac:chgData name="内田 陽子" userId="S::yoko_uchida@jpfgojp.onmicrosoft.com::3ba88787-b8da-4fc8-a417-83f627a88c5e" providerId="AD" clId="Web-{C17270EF-53F2-7772-8F00-DFB5D12DA72D}" dt="2020-07-26T17:15:55.526" v="123"/>
          <ac:spMkLst>
            <pc:docMk/>
            <pc:sldMk cId="1992545132" sldId="330"/>
            <ac:spMk id="2" creationId="{4AF3ED8E-90BA-400B-81E5-07C40DA76C54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5:52.151" v="121" actId="1076"/>
          <ac:spMkLst>
            <pc:docMk/>
            <pc:sldMk cId="1992545132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5:08.010" v="117" actId="1076"/>
          <ac:spMkLst>
            <pc:docMk/>
            <pc:sldMk cId="1992545132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5:52.151" v="122" actId="1076"/>
          <ac:spMkLst>
            <pc:docMk/>
            <pc:sldMk cId="1992545132" sldId="33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6:05.322" v="124" actId="1076"/>
        <pc:sldMkLst>
          <pc:docMk/>
          <pc:sldMk cId="3179811214" sldId="331"/>
        </pc:sldMkLst>
        <pc:spChg chg="mod">
          <ac:chgData name="内田 陽子" userId="S::yoko_uchida@jpfgojp.onmicrosoft.com::3ba88787-b8da-4fc8-a417-83f627a88c5e" providerId="AD" clId="Web-{C17270EF-53F2-7772-8F00-DFB5D12DA72D}" dt="2020-07-26T17:16:05.322" v="124" actId="1076"/>
          <ac:spMkLst>
            <pc:docMk/>
            <pc:sldMk cId="3179811214" sldId="33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6:35.933" v="128" actId="1076"/>
        <pc:sldMkLst>
          <pc:docMk/>
          <pc:sldMk cId="3028888272" sldId="332"/>
        </pc:sldMkLst>
        <pc:spChg chg="mod">
          <ac:chgData name="内田 陽子" userId="S::yoko_uchida@jpfgojp.onmicrosoft.com::3ba88787-b8da-4fc8-a417-83f627a88c5e" providerId="AD" clId="Web-{C17270EF-53F2-7772-8F00-DFB5D12DA72D}" dt="2020-07-26T17:16:35.933" v="128" actId="1076"/>
          <ac:spMkLst>
            <pc:docMk/>
            <pc:sldMk cId="3028888272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6:17.699" v="126" actId="1076"/>
          <ac:spMkLst>
            <pc:docMk/>
            <pc:sldMk cId="3028888272" sldId="33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7:25.073" v="132" actId="1076"/>
        <pc:sldMkLst>
          <pc:docMk/>
          <pc:sldMk cId="3535373890" sldId="333"/>
        </pc:sldMkLst>
        <pc:spChg chg="mod">
          <ac:chgData name="内田 陽子" userId="S::yoko_uchida@jpfgojp.onmicrosoft.com::3ba88787-b8da-4fc8-a417-83f627a88c5e" providerId="AD" clId="Web-{C17270EF-53F2-7772-8F00-DFB5D12DA72D}" dt="2020-07-26T17:17:05.261" v="130" actId="1076"/>
          <ac:spMkLst>
            <pc:docMk/>
            <pc:sldMk cId="3535373890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17:25.073" v="132" actId="1076"/>
          <ac:spMkLst>
            <pc:docMk/>
            <pc:sldMk cId="3535373890" sldId="33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17:38.620" v="134" actId="1076"/>
        <pc:sldMkLst>
          <pc:docMk/>
          <pc:sldMk cId="1833103620" sldId="334"/>
        </pc:sldMkLst>
        <pc:spChg chg="mod">
          <ac:chgData name="内田 陽子" userId="S::yoko_uchida@jpfgojp.onmicrosoft.com::3ba88787-b8da-4fc8-a417-83f627a88c5e" providerId="AD" clId="Web-{C17270EF-53F2-7772-8F00-DFB5D12DA72D}" dt="2020-07-26T17:17:38.620" v="134" actId="1076"/>
          <ac:spMkLst>
            <pc:docMk/>
            <pc:sldMk cId="1833103620" sldId="334"/>
            <ac:spMk id="3" creationId="{FA28049A-EB54-4118-B50D-4219C8C91B8B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2:57.805" v="153" actId="1076"/>
        <pc:sldMkLst>
          <pc:docMk/>
          <pc:sldMk cId="1020148478" sldId="335"/>
        </pc:sldMkLst>
        <pc:spChg chg="mod">
          <ac:chgData name="内田 陽子" userId="S::yoko_uchida@jpfgojp.onmicrosoft.com::3ba88787-b8da-4fc8-a417-83f627a88c5e" providerId="AD" clId="Web-{C17270EF-53F2-7772-8F00-DFB5D12DA72D}" dt="2020-07-26T17:22:57.805" v="153" actId="1076"/>
          <ac:spMkLst>
            <pc:docMk/>
            <pc:sldMk cId="1020148478" sldId="33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3:12.211" v="155" actId="1076"/>
        <pc:sldMkLst>
          <pc:docMk/>
          <pc:sldMk cId="1871860711" sldId="336"/>
        </pc:sldMkLst>
        <pc:spChg chg="mod">
          <ac:chgData name="内田 陽子" userId="S::yoko_uchida@jpfgojp.onmicrosoft.com::3ba88787-b8da-4fc8-a417-83f627a88c5e" providerId="AD" clId="Web-{C17270EF-53F2-7772-8F00-DFB5D12DA72D}" dt="2020-07-26T17:23:12.211" v="155" actId="1076"/>
          <ac:spMkLst>
            <pc:docMk/>
            <pc:sldMk cId="1871860711" sldId="33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3:31.289" v="158" actId="1076"/>
        <pc:sldMkLst>
          <pc:docMk/>
          <pc:sldMk cId="3285066421" sldId="337"/>
        </pc:sldMkLst>
        <pc:spChg chg="mod">
          <ac:chgData name="内田 陽子" userId="S::yoko_uchida@jpfgojp.onmicrosoft.com::3ba88787-b8da-4fc8-a417-83f627a88c5e" providerId="AD" clId="Web-{C17270EF-53F2-7772-8F00-DFB5D12DA72D}" dt="2020-07-26T17:23:25.633" v="157" actId="1076"/>
          <ac:spMkLst>
            <pc:docMk/>
            <pc:sldMk cId="328506642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3:31.289" v="158" actId="1076"/>
          <ac:spMkLst>
            <pc:docMk/>
            <pc:sldMk cId="3285066421" sldId="33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4:14.727" v="161" actId="14100"/>
        <pc:sldMkLst>
          <pc:docMk/>
          <pc:sldMk cId="2387835650" sldId="338"/>
        </pc:sldMkLst>
        <pc:spChg chg="mod">
          <ac:chgData name="内田 陽子" userId="S::yoko_uchida@jpfgojp.onmicrosoft.com::3ba88787-b8da-4fc8-a417-83f627a88c5e" providerId="AD" clId="Web-{C17270EF-53F2-7772-8F00-DFB5D12DA72D}" dt="2020-07-26T17:24:05.149" v="160" actId="20577"/>
          <ac:spMkLst>
            <pc:docMk/>
            <pc:sldMk cId="2387835650" sldId="338"/>
            <ac:spMk id="13" creationId="{60266CC8-0941-4B0C-A1AF-E3FCD96459E2}"/>
          </ac:spMkLst>
        </pc:spChg>
        <pc:picChg chg="mod">
          <ac:chgData name="内田 陽子" userId="S::yoko_uchida@jpfgojp.onmicrosoft.com::3ba88787-b8da-4fc8-a417-83f627a88c5e" providerId="AD" clId="Web-{C17270EF-53F2-7772-8F00-DFB5D12DA72D}" dt="2020-07-26T17:24:14.727" v="161" actId="14100"/>
          <ac:picMkLst>
            <pc:docMk/>
            <pc:sldMk cId="2387835650" sldId="338"/>
            <ac:picMk id="4" creationId="{0318613E-45D8-400B-872B-D1AB153A948D}"/>
          </ac:picMkLst>
        </pc:picChg>
      </pc:sldChg>
      <pc:sldChg chg="modSp">
        <pc:chgData name="内田 陽子" userId="S::yoko_uchida@jpfgojp.onmicrosoft.com::3ba88787-b8da-4fc8-a417-83f627a88c5e" providerId="AD" clId="Web-{C17270EF-53F2-7772-8F00-DFB5D12DA72D}" dt="2020-07-26T17:24:42.180" v="164" actId="1076"/>
        <pc:sldMkLst>
          <pc:docMk/>
          <pc:sldMk cId="1414784557" sldId="339"/>
        </pc:sldMkLst>
        <pc:spChg chg="mod">
          <ac:chgData name="内田 陽子" userId="S::yoko_uchida@jpfgojp.onmicrosoft.com::3ba88787-b8da-4fc8-a417-83f627a88c5e" providerId="AD" clId="Web-{C17270EF-53F2-7772-8F00-DFB5D12DA72D}" dt="2020-07-26T17:24:42.180" v="164" actId="1076"/>
          <ac:spMkLst>
            <pc:docMk/>
            <pc:sldMk cId="1414784557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4:29.649" v="162" actId="1076"/>
          <ac:spMkLst>
            <pc:docMk/>
            <pc:sldMk cId="1414784557" sldId="33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5:03.524" v="165" actId="1076"/>
        <pc:sldMkLst>
          <pc:docMk/>
          <pc:sldMk cId="2323999045" sldId="340"/>
        </pc:sldMkLst>
        <pc:spChg chg="mod">
          <ac:chgData name="内田 陽子" userId="S::yoko_uchida@jpfgojp.onmicrosoft.com::3ba88787-b8da-4fc8-a417-83f627a88c5e" providerId="AD" clId="Web-{C17270EF-53F2-7772-8F00-DFB5D12DA72D}" dt="2020-07-26T17:25:03.524" v="165" actId="1076"/>
          <ac:spMkLst>
            <pc:docMk/>
            <pc:sldMk cId="2323999045" sldId="34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5:12.664" v="166" actId="1076"/>
        <pc:sldMkLst>
          <pc:docMk/>
          <pc:sldMk cId="4232016368" sldId="341"/>
        </pc:sldMkLst>
        <pc:spChg chg="mod">
          <ac:chgData name="内田 陽子" userId="S::yoko_uchida@jpfgojp.onmicrosoft.com::3ba88787-b8da-4fc8-a417-83f627a88c5e" providerId="AD" clId="Web-{C17270EF-53F2-7772-8F00-DFB5D12DA72D}" dt="2020-07-26T17:25:12.664" v="166" actId="1076"/>
          <ac:spMkLst>
            <pc:docMk/>
            <pc:sldMk cId="4232016368" sldId="34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8:11.136" v="207" actId="1076"/>
        <pc:sldMkLst>
          <pc:docMk/>
          <pc:sldMk cId="903219533" sldId="342"/>
        </pc:sldMkLst>
        <pc:spChg chg="mod">
          <ac:chgData name="内田 陽子" userId="S::yoko_uchida@jpfgojp.onmicrosoft.com::3ba88787-b8da-4fc8-a417-83f627a88c5e" providerId="AD" clId="Web-{C17270EF-53F2-7772-8F00-DFB5D12DA72D}" dt="2020-07-26T17:27:59.558" v="206" actId="20577"/>
          <ac:spMkLst>
            <pc:docMk/>
            <pc:sldMk cId="903219533" sldId="342"/>
            <ac:spMk id="13" creationId="{60266CC8-0941-4B0C-A1AF-E3FCD96459E2}"/>
          </ac:spMkLst>
        </pc:spChg>
        <pc:picChg chg="mod">
          <ac:chgData name="内田 陽子" userId="S::yoko_uchida@jpfgojp.onmicrosoft.com::3ba88787-b8da-4fc8-a417-83f627a88c5e" providerId="AD" clId="Web-{C17270EF-53F2-7772-8F00-DFB5D12DA72D}" dt="2020-07-26T17:28:11.136" v="207" actId="1076"/>
          <ac:picMkLst>
            <pc:docMk/>
            <pc:sldMk cId="903219533" sldId="342"/>
            <ac:picMk id="2" creationId="{04D49CF2-DC6B-4B4B-A311-95BBBB82B744}"/>
          </ac:picMkLst>
        </pc:picChg>
      </pc:sldChg>
      <pc:sldChg chg="modSp">
        <pc:chgData name="内田 陽子" userId="S::yoko_uchida@jpfgojp.onmicrosoft.com::3ba88787-b8da-4fc8-a417-83f627a88c5e" providerId="AD" clId="Web-{C17270EF-53F2-7772-8F00-DFB5D12DA72D}" dt="2020-07-26T17:28:41.010" v="211" actId="1076"/>
        <pc:sldMkLst>
          <pc:docMk/>
          <pc:sldMk cId="2919537825" sldId="343"/>
        </pc:sldMkLst>
        <pc:spChg chg="mod">
          <ac:chgData name="内田 陽子" userId="S::yoko_uchida@jpfgojp.onmicrosoft.com::3ba88787-b8da-4fc8-a417-83f627a88c5e" providerId="AD" clId="Web-{C17270EF-53F2-7772-8F00-DFB5D12DA72D}" dt="2020-07-26T17:28:41.010" v="211" actId="1076"/>
          <ac:spMkLst>
            <pc:docMk/>
            <pc:sldMk cId="2919537825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8:24.510" v="209" actId="1076"/>
          <ac:spMkLst>
            <pc:docMk/>
            <pc:sldMk cId="2919537825" sldId="34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9:01.979" v="213" actId="1076"/>
        <pc:sldMkLst>
          <pc:docMk/>
          <pc:sldMk cId="3174436010" sldId="344"/>
        </pc:sldMkLst>
        <pc:spChg chg="mod">
          <ac:chgData name="内田 陽子" userId="S::yoko_uchida@jpfgojp.onmicrosoft.com::3ba88787-b8da-4fc8-a417-83f627a88c5e" providerId="AD" clId="Web-{C17270EF-53F2-7772-8F00-DFB5D12DA72D}" dt="2020-07-26T17:28:53.713" v="212" actId="1076"/>
          <ac:spMkLst>
            <pc:docMk/>
            <pc:sldMk cId="3174436010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9:01.979" v="213" actId="1076"/>
          <ac:spMkLst>
            <pc:docMk/>
            <pc:sldMk cId="3174436010" sldId="34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9:36.619" v="216" actId="1076"/>
        <pc:sldMkLst>
          <pc:docMk/>
          <pc:sldMk cId="602500825" sldId="345"/>
        </pc:sldMkLst>
        <pc:spChg chg="mod">
          <ac:chgData name="内田 陽子" userId="S::yoko_uchida@jpfgojp.onmicrosoft.com::3ba88787-b8da-4fc8-a417-83f627a88c5e" providerId="AD" clId="Web-{C17270EF-53F2-7772-8F00-DFB5D12DA72D}" dt="2020-07-26T17:29:36.619" v="216" actId="1076"/>
          <ac:spMkLst>
            <pc:docMk/>
            <pc:sldMk cId="602500825" sldId="34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9:26.369" v="214" actId="1076"/>
          <ac:spMkLst>
            <pc:docMk/>
            <pc:sldMk cId="602500825" sldId="34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29:56.182" v="219" actId="1076"/>
        <pc:sldMkLst>
          <pc:docMk/>
          <pc:sldMk cId="2432126590" sldId="346"/>
        </pc:sldMkLst>
        <pc:spChg chg="mod">
          <ac:chgData name="内田 陽子" userId="S::yoko_uchida@jpfgojp.onmicrosoft.com::3ba88787-b8da-4fc8-a417-83f627a88c5e" providerId="AD" clId="Web-{C17270EF-53F2-7772-8F00-DFB5D12DA72D}" dt="2020-07-26T17:29:56.182" v="219" actId="1076"/>
          <ac:spMkLst>
            <pc:docMk/>
            <pc:sldMk cId="2432126590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29:49.697" v="218" actId="1076"/>
          <ac:spMkLst>
            <pc:docMk/>
            <pc:sldMk cId="2432126590" sldId="346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C17270EF-53F2-7772-8F00-DFB5D12DA72D}" dt="2020-07-26T17:30:53.636" v="227"/>
        <pc:sldMkLst>
          <pc:docMk/>
          <pc:sldMk cId="3108835704" sldId="347"/>
        </pc:sldMkLst>
        <pc:spChg chg="add del">
          <ac:chgData name="内田 陽子" userId="S::yoko_uchida@jpfgojp.onmicrosoft.com::3ba88787-b8da-4fc8-a417-83f627a88c5e" providerId="AD" clId="Web-{C17270EF-53F2-7772-8F00-DFB5D12DA72D}" dt="2020-07-26T17:30:38.275" v="225"/>
          <ac:spMkLst>
            <pc:docMk/>
            <pc:sldMk cId="3108835704" sldId="347"/>
            <ac:spMk id="2" creationId="{10ED28E2-1711-4423-B95E-1DCA72B45658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0:33.088" v="223" actId="1076"/>
          <ac:spMkLst>
            <pc:docMk/>
            <pc:sldMk cId="3108835704" sldId="3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0:16.650" v="221" actId="1076"/>
          <ac:spMkLst>
            <pc:docMk/>
            <pc:sldMk cId="3108835704" sldId="347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C17270EF-53F2-7772-8F00-DFB5D12DA72D}" dt="2020-07-26T17:30:53.636" v="227"/>
          <ac:spMkLst>
            <pc:docMk/>
            <pc:sldMk cId="3108835704" sldId="347"/>
            <ac:spMk id="6" creationId="{4B4A7099-B2D1-4850-A54E-2AD8CD40B37E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0:33.088" v="224" actId="1076"/>
          <ac:spMkLst>
            <pc:docMk/>
            <pc:sldMk cId="3108835704" sldId="34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7:30.461" v="265" actId="1076"/>
        <pc:sldMkLst>
          <pc:docMk/>
          <pc:sldMk cId="817292731" sldId="349"/>
        </pc:sldMkLst>
        <pc:spChg chg="mod">
          <ac:chgData name="内田 陽子" userId="S::yoko_uchida@jpfgojp.onmicrosoft.com::3ba88787-b8da-4fc8-a417-83f627a88c5e" providerId="AD" clId="Web-{C17270EF-53F2-7772-8F00-DFB5D12DA72D}" dt="2020-07-26T17:37:30.461" v="265" actId="1076"/>
          <ac:spMkLst>
            <pc:docMk/>
            <pc:sldMk cId="817292731" sldId="34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1:55.448" v="229" actId="1076"/>
        <pc:sldMkLst>
          <pc:docMk/>
          <pc:sldMk cId="624210120" sldId="350"/>
        </pc:sldMkLst>
        <pc:spChg chg="mod">
          <ac:chgData name="内田 陽子" userId="S::yoko_uchida@jpfgojp.onmicrosoft.com::3ba88787-b8da-4fc8-a417-83f627a88c5e" providerId="AD" clId="Web-{C17270EF-53F2-7772-8F00-DFB5D12DA72D}" dt="2020-07-26T17:31:55.448" v="229" actId="1076"/>
          <ac:spMkLst>
            <pc:docMk/>
            <pc:sldMk cId="624210120" sldId="35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2:30.963" v="232" actId="1076"/>
        <pc:sldMkLst>
          <pc:docMk/>
          <pc:sldMk cId="3669662264" sldId="351"/>
        </pc:sldMkLst>
        <pc:spChg chg="mod">
          <ac:chgData name="内田 陽子" userId="S::yoko_uchida@jpfgojp.onmicrosoft.com::3ba88787-b8da-4fc8-a417-83f627a88c5e" providerId="AD" clId="Web-{C17270EF-53F2-7772-8F00-DFB5D12DA72D}" dt="2020-07-26T17:32:24.791" v="231" actId="1076"/>
          <ac:spMkLst>
            <pc:docMk/>
            <pc:sldMk cId="3669662264" sldId="3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2:30.963" v="232" actId="1076"/>
          <ac:spMkLst>
            <pc:docMk/>
            <pc:sldMk cId="3669662264" sldId="35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2:14.198" v="230" actId="1076"/>
        <pc:sldMkLst>
          <pc:docMk/>
          <pc:sldMk cId="2830735517" sldId="352"/>
        </pc:sldMkLst>
        <pc:spChg chg="mod">
          <ac:chgData name="内田 陽子" userId="S::yoko_uchida@jpfgojp.onmicrosoft.com::3ba88787-b8da-4fc8-a417-83f627a88c5e" providerId="AD" clId="Web-{C17270EF-53F2-7772-8F00-DFB5D12DA72D}" dt="2020-07-26T17:32:14.198" v="230" actId="1076"/>
          <ac:spMkLst>
            <pc:docMk/>
            <pc:sldMk cId="2830735517" sldId="352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3:01.635" v="236" actId="1076"/>
        <pc:sldMkLst>
          <pc:docMk/>
          <pc:sldMk cId="1336547048" sldId="353"/>
        </pc:sldMkLst>
        <pc:spChg chg="mod">
          <ac:chgData name="内田 陽子" userId="S::yoko_uchida@jpfgojp.onmicrosoft.com::3ba88787-b8da-4fc8-a417-83f627a88c5e" providerId="AD" clId="Web-{C17270EF-53F2-7772-8F00-DFB5D12DA72D}" dt="2020-07-26T17:32:56.619" v="235" actId="1076"/>
          <ac:spMkLst>
            <pc:docMk/>
            <pc:sldMk cId="1336547048" sldId="3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3:01.635" v="236" actId="1076"/>
          <ac:spMkLst>
            <pc:docMk/>
            <pc:sldMk cId="1336547048" sldId="35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3:25.588" v="239" actId="1076"/>
        <pc:sldMkLst>
          <pc:docMk/>
          <pc:sldMk cId="2615856767" sldId="354"/>
        </pc:sldMkLst>
        <pc:spChg chg="mod">
          <ac:chgData name="内田 陽子" userId="S::yoko_uchida@jpfgojp.onmicrosoft.com::3ba88787-b8da-4fc8-a417-83f627a88c5e" providerId="AD" clId="Web-{C17270EF-53F2-7772-8F00-DFB5D12DA72D}" dt="2020-07-26T17:33:18.510" v="238" actId="1076"/>
          <ac:spMkLst>
            <pc:docMk/>
            <pc:sldMk cId="2615856767" sldId="35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3:25.588" v="239" actId="1076"/>
          <ac:spMkLst>
            <pc:docMk/>
            <pc:sldMk cId="2615856767" sldId="35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5:42.509" v="254" actId="1076"/>
        <pc:sldMkLst>
          <pc:docMk/>
          <pc:sldMk cId="3033120991" sldId="355"/>
        </pc:sldMkLst>
        <pc:spChg chg="mod">
          <ac:chgData name="内田 陽子" userId="S::yoko_uchida@jpfgojp.onmicrosoft.com::3ba88787-b8da-4fc8-a417-83f627a88c5e" providerId="AD" clId="Web-{C17270EF-53F2-7772-8F00-DFB5D12DA72D}" dt="2020-07-26T17:35:30.103" v="252" actId="1076"/>
          <ac:spMkLst>
            <pc:docMk/>
            <pc:sldMk cId="3033120991" sldId="35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5:42.509" v="254" actId="1076"/>
          <ac:spMkLst>
            <pc:docMk/>
            <pc:sldMk cId="3033120991" sldId="355"/>
            <ac:spMk id="13" creationId="{8E76A1F1-82B5-425C-BC2F-ACB6097B3D1E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6:05.493" v="258" actId="1076"/>
        <pc:sldMkLst>
          <pc:docMk/>
          <pc:sldMk cId="883384830" sldId="356"/>
        </pc:sldMkLst>
        <pc:spChg chg="mod">
          <ac:chgData name="内田 陽子" userId="S::yoko_uchida@jpfgojp.onmicrosoft.com::3ba88787-b8da-4fc8-a417-83f627a88c5e" providerId="AD" clId="Web-{C17270EF-53F2-7772-8F00-DFB5D12DA72D}" dt="2020-07-26T17:36:05.493" v="258" actId="1076"/>
          <ac:spMkLst>
            <pc:docMk/>
            <pc:sldMk cId="883384830" sldId="3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5:57.759" v="256" actId="1076"/>
          <ac:spMkLst>
            <pc:docMk/>
            <pc:sldMk cId="883384830" sldId="356"/>
            <ac:spMk id="13" creationId="{8E76A1F1-82B5-425C-BC2F-ACB6097B3D1E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6:27.930" v="261" actId="1076"/>
        <pc:sldMkLst>
          <pc:docMk/>
          <pc:sldMk cId="2074369330" sldId="357"/>
        </pc:sldMkLst>
        <pc:spChg chg="mod">
          <ac:chgData name="内田 陽子" userId="S::yoko_uchida@jpfgojp.onmicrosoft.com::3ba88787-b8da-4fc8-a417-83f627a88c5e" providerId="AD" clId="Web-{C17270EF-53F2-7772-8F00-DFB5D12DA72D}" dt="2020-07-26T17:36:21.305" v="260" actId="1076"/>
          <ac:spMkLst>
            <pc:docMk/>
            <pc:sldMk cId="2074369330" sldId="3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6:27.930" v="261" actId="1076"/>
          <ac:spMkLst>
            <pc:docMk/>
            <pc:sldMk cId="2074369330" sldId="35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7:03.820" v="264" actId="1076"/>
        <pc:sldMkLst>
          <pc:docMk/>
          <pc:sldMk cId="2267064423" sldId="358"/>
        </pc:sldMkLst>
        <pc:spChg chg="mod">
          <ac:chgData name="内田 陽子" userId="S::yoko_uchida@jpfgojp.onmicrosoft.com::3ba88787-b8da-4fc8-a417-83f627a88c5e" providerId="AD" clId="Web-{C17270EF-53F2-7772-8F00-DFB5D12DA72D}" dt="2020-07-26T17:37:03.820" v="264" actId="1076"/>
          <ac:spMkLst>
            <pc:docMk/>
            <pc:sldMk cId="2267064423" sldId="3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6:35.539" v="262" actId="1076"/>
          <ac:spMkLst>
            <pc:docMk/>
            <pc:sldMk cId="2267064423" sldId="35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7:53.554" v="267" actId="1076"/>
        <pc:sldMkLst>
          <pc:docMk/>
          <pc:sldMk cId="597932422" sldId="359"/>
        </pc:sldMkLst>
        <pc:spChg chg="mod">
          <ac:chgData name="内田 陽子" userId="S::yoko_uchida@jpfgojp.onmicrosoft.com::3ba88787-b8da-4fc8-a417-83f627a88c5e" providerId="AD" clId="Web-{C17270EF-53F2-7772-8F00-DFB5D12DA72D}" dt="2020-07-26T17:37:47.680" v="266" actId="1076"/>
          <ac:spMkLst>
            <pc:docMk/>
            <pc:sldMk cId="597932422" sldId="3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7:53.554" v="267" actId="1076"/>
          <ac:spMkLst>
            <pc:docMk/>
            <pc:sldMk cId="597932422" sldId="359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8:12.820" v="270" actId="1076"/>
        <pc:sldMkLst>
          <pc:docMk/>
          <pc:sldMk cId="3519370733" sldId="360"/>
        </pc:sldMkLst>
        <pc:spChg chg="mod">
          <ac:chgData name="内田 陽子" userId="S::yoko_uchida@jpfgojp.onmicrosoft.com::3ba88787-b8da-4fc8-a417-83f627a88c5e" providerId="AD" clId="Web-{C17270EF-53F2-7772-8F00-DFB5D12DA72D}" dt="2020-07-26T17:38:07.726" v="269" actId="1076"/>
          <ac:spMkLst>
            <pc:docMk/>
            <pc:sldMk cId="3519370733" sldId="3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8:12.820" v="270" actId="1076"/>
          <ac:spMkLst>
            <pc:docMk/>
            <pc:sldMk cId="3519370733" sldId="360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39:19.117" v="278" actId="1076"/>
        <pc:sldMkLst>
          <pc:docMk/>
          <pc:sldMk cId="2546904400" sldId="361"/>
        </pc:sldMkLst>
        <pc:spChg chg="mod">
          <ac:chgData name="内田 陽子" userId="S::yoko_uchida@jpfgojp.onmicrosoft.com::3ba88787-b8da-4fc8-a417-83f627a88c5e" providerId="AD" clId="Web-{C17270EF-53F2-7772-8F00-DFB5D12DA72D}" dt="2020-07-26T17:39:11.632" v="277" actId="1076"/>
          <ac:spMkLst>
            <pc:docMk/>
            <pc:sldMk cId="2546904400" sldId="3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39:19.117" v="278" actId="1076"/>
          <ac:spMkLst>
            <pc:docMk/>
            <pc:sldMk cId="2546904400" sldId="36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40:12.069" v="281" actId="1076"/>
        <pc:sldMkLst>
          <pc:docMk/>
          <pc:sldMk cId="2419071479" sldId="362"/>
        </pc:sldMkLst>
        <pc:spChg chg="mod">
          <ac:chgData name="内田 陽子" userId="S::yoko_uchida@jpfgojp.onmicrosoft.com::3ba88787-b8da-4fc8-a417-83f627a88c5e" providerId="AD" clId="Web-{C17270EF-53F2-7772-8F00-DFB5D12DA72D}" dt="2020-07-26T17:40:12.069" v="281" actId="1076"/>
          <ac:spMkLst>
            <pc:docMk/>
            <pc:sldMk cId="2419071479" sldId="362"/>
            <ac:spMk id="2" creationId="{E31A6C22-CD8E-4542-AC56-A541DF9383DE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40:31.694" v="282" actId="1076"/>
        <pc:sldMkLst>
          <pc:docMk/>
          <pc:sldMk cId="254379354" sldId="363"/>
        </pc:sldMkLst>
        <pc:spChg chg="mod">
          <ac:chgData name="内田 陽子" userId="S::yoko_uchida@jpfgojp.onmicrosoft.com::3ba88787-b8da-4fc8-a417-83f627a88c5e" providerId="AD" clId="Web-{C17270EF-53F2-7772-8F00-DFB5D12DA72D}" dt="2020-07-26T17:40:31.694" v="282" actId="1076"/>
          <ac:spMkLst>
            <pc:docMk/>
            <pc:sldMk cId="254379354" sldId="363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C17270EF-53F2-7772-8F00-DFB5D12DA72D}" dt="2020-07-26T17:41:05.996" v="286" actId="1076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C17270EF-53F2-7772-8F00-DFB5D12DA72D}" dt="2020-07-26T17:40:56.902" v="284" actId="1076"/>
          <ac:spMkLst>
            <pc:docMk/>
            <pc:sldMk cId="2255756612" sldId="3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17270EF-53F2-7772-8F00-DFB5D12DA72D}" dt="2020-07-26T17:41:05.996" v="286" actId="1076"/>
          <ac:spMkLst>
            <pc:docMk/>
            <pc:sldMk cId="2255756612" sldId="364"/>
            <ac:spMk id="7" creationId="{1AF68CEC-B70C-4DFA-9973-E5B8A12ED17D}"/>
          </ac:spMkLst>
        </pc:spChg>
      </pc:sldChg>
    </pc:docChg>
  </pc:docChgLst>
  <pc:docChgLst>
    <pc:chgData name="内田 陽子" userId="S::yoko_uchida@jpfgojp.onmicrosoft.com::3ba88787-b8da-4fc8-a417-83f627a88c5e" providerId="AD" clId="Web-{CA18398E-DD4B-1074-263C-734FBC3AA9C0}"/>
    <pc:docChg chg="addSld delSld modSld sldOrd">
      <pc:chgData name="内田 陽子" userId="S::yoko_uchida@jpfgojp.onmicrosoft.com::3ba88787-b8da-4fc8-a417-83f627a88c5e" providerId="AD" clId="Web-{CA18398E-DD4B-1074-263C-734FBC3AA9C0}" dt="2020-05-29T06:38:14.701" v="5211" actId="1076"/>
      <pc:docMkLst>
        <pc:docMk/>
      </pc:docMkLst>
      <pc:sldChg chg="addSp delSp modSp">
        <pc:chgData name="内田 陽子" userId="S::yoko_uchida@jpfgojp.onmicrosoft.com::3ba88787-b8da-4fc8-a417-83f627a88c5e" providerId="AD" clId="Web-{CA18398E-DD4B-1074-263C-734FBC3AA9C0}" dt="2020-05-29T00:54:28.248" v="50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CA18398E-DD4B-1074-263C-734FBC3AA9C0}" dt="2020-05-29T00:52:04.609" v="31" actId="1076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0:51:15.906" v="2" actId="20577"/>
          <ac:spMkLst>
            <pc:docMk/>
            <pc:sldMk cId="2010396247" sldId="258"/>
            <ac:spMk id="3" creationId="{E0222A54-0EEB-4AA0-83C1-3E319CDEEA14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0:53:28.233" v="40"/>
          <ac:picMkLst>
            <pc:docMk/>
            <pc:sldMk cId="2010396247" sldId="258"/>
            <ac:picMk id="5" creationId="{987BB970-62EC-4C39-83DE-90424780F3CF}"/>
          </ac:picMkLst>
        </pc:picChg>
        <pc:picChg chg="add mod modCrop">
          <ac:chgData name="内田 陽子" userId="S::yoko_uchida@jpfgojp.onmicrosoft.com::3ba88787-b8da-4fc8-a417-83f627a88c5e" providerId="AD" clId="Web-{CA18398E-DD4B-1074-263C-734FBC3AA9C0}" dt="2020-05-29T00:54:28.248" v="50" actId="1076"/>
          <ac:picMkLst>
            <pc:docMk/>
            <pc:sldMk cId="2010396247" sldId="258"/>
            <ac:picMk id="6" creationId="{A95B0DAD-48DA-4574-80FC-037BBF871276}"/>
          </ac:picMkLst>
        </pc:picChg>
      </pc:sldChg>
      <pc:sldChg chg="addSp delSp modSp addAnim delAnim">
        <pc:chgData name="内田 陽子" userId="S::yoko_uchida@jpfgojp.onmicrosoft.com::3ba88787-b8da-4fc8-a417-83f627a88c5e" providerId="AD" clId="Web-{CA18398E-DD4B-1074-263C-734FBC3AA9C0}" dt="2020-05-29T01:51:34.846" v="1068" actId="14100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CA18398E-DD4B-1074-263C-734FBC3AA9C0}" dt="2020-05-29T01:30:27.247" v="680" actId="1076"/>
          <ac:spMkLst>
            <pc:docMk/>
            <pc:sldMk cId="510784872" sldId="265"/>
            <ac:spMk id="3" creationId="{FA28049A-EB54-4118-B50D-4219C8C91B8B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1:48:19.426" v="1034"/>
          <ac:spMkLst>
            <pc:docMk/>
            <pc:sldMk cId="510784872" sldId="265"/>
            <ac:spMk id="4" creationId="{8ACD07C1-4CEA-4FF8-8A2C-7BD6113092C6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1:48:19.285" v="1033"/>
          <ac:spMkLst>
            <pc:docMk/>
            <pc:sldMk cId="510784872" sldId="265"/>
            <ac:spMk id="5" creationId="{00000000-0000-0000-0000-000000000000}"/>
          </ac:spMkLst>
        </pc:spChg>
        <pc:spChg chg="add mod ord">
          <ac:chgData name="内田 陽子" userId="S::yoko_uchida@jpfgojp.onmicrosoft.com::3ba88787-b8da-4fc8-a417-83f627a88c5e" providerId="AD" clId="Web-{CA18398E-DD4B-1074-263C-734FBC3AA9C0}" dt="2020-05-29T01:49:19.378" v="1044" actId="1076"/>
          <ac:spMkLst>
            <pc:docMk/>
            <pc:sldMk cId="510784872" sldId="265"/>
            <ac:spMk id="10" creationId="{A0F992D5-2642-4A3A-9ED1-BC77232149DD}"/>
          </ac:spMkLst>
        </pc:spChg>
        <pc:spChg chg="add mod ord">
          <ac:chgData name="内田 陽子" userId="S::yoko_uchida@jpfgojp.onmicrosoft.com::3ba88787-b8da-4fc8-a417-83f627a88c5e" providerId="AD" clId="Web-{CA18398E-DD4B-1074-263C-734FBC3AA9C0}" dt="2020-05-29T01:50:12.347" v="1056" actId="1076"/>
          <ac:spMkLst>
            <pc:docMk/>
            <pc:sldMk cId="510784872" sldId="265"/>
            <ac:spMk id="12" creationId="{27E6E127-F1DB-4416-B66F-DC354368C433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1:48:23.566" v="1035"/>
          <ac:spMkLst>
            <pc:docMk/>
            <pc:sldMk cId="510784872" sldId="265"/>
            <ac:spMk id="16" creationId="{103608E4-D30F-41E5-B066-E590277B3105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1:51:34.846" v="1068" actId="14100"/>
          <ac:picMkLst>
            <pc:docMk/>
            <pc:sldMk cId="510784872" sldId="265"/>
            <ac:picMk id="2" creationId="{D95803C0-6FEC-4A97-9B00-A532DED17C9C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1:47:30.895" v="1015"/>
          <ac:picMkLst>
            <pc:docMk/>
            <pc:sldMk cId="510784872" sldId="265"/>
            <ac:picMk id="6" creationId="{00000000-0000-0000-0000-000000000000}"/>
          </ac:picMkLst>
        </pc:picChg>
        <pc:picChg chg="add ord">
          <ac:chgData name="内田 陽子" userId="S::yoko_uchida@jpfgojp.onmicrosoft.com::3ba88787-b8da-4fc8-a417-83f627a88c5e" providerId="AD" clId="Web-{CA18398E-DD4B-1074-263C-734FBC3AA9C0}" dt="2020-05-29T01:48:11.426" v="1020"/>
          <ac:picMkLst>
            <pc:docMk/>
            <pc:sldMk cId="510784872" sldId="265"/>
            <ac:picMk id="8" creationId="{00764776-F635-4C57-B813-7ACE17F64C7D}"/>
          </ac:picMkLst>
        </pc:picChg>
        <pc:picChg chg="add del ord">
          <ac:chgData name="内田 陽子" userId="S::yoko_uchida@jpfgojp.onmicrosoft.com::3ba88787-b8da-4fc8-a417-83f627a88c5e" providerId="AD" clId="Web-{CA18398E-DD4B-1074-263C-734FBC3AA9C0}" dt="2020-05-29T01:49:01.160" v="1042"/>
          <ac:picMkLst>
            <pc:docMk/>
            <pc:sldMk cId="510784872" sldId="265"/>
            <ac:picMk id="14" creationId="{26F1BC64-B958-4D75-9544-EAD71A1BC9DA}"/>
          </ac:picMkLst>
        </pc:picChg>
        <pc:picChg chg="add del mod">
          <ac:chgData name="内田 陽子" userId="S::yoko_uchida@jpfgojp.onmicrosoft.com::3ba88787-b8da-4fc8-a417-83f627a88c5e" providerId="AD" clId="Web-{CA18398E-DD4B-1074-263C-734FBC3AA9C0}" dt="2020-05-29T01:50:49.799" v="1061"/>
          <ac:picMkLst>
            <pc:docMk/>
            <pc:sldMk cId="510784872" sldId="265"/>
            <ac:picMk id="17" creationId="{75736D68-3264-47EA-A273-41663ECAFB8D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58.542" v="4830"/>
        <pc:sldMkLst>
          <pc:docMk/>
          <pc:sldMk cId="3781636978" sldId="27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6"/>
        <pc:sldMkLst>
          <pc:docMk/>
          <pc:sldMk cId="3288920970" sldId="273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1:00:34.402" v="168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CA18398E-DD4B-1074-263C-734FBC3AA9C0}" dt="2020-05-29T00:59:28.996" v="116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0:58:02.106" v="92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0:59:34.840" v="117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0:21.699" v="157" actId="20577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0:34.402" v="168" actId="20577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0:08.980" v="140" actId="20577"/>
          <ac:spMkLst>
            <pc:docMk/>
            <pc:sldMk cId="3155804793" sldId="275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CA18398E-DD4B-1074-263C-734FBC3AA9C0}" dt="2020-05-29T00:58:52.715" v="102"/>
          <ac:picMkLst>
            <pc:docMk/>
            <pc:sldMk cId="3155804793" sldId="275"/>
            <ac:picMk id="5" creationId="{7EFAE6C2-1A72-4DD2-9D26-22D935EEE665}"/>
          </ac:picMkLst>
        </pc:picChg>
        <pc:picChg chg="add del mod ord">
          <ac:chgData name="内田 陽子" userId="S::yoko_uchida@jpfgojp.onmicrosoft.com::3ba88787-b8da-4fc8-a417-83f627a88c5e" providerId="AD" clId="Web-{CA18398E-DD4B-1074-263C-734FBC3AA9C0}" dt="2020-05-29T00:58:49.293" v="101"/>
          <ac:picMkLst>
            <pc:docMk/>
            <pc:sldMk cId="3155804793" sldId="275"/>
            <ac:picMk id="8" creationId="{32AAB445-E93B-4CFA-9D99-BF61C981D80D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40.730" v="4820"/>
        <pc:sldMkLst>
          <pc:docMk/>
          <pc:sldMk cId="1808293928" sldId="277"/>
        </pc:sldMkLst>
      </pc:sldChg>
      <pc:sldChg chg="modSp ord">
        <pc:chgData name="内田 陽子" userId="S::yoko_uchida@jpfgojp.onmicrosoft.com::3ba88787-b8da-4fc8-a417-83f627a88c5e" providerId="AD" clId="Web-{CA18398E-DD4B-1074-263C-734FBC3AA9C0}" dt="2020-05-29T01:08:29.445" v="327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CA18398E-DD4B-1074-263C-734FBC3AA9C0}" dt="2020-05-29T01:08:03.164" v="283" actId="20577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7:45.211" v="278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7:06.836" v="264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17.023" v="310" actId="20577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29.445" v="327" actId="20577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08.070" v="294" actId="20577"/>
          <ac:spMkLst>
            <pc:docMk/>
            <pc:sldMk cId="3979264443" sldId="278"/>
            <ac:spMk id="11" creationId="{9557DDCB-0AF4-4AFF-A705-E5DBBE957561}"/>
          </ac:spMkLst>
        </pc:spChg>
      </pc:sldChg>
      <pc:sldChg chg="modSp del">
        <pc:chgData name="内田 陽子" userId="S::yoko_uchida@jpfgojp.onmicrosoft.com::3ba88787-b8da-4fc8-a417-83f627a88c5e" providerId="AD" clId="Web-{CA18398E-DD4B-1074-263C-734FBC3AA9C0}" dt="2020-05-29T06:08:27.361" v="4714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CA18398E-DD4B-1074-263C-734FBC3AA9C0}" dt="2020-05-29T02:10:41.680" v="1594" actId="20577"/>
          <ac:spMkLst>
            <pc:docMk/>
            <pc:sldMk cId="3196685865" sldId="279"/>
            <ac:spMk id="3" creationId="{FA28049A-EB54-4118-B50D-4219C8C91B8B}"/>
          </ac:spMkLst>
        </pc:spChg>
      </pc:sldChg>
      <pc:sldChg chg="del">
        <pc:chgData name="内田 陽子" userId="S::yoko_uchida@jpfgojp.onmicrosoft.com::3ba88787-b8da-4fc8-a417-83f627a88c5e" providerId="AD" clId="Web-{CA18398E-DD4B-1074-263C-734FBC3AA9C0}" dt="2020-05-29T06:17:40.746" v="4827"/>
        <pc:sldMkLst>
          <pc:docMk/>
          <pc:sldMk cId="1807795186" sldId="280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2:38:09.808" v="2136" actId="1076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CA18398E-DD4B-1074-263C-734FBC3AA9C0}" dt="2020-05-29T02:36:47.262" v="2081" actId="20577"/>
          <ac:spMkLst>
            <pc:docMk/>
            <pc:sldMk cId="3770846216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6:28.090" v="2041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5:12.653" v="2020" actId="1076"/>
          <ac:spMkLst>
            <pc:docMk/>
            <pc:sldMk cId="3770846216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59.074" v="2133" actId="1076"/>
          <ac:spMkLst>
            <pc:docMk/>
            <pc:sldMk cId="3770846216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22.105" v="2115" actId="20577"/>
          <ac:spMkLst>
            <pc:docMk/>
            <pc:sldMk cId="3770846216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49.902" v="2130" actId="20577"/>
          <ac:spMkLst>
            <pc:docMk/>
            <pc:sldMk cId="3770846216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7:42.121" v="2127" actId="20577"/>
          <ac:spMkLst>
            <pc:docMk/>
            <pc:sldMk cId="3770846216" sldId="282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CA18398E-DD4B-1074-263C-734FBC3AA9C0}" dt="2020-05-29T02:38:09.808" v="2136" actId="1076"/>
          <ac:picMkLst>
            <pc:docMk/>
            <pc:sldMk cId="3770846216" sldId="282"/>
            <ac:picMk id="5" creationId="{9EC1A73A-29D0-4162-AACD-5AFEB2B54B52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2:35:46.528" v="2024"/>
          <ac:picMkLst>
            <pc:docMk/>
            <pc:sldMk cId="3770846216" sldId="282"/>
            <ac:picMk id="8" creationId="{84821A7D-49B5-4D64-A2B0-EC38D0095305}"/>
          </ac:picMkLst>
        </pc:picChg>
      </pc:sldChg>
      <pc:sldChg chg="addSp delSp modSp ord">
        <pc:chgData name="内田 陽子" userId="S::yoko_uchida@jpfgojp.onmicrosoft.com::3ba88787-b8da-4fc8-a417-83f627a88c5e" providerId="AD" clId="Web-{CA18398E-DD4B-1074-263C-734FBC3AA9C0}" dt="2020-05-29T03:14:48.040" v="2858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CA18398E-DD4B-1074-263C-734FBC3AA9C0}" dt="2020-05-29T03:12:00.792" v="2798" actId="20577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0:21.199" v="2774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8:58.824" v="2755" actId="20577"/>
          <ac:spMkLst>
            <pc:docMk/>
            <pc:sldMk cId="33905537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0:25.558" v="2775" actId="1076"/>
          <ac:spMkLst>
            <pc:docMk/>
            <pc:sldMk cId="33905537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4:17.040" v="2822" actId="20577"/>
          <ac:spMkLst>
            <pc:docMk/>
            <pc:sldMk cId="33905537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4:32.697" v="2855" actId="20577"/>
          <ac:spMkLst>
            <pc:docMk/>
            <pc:sldMk cId="33905537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2:14.526" v="2809" actId="20577"/>
          <ac:spMkLst>
            <pc:docMk/>
            <pc:sldMk cId="339055376" sldId="283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3:11:09.823" v="2780"/>
          <ac:picMkLst>
            <pc:docMk/>
            <pc:sldMk cId="339055376" sldId="283"/>
            <ac:picMk id="5" creationId="{FAD132C0-0A24-4818-A3BD-A82896DF3C33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3:14:48.040" v="2858"/>
          <ac:picMkLst>
            <pc:docMk/>
            <pc:sldMk cId="339055376" sldId="283"/>
            <ac:picMk id="8" creationId="{F41ED91D-7336-4E94-9151-B8128630E1FC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08:49.204" v="4718"/>
        <pc:sldMkLst>
          <pc:docMk/>
          <pc:sldMk cId="1944407462" sldId="284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4:58:54.202" v="3539" actId="1076"/>
        <pc:sldMkLst>
          <pc:docMk/>
          <pc:sldMk cId="855514078" sldId="285"/>
        </pc:sldMkLst>
        <pc:spChg chg="mod">
          <ac:chgData name="内田 陽子" userId="S::yoko_uchida@jpfgojp.onmicrosoft.com::3ba88787-b8da-4fc8-a417-83f627a88c5e" providerId="AD" clId="Web-{CA18398E-DD4B-1074-263C-734FBC3AA9C0}" dt="2020-05-29T04:57:38.078" v="3529" actId="20577"/>
          <ac:spMkLst>
            <pc:docMk/>
            <pc:sldMk cId="855514078" sldId="2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7:04.860" v="3514" actId="20577"/>
          <ac:spMkLst>
            <pc:docMk/>
            <pc:sldMk cId="855514078" sldId="2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8:54.202" v="3539" actId="1076"/>
          <ac:spMkLst>
            <pc:docMk/>
            <pc:sldMk cId="855514078" sldId="285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4:58:39.702" v="3536"/>
          <ac:picMkLst>
            <pc:docMk/>
            <pc:sldMk cId="855514078" sldId="285"/>
            <ac:picMk id="2" creationId="{3A2CDB32-D745-4522-A2B1-67B086AC7643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4:58:41.562" v="3537"/>
          <ac:picMkLst>
            <pc:docMk/>
            <pc:sldMk cId="855514078" sldId="285"/>
            <ac:picMk id="5" creationId="{85230E34-D6DC-4E29-A664-D94392AF761A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08:49.189" v="4717"/>
        <pc:sldMkLst>
          <pc:docMk/>
          <pc:sldMk cId="1631117609" sldId="286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08:49.189" v="4716"/>
        <pc:sldMkLst>
          <pc:docMk/>
          <pc:sldMk cId="2477674653" sldId="287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08:49.189" v="4715"/>
        <pc:sldMkLst>
          <pc:docMk/>
          <pc:sldMk cId="654529737" sldId="288"/>
        </pc:sldMkLst>
      </pc:sldChg>
      <pc:sldChg chg="modSp ord">
        <pc:chgData name="内田 陽子" userId="S::yoko_uchida@jpfgojp.onmicrosoft.com::3ba88787-b8da-4fc8-a417-83f627a88c5e" providerId="AD" clId="Web-{CA18398E-DD4B-1074-263C-734FBC3AA9C0}" dt="2020-05-29T01:24:27.312" v="560" actId="2057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CA18398E-DD4B-1074-263C-734FBC3AA9C0}" dt="2020-05-29T01:24:17.609" v="548" actId="2057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4:09.390" v="529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3:44.172" v="519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4:27.312" v="560" actId="20577"/>
          <ac:spMkLst>
            <pc:docMk/>
            <pc:sldMk cId="2847997097" sldId="289"/>
            <ac:spMk id="11" creationId="{9557DDCB-0AF4-4AFF-A705-E5DBBE957561}"/>
          </ac:spMkLst>
        </pc:spChg>
      </pc:sldChg>
      <pc:sldChg chg="delSp modSp ord">
        <pc:chgData name="内田 陽子" userId="S::yoko_uchida@jpfgojp.onmicrosoft.com::3ba88787-b8da-4fc8-a417-83f627a88c5e" providerId="AD" clId="Web-{CA18398E-DD4B-1074-263C-734FBC3AA9C0}" dt="2020-05-29T06:12:23.890" v="4780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CA18398E-DD4B-1074-263C-734FBC3AA9C0}" dt="2020-05-29T06:12:09.218" v="4773" actId="20577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1:49.468" v="4770" actId="20577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0:59.234" v="4757" actId="1076"/>
          <ac:spMkLst>
            <pc:docMk/>
            <pc:sldMk cId="3591859379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2:14.093" v="4775" actId="20577"/>
          <ac:spMkLst>
            <pc:docMk/>
            <pc:sldMk cId="3591859379" sldId="290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6:12:23.890" v="4780"/>
          <ac:spMkLst>
            <pc:docMk/>
            <pc:sldMk cId="3591859379" sldId="290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6:12:23.890" v="4779"/>
          <ac:spMkLst>
            <pc:docMk/>
            <pc:sldMk cId="3591859379" sldId="290"/>
            <ac:spMk id="11" creationId="{9557DDCB-0AF4-4AFF-A705-E5DBBE957561}"/>
          </ac:spMkLst>
        </pc:spChg>
      </pc:sldChg>
      <pc:sldChg chg="del">
        <pc:chgData name="内田 陽子" userId="S::yoko_uchida@jpfgojp.onmicrosoft.com::3ba88787-b8da-4fc8-a417-83f627a88c5e" providerId="AD" clId="Web-{CA18398E-DD4B-1074-263C-734FBC3AA9C0}" dt="2020-05-29T06:17:40.730" v="4825"/>
        <pc:sldMkLst>
          <pc:docMk/>
          <pc:sldMk cId="1505126841" sldId="29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4"/>
        <pc:sldMkLst>
          <pc:docMk/>
          <pc:sldMk cId="1630963621" sldId="292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1:46:42.895" v="1013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CA18398E-DD4B-1074-263C-734FBC3AA9C0}" dt="2020-05-29T01:46:08.427" v="1005" actId="1076"/>
          <ac:spMkLst>
            <pc:docMk/>
            <pc:sldMk cId="3255837261" sldId="293"/>
            <ac:spMk id="2" creationId="{9F693A7D-E8A1-4B5F-AD9D-F60CEF9E762C}"/>
          </ac:spMkLst>
        </pc:spChg>
        <pc:spChg chg="add del mod ord">
          <ac:chgData name="内田 陽子" userId="S::yoko_uchida@jpfgojp.onmicrosoft.com::3ba88787-b8da-4fc8-a417-83f627a88c5e" providerId="AD" clId="Web-{CA18398E-DD4B-1074-263C-734FBC3AA9C0}" dt="2020-05-29T01:46:34.973" v="1012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37:54.087" v="775" actId="1076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11" v="1004" actId="1076"/>
          <ac:spMkLst>
            <pc:docMk/>
            <pc:sldMk cId="3255837261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27" v="1006" actId="1076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42" v="1007" actId="1076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6:08.442" v="1008" actId="1076"/>
          <ac:spMkLst>
            <pc:docMk/>
            <pc:sldMk cId="3255837261" sldId="29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CA18398E-DD4B-1074-263C-734FBC3AA9C0}" dt="2020-05-29T01:46:42.895" v="1013"/>
          <ac:spMkLst>
            <pc:docMk/>
            <pc:sldMk cId="3255837261" sldId="293"/>
            <ac:spMk id="14" creationId="{F92476BC-DC4F-4E8C-A60C-EDC022B21F48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1:46:27.270" v="1011"/>
          <ac:spMkLst>
            <pc:docMk/>
            <pc:sldMk cId="3255837261" sldId="293"/>
            <ac:spMk id="16" creationId="{911991E1-B23A-40F5-9232-6733ADFEEAED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1:45:41.630" v="996" actId="1076"/>
          <ac:picMkLst>
            <pc:docMk/>
            <pc:sldMk cId="3255837261" sldId="293"/>
            <ac:picMk id="5" creationId="{CC45FE68-11FE-4D11-904F-602F4BF1B912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44:56.474" v="988"/>
          <ac:picMkLst>
            <pc:docMk/>
            <pc:sldMk cId="3255837261" sldId="293"/>
            <ac:picMk id="8" creationId="{CB45F0CD-2D31-43F9-94B8-41E7487AC719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40.730" v="4823"/>
        <pc:sldMkLst>
          <pc:docMk/>
          <pc:sldMk cId="2725554178" sldId="294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2"/>
        <pc:sldMkLst>
          <pc:docMk/>
          <pc:sldMk cId="1977740329" sldId="295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8"/>
        <pc:sldMkLst>
          <pc:docMk/>
          <pc:sldMk cId="1635081177" sldId="297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21"/>
        <pc:sldMkLst>
          <pc:docMk/>
          <pc:sldMk cId="4160849909" sldId="298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30" v="4819"/>
        <pc:sldMkLst>
          <pc:docMk/>
          <pc:sldMk cId="3359253186" sldId="299"/>
        </pc:sldMkLst>
      </pc:sldChg>
      <pc:sldChg chg="addSp delSp modSp ord">
        <pc:chgData name="内田 陽子" userId="S::yoko_uchida@jpfgojp.onmicrosoft.com::3ba88787-b8da-4fc8-a417-83f627a88c5e" providerId="AD" clId="Web-{CA18398E-DD4B-1074-263C-734FBC3AA9C0}" dt="2020-05-29T05:24:39.420" v="4030" actId="20577"/>
        <pc:sldMkLst>
          <pc:docMk/>
          <pc:sldMk cId="1114295515" sldId="300"/>
        </pc:sldMkLst>
        <pc:spChg chg="mod">
          <ac:chgData name="内田 陽子" userId="S::yoko_uchida@jpfgojp.onmicrosoft.com::3ba88787-b8da-4fc8-a417-83f627a88c5e" providerId="AD" clId="Web-{CA18398E-DD4B-1074-263C-734FBC3AA9C0}" dt="2020-05-29T05:24:39.420" v="4030" actId="20577"/>
          <ac:spMkLst>
            <pc:docMk/>
            <pc:sldMk cId="1114295515" sldId="300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3:06.890" v="4027" actId="1076"/>
          <ac:spMkLst>
            <pc:docMk/>
            <pc:sldMk cId="1114295515" sldId="300"/>
            <ac:spMk id="8" creationId="{C0BDB783-85CC-4689-916D-1ABCE4CB35CC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5:22:24.484" v="4023" actId="1076"/>
          <ac:picMkLst>
            <pc:docMk/>
            <pc:sldMk cId="1114295515" sldId="300"/>
            <ac:picMk id="2" creationId="{B718378F-9A27-4534-879E-1775D47E12B5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5:22:15.656" v="4021"/>
          <ac:picMkLst>
            <pc:docMk/>
            <pc:sldMk cId="1114295515" sldId="300"/>
            <ac:picMk id="4" creationId="{B40F255A-3BB8-4D24-A2E6-19A320F95AED}"/>
          </ac:picMkLst>
        </pc:picChg>
      </pc:sldChg>
      <pc:sldChg chg="del">
        <pc:chgData name="内田 陽子" userId="S::yoko_uchida@jpfgojp.onmicrosoft.com::3ba88787-b8da-4fc8-a417-83f627a88c5e" providerId="AD" clId="Web-{CA18398E-DD4B-1074-263C-734FBC3AA9C0}" dt="2020-05-29T06:17:58.542" v="4835"/>
        <pc:sldMkLst>
          <pc:docMk/>
          <pc:sldMk cId="1117717735" sldId="30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7"/>
        <pc:sldMkLst>
          <pc:docMk/>
          <pc:sldMk cId="4232041813" sldId="302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6"/>
        <pc:sldMkLst>
          <pc:docMk/>
          <pc:sldMk cId="3087480989" sldId="303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5"/>
        <pc:sldMkLst>
          <pc:docMk/>
          <pc:sldMk cId="1603596803" sldId="304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4"/>
        <pc:sldMkLst>
          <pc:docMk/>
          <pc:sldMk cId="1541545585" sldId="305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40.714" v="4813"/>
        <pc:sldMkLst>
          <pc:docMk/>
          <pc:sldMk cId="2457989553" sldId="306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7"/>
        <pc:sldMkLst>
          <pc:docMk/>
          <pc:sldMk cId="290048101" sldId="307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6"/>
        <pc:sldMkLst>
          <pc:docMk/>
          <pc:sldMk cId="2009581489" sldId="308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4"/>
        <pc:sldMkLst>
          <pc:docMk/>
          <pc:sldMk cId="2707209591" sldId="309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3"/>
        <pc:sldMkLst>
          <pc:docMk/>
          <pc:sldMk cId="4287404679" sldId="310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27" v="4828"/>
        <pc:sldMkLst>
          <pc:docMk/>
          <pc:sldMk cId="754753027" sldId="311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2"/>
        <pc:sldMkLst>
          <pc:docMk/>
          <pc:sldMk cId="651819564" sldId="312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31"/>
        <pc:sldMkLst>
          <pc:docMk/>
          <pc:sldMk cId="1949761425" sldId="313"/>
        </pc:sldMkLst>
      </pc:sldChg>
      <pc:sldChg chg="del">
        <pc:chgData name="内田 陽子" userId="S::yoko_uchida@jpfgojp.onmicrosoft.com::3ba88787-b8da-4fc8-a417-83f627a88c5e" providerId="AD" clId="Web-{CA18398E-DD4B-1074-263C-734FBC3AA9C0}" dt="2020-05-29T06:17:58.542" v="4829"/>
        <pc:sldMkLst>
          <pc:docMk/>
          <pc:sldMk cId="2613815471" sldId="314"/>
        </pc:sldMkLst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1:04:37.243" v="229" actId="1076"/>
        <pc:sldMkLst>
          <pc:docMk/>
          <pc:sldMk cId="878709562" sldId="315"/>
        </pc:sldMkLst>
        <pc:spChg chg="del">
          <ac:chgData name="内田 陽子" userId="S::yoko_uchida@jpfgojp.onmicrosoft.com::3ba88787-b8da-4fc8-a417-83f627a88c5e" providerId="AD" clId="Web-{CA18398E-DD4B-1074-263C-734FBC3AA9C0}" dt="2020-05-29T01:04:29.322" v="227"/>
          <ac:spMkLst>
            <pc:docMk/>
            <pc:sldMk cId="878709562" sldId="31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4:18.525" v="223" actId="20577"/>
          <ac:spMkLst>
            <pc:docMk/>
            <pc:sldMk cId="878709562" sldId="31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3:03.291" v="204" actId="20577"/>
          <ac:spMkLst>
            <pc:docMk/>
            <pc:sldMk cId="878709562" sldId="31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4:37.243" v="229" actId="1076"/>
          <ac:spMkLst>
            <pc:docMk/>
            <pc:sldMk cId="878709562" sldId="31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04:29.322" v="226"/>
          <ac:spMkLst>
            <pc:docMk/>
            <pc:sldMk cId="878709562" sldId="31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04:29.322" v="225"/>
          <ac:spMkLst>
            <pc:docMk/>
            <pc:sldMk cId="878709562" sldId="31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04:29.322" v="224"/>
          <ac:spMkLst>
            <pc:docMk/>
            <pc:sldMk cId="878709562" sldId="315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1:03:43.838" v="212" actId="1076"/>
          <ac:picMkLst>
            <pc:docMk/>
            <pc:sldMk cId="878709562" sldId="315"/>
            <ac:picMk id="5" creationId="{DFBD1A3C-0AAF-4017-919B-164AF41A0BF5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1:03:39.681" v="210"/>
          <ac:picMkLst>
            <pc:docMk/>
            <pc:sldMk cId="878709562" sldId="315"/>
            <ac:picMk id="8" creationId="{32AAB445-E93B-4CFA-9D99-BF61C981D80D}"/>
          </ac:picMkLst>
        </pc:picChg>
      </pc:sldChg>
      <pc:sldChg chg="modSp add replId">
        <pc:chgData name="内田 陽子" userId="S::yoko_uchida@jpfgojp.onmicrosoft.com::3ba88787-b8da-4fc8-a417-83f627a88c5e" providerId="AD" clId="Web-{CA18398E-DD4B-1074-263C-734FBC3AA9C0}" dt="2020-05-29T01:10:16.163" v="386" actId="1076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CA18398E-DD4B-1074-263C-734FBC3AA9C0}" dt="2020-05-29T01:09:48.303" v="362" actId="20577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9:36.397" v="347" actId="20577"/>
          <ac:spMkLst>
            <pc:docMk/>
            <pc:sldMk cId="2806374273" sldId="31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8:49.366" v="334" actId="20577"/>
          <ac:spMkLst>
            <pc:docMk/>
            <pc:sldMk cId="2806374273" sldId="31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0:16.163" v="386" actId="1076"/>
          <ac:spMkLst>
            <pc:docMk/>
            <pc:sldMk cId="280637427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9:54.444" v="365" actId="20577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0:04.116" v="381" actId="20577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09:41.679" v="348" actId="20577"/>
          <ac:spMkLst>
            <pc:docMk/>
            <pc:sldMk cId="2806374273" sldId="31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10:53.756" v="394" actId="20577"/>
        <pc:sldMkLst>
          <pc:docMk/>
          <pc:sldMk cId="3125033910" sldId="317"/>
        </pc:sldMkLst>
        <pc:spChg chg="mod">
          <ac:chgData name="内田 陽子" userId="S::yoko_uchida@jpfgojp.onmicrosoft.com::3ba88787-b8da-4fc8-a417-83f627a88c5e" providerId="AD" clId="Web-{CA18398E-DD4B-1074-263C-734FBC3AA9C0}" dt="2020-05-29T01:10:53.756" v="394" actId="20577"/>
          <ac:spMkLst>
            <pc:docMk/>
            <pc:sldMk cId="3125033910" sldId="317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1:17:33.300" v="440" actId="1076"/>
        <pc:sldMkLst>
          <pc:docMk/>
          <pc:sldMk cId="308988088" sldId="318"/>
        </pc:sldMkLst>
        <pc:spChg chg="del mod">
          <ac:chgData name="内田 陽子" userId="S::yoko_uchida@jpfgojp.onmicrosoft.com::3ba88787-b8da-4fc8-a417-83f627a88c5e" providerId="AD" clId="Web-{CA18398E-DD4B-1074-263C-734FBC3AA9C0}" dt="2020-05-29T01:14:52.098" v="420"/>
          <ac:spMkLst>
            <pc:docMk/>
            <pc:sldMk cId="308988088" sldId="31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7:20.972" v="438" actId="1076"/>
          <ac:spMkLst>
            <pc:docMk/>
            <pc:sldMk cId="308988088" sldId="31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4:31.457" v="407" actId="20577"/>
          <ac:spMkLst>
            <pc:docMk/>
            <pc:sldMk cId="308988088" sldId="31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7:33.300" v="440" actId="1076"/>
          <ac:spMkLst>
            <pc:docMk/>
            <pc:sldMk cId="308988088" sldId="31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4:52.098" v="419"/>
          <ac:spMkLst>
            <pc:docMk/>
            <pc:sldMk cId="308988088" sldId="31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4:52.098" v="418"/>
          <ac:spMkLst>
            <pc:docMk/>
            <pc:sldMk cId="308988088" sldId="318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4:52.098" v="417"/>
          <ac:spMkLst>
            <pc:docMk/>
            <pc:sldMk cId="308988088" sldId="318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CA18398E-DD4B-1074-263C-734FBC3AA9C0}" dt="2020-05-29T01:17:27.878" v="439"/>
          <ac:spMkLst>
            <pc:docMk/>
            <pc:sldMk cId="308988088" sldId="318"/>
            <ac:spMk id="16" creationId="{2FC7BBBC-6AEC-4F90-AE2B-7171504A5FAD}"/>
          </ac:spMkLst>
        </pc:spChg>
        <pc:picChg chg="add mod">
          <ac:chgData name="内田 陽子" userId="S::yoko_uchida@jpfgojp.onmicrosoft.com::3ba88787-b8da-4fc8-a417-83f627a88c5e" providerId="AD" clId="Web-{CA18398E-DD4B-1074-263C-734FBC3AA9C0}" dt="2020-05-29T01:16:30.644" v="433" actId="1076"/>
          <ac:picMkLst>
            <pc:docMk/>
            <pc:sldMk cId="308988088" sldId="318"/>
            <ac:picMk id="5" creationId="{40E21619-7159-4738-8469-2AEC0BBC33E9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16:34.441" v="434"/>
          <ac:picMkLst>
            <pc:docMk/>
            <pc:sldMk cId="308988088" sldId="318"/>
            <ac:picMk id="8" creationId="{656A32AC-4397-49B6-9397-60FF4B4A8088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16:54.847" v="436"/>
          <ac:picMkLst>
            <pc:docMk/>
            <pc:sldMk cId="308988088" sldId="318"/>
            <ac:picMk id="14" creationId="{12F55BB5-61C0-4DA2-8F01-AF04EFB8E11C}"/>
          </ac:picMkLst>
        </pc:picChg>
      </pc:sldChg>
      <pc:sldChg chg="addSp delSp modSp add ord replId addAnim delAnim">
        <pc:chgData name="内田 陽子" userId="S::yoko_uchida@jpfgojp.onmicrosoft.com::3ba88787-b8da-4fc8-a417-83f627a88c5e" providerId="AD" clId="Web-{CA18398E-DD4B-1074-263C-734FBC3AA9C0}" dt="2020-05-29T01:20:19.970" v="481" actId="20577"/>
        <pc:sldMkLst>
          <pc:docMk/>
          <pc:sldMk cId="663264245" sldId="319"/>
        </pc:sldMkLst>
        <pc:spChg chg="mod">
          <ac:chgData name="内田 陽子" userId="S::yoko_uchida@jpfgojp.onmicrosoft.com::3ba88787-b8da-4fc8-a417-83f627a88c5e" providerId="AD" clId="Web-{CA18398E-DD4B-1074-263C-734FBC3AA9C0}" dt="2020-05-29T01:20:19.970" v="481" actId="20577"/>
          <ac:spMkLst>
            <pc:docMk/>
            <pc:sldMk cId="663264245" sldId="31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9:43.799" v="468" actId="20577"/>
          <ac:spMkLst>
            <pc:docMk/>
            <pc:sldMk cId="663264245" sldId="31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15:27.441" v="426" actId="14100"/>
          <ac:spMkLst>
            <pc:docMk/>
            <pc:sldMk cId="663264245" sldId="319"/>
            <ac:spMk id="4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CA18398E-DD4B-1074-263C-734FBC3AA9C0}" dt="2020-05-29T01:18:15.143" v="446"/>
          <ac:spMkLst>
            <pc:docMk/>
            <pc:sldMk cId="663264245" sldId="319"/>
            <ac:spMk id="5" creationId="{D30E702A-F32D-432A-84BC-8283778A259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18:08.487" v="445"/>
          <ac:spMkLst>
            <pc:docMk/>
            <pc:sldMk cId="663264245" sldId="319"/>
            <ac:spMk id="7" creationId="{1AF68CEC-B70C-4DFA-9973-E5B8A12ED17D}"/>
          </ac:spMkLst>
        </pc:spChg>
        <pc:spChg chg="add mod">
          <ac:chgData name="内田 陽子" userId="S::yoko_uchida@jpfgojp.onmicrosoft.com::3ba88787-b8da-4fc8-a417-83f627a88c5e" providerId="AD" clId="Web-{CA18398E-DD4B-1074-263C-734FBC3AA9C0}" dt="2020-05-29T01:19:52.517" v="469" actId="1076"/>
          <ac:spMkLst>
            <pc:docMk/>
            <pc:sldMk cId="663264245" sldId="319"/>
            <ac:spMk id="8" creationId="{763EC851-6C0A-41B0-9B62-3E0D88937B74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0:11.892" v="478" actId="20577"/>
          <ac:spMkLst>
            <pc:docMk/>
            <pc:sldMk cId="663264245" sldId="31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0:03.345" v="472" actId="1076"/>
          <ac:spMkLst>
            <pc:docMk/>
            <pc:sldMk cId="663264245" sldId="31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0:03.345" v="473" actId="1076"/>
          <ac:spMkLst>
            <pc:docMk/>
            <pc:sldMk cId="663264245" sldId="319"/>
            <ac:spMk id="11" creationId="{9557DDCB-0AF4-4AFF-A705-E5DBBE957561}"/>
          </ac:spMkLst>
        </pc:spChg>
        <pc:picChg chg="add del">
          <ac:chgData name="内田 陽子" userId="S::yoko_uchida@jpfgojp.onmicrosoft.com::3ba88787-b8da-4fc8-a417-83f627a88c5e" providerId="AD" clId="Web-{CA18398E-DD4B-1074-263C-734FBC3AA9C0}" dt="2020-05-29T01:18:50.096" v="451"/>
          <ac:picMkLst>
            <pc:docMk/>
            <pc:sldMk cId="663264245" sldId="319"/>
            <ac:picMk id="15" creationId="{EB8FE616-E008-4E1E-A5B8-1425E23582DB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1:18:53.971" v="452" actId="1076"/>
          <ac:picMkLst>
            <pc:docMk/>
            <pc:sldMk cId="663264245" sldId="319"/>
            <ac:picMk id="16" creationId="{90CB4F20-B8D8-48C5-B1DD-D80C5F13C17A}"/>
          </ac:picMkLst>
        </pc:picChg>
      </pc:sldChg>
      <pc:sldChg chg="modSp add replId">
        <pc:chgData name="内田 陽子" userId="S::yoko_uchida@jpfgojp.onmicrosoft.com::3ba88787-b8da-4fc8-a417-83f627a88c5e" providerId="AD" clId="Web-{CA18398E-DD4B-1074-263C-734FBC3AA9C0}" dt="2020-05-29T01:25:56.749" v="592" actId="1076"/>
        <pc:sldMkLst>
          <pc:docMk/>
          <pc:sldMk cId="1402808126" sldId="320"/>
        </pc:sldMkLst>
        <pc:spChg chg="mod">
          <ac:chgData name="内田 陽子" userId="S::yoko_uchida@jpfgojp.onmicrosoft.com::3ba88787-b8da-4fc8-a417-83f627a88c5e" providerId="AD" clId="Web-{CA18398E-DD4B-1074-263C-734FBC3AA9C0}" dt="2020-05-29T01:25:40.905" v="588" actId="20577"/>
          <ac:spMkLst>
            <pc:docMk/>
            <pc:sldMk cId="1402808126" sldId="3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5:23.124" v="577" actId="20577"/>
          <ac:spMkLst>
            <pc:docMk/>
            <pc:sldMk cId="1402808126" sldId="32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4:54.015" v="567" actId="14100"/>
          <ac:spMkLst>
            <pc:docMk/>
            <pc:sldMk cId="1402808126" sldId="32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5:56.749" v="592" actId="1076"/>
          <ac:spMkLst>
            <pc:docMk/>
            <pc:sldMk cId="1402808126" sldId="3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25:35.327" v="582" actId="20577"/>
          <ac:spMkLst>
            <pc:docMk/>
            <pc:sldMk cId="1402808126" sldId="320"/>
            <ac:spMk id="11" creationId="{9557DDCB-0AF4-4AFF-A705-E5DBBE957561}"/>
          </ac:spMkLst>
        </pc:spChg>
      </pc:sldChg>
      <pc:sldChg chg="addSp delSp modSp add replId addAnim delAnim">
        <pc:chgData name="内田 陽子" userId="S::yoko_uchida@jpfgojp.onmicrosoft.com::3ba88787-b8da-4fc8-a417-83f627a88c5e" providerId="AD" clId="Web-{CA18398E-DD4B-1074-263C-734FBC3AA9C0}" dt="2020-05-29T01:51:48.908" v="1071" actId="14100"/>
        <pc:sldMkLst>
          <pc:docMk/>
          <pc:sldMk cId="993028233" sldId="321"/>
        </pc:sldMkLst>
        <pc:spChg chg="mod">
          <ac:chgData name="内田 陽子" userId="S::yoko_uchida@jpfgojp.onmicrosoft.com::3ba88787-b8da-4fc8-a417-83f627a88c5e" providerId="AD" clId="Web-{CA18398E-DD4B-1074-263C-734FBC3AA9C0}" dt="2020-05-29T01:30:15.106" v="678" actId="1076"/>
          <ac:spMkLst>
            <pc:docMk/>
            <pc:sldMk cId="993028233" sldId="321"/>
            <ac:spMk id="3" creationId="{FA28049A-EB54-4118-B50D-4219C8C91B8B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1:49:44.112" v="1048"/>
          <ac:spMkLst>
            <pc:docMk/>
            <pc:sldMk cId="993028233" sldId="321"/>
            <ac:spMk id="4" creationId="{8ACD07C1-4CEA-4FF8-8A2C-7BD6113092C6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1:49:41.144" v="1046"/>
          <ac:spMkLst>
            <pc:docMk/>
            <pc:sldMk cId="993028233" sldId="321"/>
            <ac:spMk id="5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1:49:56.956" v="1053"/>
          <ac:spMkLst>
            <pc:docMk/>
            <pc:sldMk cId="993028233" sldId="321"/>
            <ac:spMk id="7" creationId="{1B6F72D7-B7D2-40EF-A351-A653010F0091}"/>
          </ac:spMkLst>
        </pc:spChg>
        <pc:spChg chg="add">
          <ac:chgData name="内田 陽子" userId="S::yoko_uchida@jpfgojp.onmicrosoft.com::3ba88787-b8da-4fc8-a417-83f627a88c5e" providerId="AD" clId="Web-{CA18398E-DD4B-1074-263C-734FBC3AA9C0}" dt="2020-05-29T01:49:54.534" v="1051"/>
          <ac:spMkLst>
            <pc:docMk/>
            <pc:sldMk cId="993028233" sldId="321"/>
            <ac:spMk id="13" creationId="{60266CC8-0941-4B0C-A1AF-E3FCD96459E2}"/>
          </ac:spMkLst>
        </pc:spChg>
        <pc:spChg chg="add">
          <ac:chgData name="内田 陽子" userId="S::yoko_uchida@jpfgojp.onmicrosoft.com::3ba88787-b8da-4fc8-a417-83f627a88c5e" providerId="AD" clId="Web-{CA18398E-DD4B-1074-263C-734FBC3AA9C0}" dt="2020-05-29T01:49:54.534" v="1052"/>
          <ac:spMkLst>
            <pc:docMk/>
            <pc:sldMk cId="993028233" sldId="321"/>
            <ac:spMk id="15" creationId="{5A5139BA-F5F7-4B3F-B073-EA32659CEF90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1:49:41.144" v="1047"/>
          <ac:picMkLst>
            <pc:docMk/>
            <pc:sldMk cId="993028233" sldId="321"/>
            <ac:picMk id="6" creationId="{00000000-0000-0000-0000-000000000000}"/>
          </ac:picMkLst>
        </pc:picChg>
        <pc:picChg chg="add del">
          <ac:chgData name="内田 陽子" userId="S::yoko_uchida@jpfgojp.onmicrosoft.com::3ba88787-b8da-4fc8-a417-83f627a88c5e" providerId="AD" clId="Web-{CA18398E-DD4B-1074-263C-734FBC3AA9C0}" dt="2020-05-29T01:51:21.237" v="1067"/>
          <ac:picMkLst>
            <pc:docMk/>
            <pc:sldMk cId="993028233" sldId="321"/>
            <ac:picMk id="9" creationId="{C72C6D9B-1778-4449-A981-1C0A8B631C65}"/>
          </ac:picMkLst>
        </pc:picChg>
        <pc:picChg chg="add mod">
          <ac:chgData name="内田 陽子" userId="S::yoko_uchida@jpfgojp.onmicrosoft.com::3ba88787-b8da-4fc8-a417-83f627a88c5e" providerId="AD" clId="Web-{CA18398E-DD4B-1074-263C-734FBC3AA9C0}" dt="2020-05-29T01:51:42.033" v="1070" actId="1076"/>
          <ac:picMkLst>
            <pc:docMk/>
            <pc:sldMk cId="993028233" sldId="321"/>
            <ac:picMk id="11" creationId="{A809B077-04CD-436F-9C95-FA25505337ED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1:51:48.908" v="1071" actId="14100"/>
          <ac:picMkLst>
            <pc:docMk/>
            <pc:sldMk cId="993028233" sldId="321"/>
            <ac:picMk id="16" creationId="{DAF5727E-CCB7-43BF-95A3-0BF1B7E644C0}"/>
          </ac:picMkLst>
        </pc:picChg>
      </pc:sldChg>
      <pc:sldChg chg="modSp add replId">
        <pc:chgData name="内田 陽子" userId="S::yoko_uchida@jpfgojp.onmicrosoft.com::3ba88787-b8da-4fc8-a417-83f627a88c5e" providerId="AD" clId="Web-{CA18398E-DD4B-1074-263C-734FBC3AA9C0}" dt="2020-05-29T01:32:49.636" v="741" actId="1076"/>
        <pc:sldMkLst>
          <pc:docMk/>
          <pc:sldMk cId="2431176464" sldId="322"/>
        </pc:sldMkLst>
        <pc:spChg chg="mod">
          <ac:chgData name="内田 陽子" userId="S::yoko_uchida@jpfgojp.onmicrosoft.com::3ba88787-b8da-4fc8-a417-83f627a88c5e" providerId="AD" clId="Web-{CA18398E-DD4B-1074-263C-734FBC3AA9C0}" dt="2020-05-29T01:32:22.324" v="725" actId="20577"/>
          <ac:spMkLst>
            <pc:docMk/>
            <pc:sldMk cId="2431176464" sldId="322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32:36.433" v="739" actId="20577"/>
          <ac:spMkLst>
            <pc:docMk/>
            <pc:sldMk cId="2431176464" sldId="322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32:49.636" v="741" actId="1076"/>
          <ac:spMkLst>
            <pc:docMk/>
            <pc:sldMk cId="2431176464" sldId="322"/>
            <ac:spMk id="5" creationId="{00000000-0000-0000-0000-000000000000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53:01.970" v="1105" actId="20577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CA18398E-DD4B-1074-263C-734FBC3AA9C0}" dt="2020-05-29T01:42:42.038" v="972" actId="20577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2:18.163" v="941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3:13.053" v="981" actId="20577"/>
          <ac:spMkLst>
            <pc:docMk/>
            <pc:sldMk cId="1239041308" sldId="32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42:28.382" v="942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2:58.111" v="1102" actId="20577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3:01.970" v="1105" actId="20577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2:46.752" v="1095" actId="20577"/>
          <ac:spMkLst>
            <pc:docMk/>
            <pc:sldMk cId="1239041308" sldId="32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56:15.625" v="1225" actId="1076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CA18398E-DD4B-1074-263C-734FBC3AA9C0}" dt="2020-05-29T01:55:37.594" v="1182" actId="2057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5:26.391" v="1153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4:58.641" v="1142" actId="20577"/>
          <ac:spMkLst>
            <pc:docMk/>
            <pc:sldMk cId="227346625" sldId="32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6:15.625" v="1225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5:56.594" v="1206" actId="20577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6:10.016" v="1223" actId="20577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5:46.344" v="1195" actId="20577"/>
          <ac:spMkLst>
            <pc:docMk/>
            <pc:sldMk cId="227346625" sldId="324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1:58:50.874" v="1294" actId="20577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CA18398E-DD4B-1074-263C-734FBC3AA9C0}" dt="2020-05-29T01:58:50.874" v="1294" actId="20577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29.093" v="1269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7:44.952" v="1252" actId="1076"/>
          <ac:spMkLst>
            <pc:docMk/>
            <pc:sldMk cId="3956439240" sldId="32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34.874" v="1273" actId="20577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30.686" v="1270" actId="20577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1:58:47.389" v="1292" actId="20577"/>
          <ac:spMkLst>
            <pc:docMk/>
            <pc:sldMk cId="3956439240" sldId="32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2:02:29.169" v="1365" actId="20577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CA18398E-DD4B-1074-263C-734FBC3AA9C0}" dt="2020-05-29T02:02:23.903" v="1360" actId="20577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2:05.513" v="1354" actId="20577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1:23.060" v="1334" actId="20577"/>
          <ac:spMkLst>
            <pc:docMk/>
            <pc:sldMk cId="926010872" sldId="32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2:16.997" v="1357" actId="1076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2:29.169" v="1365" actId="20577"/>
          <ac:spMkLst>
            <pc:docMk/>
            <pc:sldMk cId="926010872" sldId="32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2:07:19.151" v="1522" actId="1076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CA18398E-DD4B-1074-263C-734FBC3AA9C0}" dt="2020-05-29T02:05:50.230" v="1441" actId="20577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4:30.012" v="1407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5:03.355" v="1416" actId="1076"/>
          <ac:spMkLst>
            <pc:docMk/>
            <pc:sldMk cId="4215311804" sldId="32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7:19.151" v="1522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7:12.557" v="1519" actId="20577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6:58.807" v="1509" actId="20577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6:06.651" v="1465" actId="20577"/>
          <ac:spMkLst>
            <pc:docMk/>
            <pc:sldMk cId="4215311804" sldId="327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2:09:53.806" v="1592" actId="1076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CA18398E-DD4B-1074-263C-734FBC3AA9C0}" dt="2020-05-29T02:09:22.603" v="1571" actId="20577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15.759" v="1560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8:39.619" v="1545" actId="20577"/>
          <ac:spMkLst>
            <pc:docMk/>
            <pc:sldMk cId="1178862647" sldId="32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53.806" v="1592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30.712" v="1577" actId="20577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44.822" v="1589" actId="20577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09:37.634" v="1583" actId="20577"/>
          <ac:spMkLst>
            <pc:docMk/>
            <pc:sldMk cId="1178862647" sldId="328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2:14:01.788" v="1634" actId="20577"/>
        <pc:sldMkLst>
          <pc:docMk/>
          <pc:sldMk cId="1263010840" sldId="329"/>
        </pc:sldMkLst>
        <pc:spChg chg="del">
          <ac:chgData name="内田 陽子" userId="S::yoko_uchida@jpfgojp.onmicrosoft.com::3ba88787-b8da-4fc8-a417-83f627a88c5e" providerId="AD" clId="Web-{CA18398E-DD4B-1074-263C-734FBC3AA9C0}" dt="2020-05-29T02:12:12.992" v="1621"/>
          <ac:spMkLst>
            <pc:docMk/>
            <pc:sldMk cId="1263010840" sldId="32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4:01.788" v="1634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2:05.133" v="1617" actId="20577"/>
          <ac:spMkLst>
            <pc:docMk/>
            <pc:sldMk cId="1263010840" sldId="329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12:12.992" v="1620"/>
          <ac:spMkLst>
            <pc:docMk/>
            <pc:sldMk cId="1263010840" sldId="329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12:12.992" v="1619"/>
          <ac:spMkLst>
            <pc:docMk/>
            <pc:sldMk cId="1263010840" sldId="329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12:12.992" v="1618"/>
          <ac:spMkLst>
            <pc:docMk/>
            <pc:sldMk cId="1263010840" sldId="32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2:17:58.864" v="1714" actId="1076"/>
        <pc:sldMkLst>
          <pc:docMk/>
          <pc:sldMk cId="1992545132" sldId="330"/>
        </pc:sldMkLst>
        <pc:spChg chg="mod">
          <ac:chgData name="内田 陽子" userId="S::yoko_uchida@jpfgojp.onmicrosoft.com::3ba88787-b8da-4fc8-a417-83f627a88c5e" providerId="AD" clId="Web-{CA18398E-DD4B-1074-263C-734FBC3AA9C0}" dt="2020-05-29T02:17:53.427" v="1712" actId="20577"/>
          <ac:spMkLst>
            <pc:docMk/>
            <pc:sldMk cId="1992545132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7:14.459" v="1698" actId="20577"/>
          <ac:spMkLst>
            <pc:docMk/>
            <pc:sldMk cId="1992545132" sldId="33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7:58.864" v="1714" actId="1076"/>
          <ac:spMkLst>
            <pc:docMk/>
            <pc:sldMk cId="1992545132" sldId="330"/>
            <ac:spMk id="7" creationId="{1AF68CEC-B70C-4DFA-9973-E5B8A12ED17D}"/>
          </ac:spMkLst>
        </pc:sp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2:21:41.613" v="1795" actId="20577"/>
        <pc:sldMkLst>
          <pc:docMk/>
          <pc:sldMk cId="3179811214" sldId="331"/>
        </pc:sldMkLst>
        <pc:spChg chg="mod">
          <ac:chgData name="内田 陽子" userId="S::yoko_uchida@jpfgojp.onmicrosoft.com::3ba88787-b8da-4fc8-a417-83f627a88c5e" providerId="AD" clId="Web-{CA18398E-DD4B-1074-263C-734FBC3AA9C0}" dt="2020-05-29T02:21:41.613" v="1795" actId="20577"/>
          <ac:spMkLst>
            <pc:docMk/>
            <pc:sldMk cId="3179811214" sldId="3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0:30.394" v="1750" actId="20577"/>
          <ac:spMkLst>
            <pc:docMk/>
            <pc:sldMk cId="3179811214" sldId="33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19:43.723" v="1738" actId="20577"/>
          <ac:spMkLst>
            <pc:docMk/>
            <pc:sldMk cId="3179811214" sldId="33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0:58.582" v="1756" actId="1076"/>
          <ac:spMkLst>
            <pc:docMk/>
            <pc:sldMk cId="3179811214" sldId="33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20:37.223" v="1751"/>
          <ac:spMkLst>
            <pc:docMk/>
            <pc:sldMk cId="3179811214" sldId="33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20:41.379" v="1752"/>
          <ac:spMkLst>
            <pc:docMk/>
            <pc:sldMk cId="3179811214" sldId="33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1:08.644" v="1768" actId="20577"/>
          <ac:spMkLst>
            <pc:docMk/>
            <pc:sldMk cId="3179811214" sldId="331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2:25:17.720" v="1878" actId="1076"/>
        <pc:sldMkLst>
          <pc:docMk/>
          <pc:sldMk cId="3028888272" sldId="332"/>
        </pc:sldMkLst>
        <pc:spChg chg="del">
          <ac:chgData name="内田 陽子" userId="S::yoko_uchida@jpfgojp.onmicrosoft.com::3ba88787-b8da-4fc8-a417-83f627a88c5e" providerId="AD" clId="Web-{CA18398E-DD4B-1074-263C-734FBC3AA9C0}" dt="2020-05-29T02:24:35.189" v="1862"/>
          <ac:spMkLst>
            <pc:docMk/>
            <pc:sldMk cId="3028888272" sldId="33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4:30.752" v="1861" actId="20577"/>
          <ac:spMkLst>
            <pc:docMk/>
            <pc:sldMk cId="3028888272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5:17.720" v="1878" actId="1076"/>
          <ac:spMkLst>
            <pc:docMk/>
            <pc:sldMk cId="3028888272" sldId="33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4:44.502" v="1864" actId="1076"/>
          <ac:spMkLst>
            <pc:docMk/>
            <pc:sldMk cId="3028888272" sldId="3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24:59.142" v="1875" actId="20577"/>
          <ac:spMkLst>
            <pc:docMk/>
            <pc:sldMk cId="3028888272" sldId="332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2:30:42.843" v="1963" actId="1076"/>
        <pc:sldMkLst>
          <pc:docMk/>
          <pc:sldMk cId="3535373890" sldId="333"/>
        </pc:sldMkLst>
        <pc:spChg chg="mod">
          <ac:chgData name="内田 陽子" userId="S::yoko_uchida@jpfgojp.onmicrosoft.com::3ba88787-b8da-4fc8-a417-83f627a88c5e" providerId="AD" clId="Web-{CA18398E-DD4B-1074-263C-734FBC3AA9C0}" dt="2020-05-29T02:30:07.734" v="1948" actId="20577"/>
          <ac:spMkLst>
            <pc:docMk/>
            <pc:sldMk cId="3535373890" sldId="3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01.609" v="1943" actId="20577"/>
          <ac:spMkLst>
            <pc:docMk/>
            <pc:sldMk cId="3535373890" sldId="33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42.843" v="1963" actId="1076"/>
          <ac:spMkLst>
            <pc:docMk/>
            <pc:sldMk cId="3535373890" sldId="33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26.687" v="1962" actId="1076"/>
          <ac:spMkLst>
            <pc:docMk/>
            <pc:sldMk cId="3535373890" sldId="3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0:16.015" v="1958" actId="20577"/>
          <ac:spMkLst>
            <pc:docMk/>
            <pc:sldMk cId="3535373890" sldId="33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2:33:21.295" v="1990" actId="1076"/>
        <pc:sldMkLst>
          <pc:docMk/>
          <pc:sldMk cId="1833103620" sldId="334"/>
        </pc:sldMkLst>
        <pc:spChg chg="mod">
          <ac:chgData name="内田 陽子" userId="S::yoko_uchida@jpfgojp.onmicrosoft.com::3ba88787-b8da-4fc8-a417-83f627a88c5e" providerId="AD" clId="Web-{CA18398E-DD4B-1074-263C-734FBC3AA9C0}" dt="2020-05-29T02:32:03.936" v="1981" actId="1076"/>
          <ac:spMkLst>
            <pc:docMk/>
            <pc:sldMk cId="1833103620" sldId="334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33:21.295" v="1990" actId="1076"/>
          <ac:spMkLst>
            <pc:docMk/>
            <pc:sldMk cId="1833103620" sldId="334"/>
            <ac:spMk id="15" creationId="{5A5139BA-F5F7-4B3F-B073-EA32659CEF90}"/>
          </ac:spMkLst>
        </pc:spChg>
        <pc:picChg chg="add mod">
          <ac:chgData name="内田 陽子" userId="S::yoko_uchida@jpfgojp.onmicrosoft.com::3ba88787-b8da-4fc8-a417-83f627a88c5e" providerId="AD" clId="Web-{CA18398E-DD4B-1074-263C-734FBC3AA9C0}" dt="2020-05-29T02:33:10.263" v="1988" actId="1076"/>
          <ac:picMkLst>
            <pc:docMk/>
            <pc:sldMk cId="1833103620" sldId="334"/>
            <ac:picMk id="2" creationId="{7C462D00-3DDD-4F44-9D77-A7B69CF22E3D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2:32:49.107" v="1986"/>
          <ac:picMkLst>
            <pc:docMk/>
            <pc:sldMk cId="1833103620" sldId="334"/>
            <ac:picMk id="16" creationId="{DAF5727E-CCB7-43BF-95A3-0BF1B7E644C0}"/>
          </ac:picMkLst>
        </pc:picChg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2:47:01.319" v="2352" actId="20577"/>
        <pc:sldMkLst>
          <pc:docMk/>
          <pc:sldMk cId="1020148478" sldId="335"/>
        </pc:sldMkLst>
        <pc:spChg chg="mod">
          <ac:chgData name="内田 陽子" userId="S::yoko_uchida@jpfgojp.onmicrosoft.com::3ba88787-b8da-4fc8-a417-83f627a88c5e" providerId="AD" clId="Web-{CA18398E-DD4B-1074-263C-734FBC3AA9C0}" dt="2020-05-29T02:46:08.648" v="2274" actId="20577"/>
          <ac:spMkLst>
            <pc:docMk/>
            <pc:sldMk cId="1020148478" sldId="33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1:16.697" v="2194" actId="20577"/>
          <ac:spMkLst>
            <pc:docMk/>
            <pc:sldMk cId="1020148478" sldId="33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0:36.307" v="2177" actId="20577"/>
          <ac:spMkLst>
            <pc:docMk/>
            <pc:sldMk cId="1020148478" sldId="33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5:42.539" v="2265" actId="1076"/>
          <ac:spMkLst>
            <pc:docMk/>
            <pc:sldMk cId="1020148478" sldId="33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6:52.804" v="2338" actId="20577"/>
          <ac:spMkLst>
            <pc:docMk/>
            <pc:sldMk cId="1020148478" sldId="33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7:01.319" v="2352" actId="20577"/>
          <ac:spMkLst>
            <pc:docMk/>
            <pc:sldMk cId="1020148478" sldId="33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6:30.866" v="2305" actId="20577"/>
          <ac:spMkLst>
            <pc:docMk/>
            <pc:sldMk cId="1020148478" sldId="33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2:41:49.869" v="2198"/>
          <ac:picMkLst>
            <pc:docMk/>
            <pc:sldMk cId="1020148478" sldId="335"/>
            <ac:picMk id="5" creationId="{9EC1A73A-29D0-4162-AACD-5AFEB2B54B52}"/>
          </ac:picMkLst>
        </pc:picChg>
        <pc:picChg chg="mod">
          <ac:chgData name="内田 陽子" userId="S::yoko_uchida@jpfgojp.onmicrosoft.com::3ba88787-b8da-4fc8-a417-83f627a88c5e" providerId="AD" clId="Web-{CA18398E-DD4B-1074-263C-734FBC3AA9C0}" dt="2020-05-29T02:41:21.681" v="2195" actId="1076"/>
          <ac:picMkLst>
            <pc:docMk/>
            <pc:sldMk cId="1020148478" sldId="335"/>
            <ac:picMk id="6" creationId="{00000000-0000-0000-0000-000000000000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2:42:32.931" v="2203"/>
          <ac:picMkLst>
            <pc:docMk/>
            <pc:sldMk cId="1020148478" sldId="335"/>
            <ac:picMk id="8" creationId="{76C278DD-D679-4D01-BDE2-713A50439FC1}"/>
          </ac:picMkLst>
        </pc:picChg>
        <pc:picChg chg="add del ord">
          <ac:chgData name="内田 陽子" userId="S::yoko_uchida@jpfgojp.onmicrosoft.com::3ba88787-b8da-4fc8-a417-83f627a88c5e" providerId="AD" clId="Web-{CA18398E-DD4B-1074-263C-734FBC3AA9C0}" dt="2020-05-29T02:42:35.931" v="2204"/>
          <ac:picMkLst>
            <pc:docMk/>
            <pc:sldMk cId="1020148478" sldId="335"/>
            <ac:picMk id="13" creationId="{A86B2613-BC1D-48F9-B84B-1DA72199B105}"/>
          </ac:picMkLst>
        </pc:picChg>
      </pc:sldChg>
      <pc:sldChg chg="modSp add ord replId">
        <pc:chgData name="内田 陽子" userId="S::yoko_uchida@jpfgojp.onmicrosoft.com::3ba88787-b8da-4fc8-a417-83f627a88c5e" providerId="AD" clId="Web-{CA18398E-DD4B-1074-263C-734FBC3AA9C0}" dt="2020-05-29T02:45:23.773" v="2261" actId="20577"/>
        <pc:sldMkLst>
          <pc:docMk/>
          <pc:sldMk cId="1871860711" sldId="336"/>
        </pc:sldMkLst>
        <pc:spChg chg="mod">
          <ac:chgData name="内田 陽子" userId="S::yoko_uchida@jpfgojp.onmicrosoft.com::3ba88787-b8da-4fc8-a417-83f627a88c5e" providerId="AD" clId="Web-{CA18398E-DD4B-1074-263C-734FBC3AA9C0}" dt="2020-05-29T02:45:00.555" v="2237" actId="20577"/>
          <ac:spMkLst>
            <pc:docMk/>
            <pc:sldMk cId="1871860711" sldId="33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4:47.820" v="2232" actId="20577"/>
          <ac:spMkLst>
            <pc:docMk/>
            <pc:sldMk cId="1871860711" sldId="33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4:11.071" v="2221" actId="20577"/>
          <ac:spMkLst>
            <pc:docMk/>
            <pc:sldMk cId="1871860711" sldId="33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4:56.070" v="2234" actId="1076"/>
          <ac:spMkLst>
            <pc:docMk/>
            <pc:sldMk cId="1871860711" sldId="33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45:23.773" v="2261" actId="20577"/>
          <ac:spMkLst>
            <pc:docMk/>
            <pc:sldMk cId="1871860711" sldId="336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2:54:11.019" v="2499" actId="1076"/>
        <pc:sldMkLst>
          <pc:docMk/>
          <pc:sldMk cId="3285066421" sldId="337"/>
        </pc:sldMkLst>
        <pc:spChg chg="mod">
          <ac:chgData name="内田 陽子" userId="S::yoko_uchida@jpfgojp.onmicrosoft.com::3ba88787-b8da-4fc8-a417-83f627a88c5e" providerId="AD" clId="Web-{CA18398E-DD4B-1074-263C-734FBC3AA9C0}" dt="2020-05-29T02:53:23.035" v="2448" actId="20577"/>
          <ac:spMkLst>
            <pc:docMk/>
            <pc:sldMk cId="3285066421" sldId="33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02.707" v="2441" actId="20577"/>
          <ac:spMkLst>
            <pc:docMk/>
            <pc:sldMk cId="3285066421" sldId="33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1:52.926" v="2424" actId="20577"/>
          <ac:spMkLst>
            <pc:docMk/>
            <pc:sldMk cId="3285066421" sldId="33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4:11.019" v="2499" actId="1076"/>
          <ac:spMkLst>
            <pc:docMk/>
            <pc:sldMk cId="3285066421" sldId="33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48.972" v="2473" actId="20577"/>
          <ac:spMkLst>
            <pc:docMk/>
            <pc:sldMk cId="3285066421" sldId="33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57.269" v="2493" actId="20577"/>
          <ac:spMkLst>
            <pc:docMk/>
            <pc:sldMk cId="3285066421" sldId="33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3:38.300" v="2457" actId="20577"/>
          <ac:spMkLst>
            <pc:docMk/>
            <pc:sldMk cId="3285066421" sldId="337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2:51:37.754" v="2419"/>
          <ac:picMkLst>
            <pc:docMk/>
            <pc:sldMk cId="3285066421" sldId="337"/>
            <ac:picMk id="5" creationId="{9615AFCA-21F2-46CA-BD05-B04827731D1C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2:51:39.708" v="2420"/>
          <ac:picMkLst>
            <pc:docMk/>
            <pc:sldMk cId="3285066421" sldId="337"/>
            <ac:picMk id="8" creationId="{76C278DD-D679-4D01-BDE2-713A50439FC1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2:56:21.143" v="2521" actId="1076"/>
        <pc:sldMkLst>
          <pc:docMk/>
          <pc:sldMk cId="2387835650" sldId="338"/>
        </pc:sldMkLst>
        <pc:spChg chg="mod">
          <ac:chgData name="内田 陽子" userId="S::yoko_uchida@jpfgojp.onmicrosoft.com::3ba88787-b8da-4fc8-a417-83f627a88c5e" providerId="AD" clId="Web-{CA18398E-DD4B-1074-263C-734FBC3AA9C0}" dt="2020-05-29T02:54:53.690" v="2511" actId="1076"/>
          <ac:spMkLst>
            <pc:docMk/>
            <pc:sldMk cId="2387835650" sldId="338"/>
            <ac:spMk id="3" creationId="{FA28049A-EB54-4118-B50D-4219C8C91B8B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2:55:58.190" v="2517"/>
          <ac:picMkLst>
            <pc:docMk/>
            <pc:sldMk cId="2387835650" sldId="338"/>
            <ac:picMk id="2" creationId="{7C462D00-3DDD-4F44-9D77-A7B69CF22E3D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2:56:21.143" v="2521" actId="1076"/>
          <ac:picMkLst>
            <pc:docMk/>
            <pc:sldMk cId="2387835650" sldId="338"/>
            <ac:picMk id="4" creationId="{0318613E-45D8-400B-872B-D1AB153A948D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00:20.250" v="2596" actId="1076"/>
        <pc:sldMkLst>
          <pc:docMk/>
          <pc:sldMk cId="1414784557" sldId="339"/>
        </pc:sldMkLst>
        <pc:spChg chg="del">
          <ac:chgData name="内田 陽子" userId="S::yoko_uchida@jpfgojp.onmicrosoft.com::3ba88787-b8da-4fc8-a417-83f627a88c5e" providerId="AD" clId="Web-{CA18398E-DD4B-1074-263C-734FBC3AA9C0}" dt="2020-05-29T02:59:39.516" v="2580"/>
          <ac:spMkLst>
            <pc:docMk/>
            <pc:sldMk cId="1414784557" sldId="33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0:10.829" v="2594" actId="20577"/>
          <ac:spMkLst>
            <pc:docMk/>
            <pc:sldMk cId="1414784557" sldId="3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2:59:27.969" v="2578" actId="20577"/>
          <ac:spMkLst>
            <pc:docMk/>
            <pc:sldMk cId="1414784557" sldId="33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0:20.250" v="2596" actId="1076"/>
          <ac:spMkLst>
            <pc:docMk/>
            <pc:sldMk cId="1414784557" sldId="339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2:59:39.516" v="2579"/>
          <ac:spMkLst>
            <pc:docMk/>
            <pc:sldMk cId="1414784557" sldId="339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3:03:46.499" v="2665" actId="20577"/>
        <pc:sldMkLst>
          <pc:docMk/>
          <pc:sldMk cId="2323999045" sldId="340"/>
        </pc:sldMkLst>
        <pc:spChg chg="mod">
          <ac:chgData name="内田 陽子" userId="S::yoko_uchida@jpfgojp.onmicrosoft.com::3ba88787-b8da-4fc8-a417-83f627a88c5e" providerId="AD" clId="Web-{CA18398E-DD4B-1074-263C-734FBC3AA9C0}" dt="2020-05-29T03:03:23.749" v="2640" actId="20577"/>
          <ac:spMkLst>
            <pc:docMk/>
            <pc:sldMk cId="2323999045" sldId="3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10.811" v="2632" actId="20577"/>
          <ac:spMkLst>
            <pc:docMk/>
            <pc:sldMk cId="2323999045" sldId="34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2:38.702" v="2617" actId="20577"/>
          <ac:spMkLst>
            <pc:docMk/>
            <pc:sldMk cId="2323999045" sldId="34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17.561" v="2633" actId="1076"/>
          <ac:spMkLst>
            <pc:docMk/>
            <pc:sldMk cId="2323999045" sldId="3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39.374" v="2654" actId="20577"/>
          <ac:spMkLst>
            <pc:docMk/>
            <pc:sldMk cId="2323999045" sldId="3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46.499" v="2665" actId="20577"/>
          <ac:spMkLst>
            <pc:docMk/>
            <pc:sldMk cId="2323999045" sldId="3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3:33.530" v="2651" actId="20577"/>
          <ac:spMkLst>
            <pc:docMk/>
            <pc:sldMk cId="2323999045" sldId="34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3:07:05.825" v="2723" actId="1076"/>
        <pc:sldMkLst>
          <pc:docMk/>
          <pc:sldMk cId="4232016368" sldId="341"/>
        </pc:sldMkLst>
        <pc:spChg chg="del">
          <ac:chgData name="内田 陽子" userId="S::yoko_uchida@jpfgojp.onmicrosoft.com::3ba88787-b8da-4fc8-a417-83f627a88c5e" providerId="AD" clId="Web-{CA18398E-DD4B-1074-263C-734FBC3AA9C0}" dt="2020-05-29T03:06:51.310" v="2720"/>
          <ac:spMkLst>
            <pc:docMk/>
            <pc:sldMk cId="4232016368" sldId="34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6:32.950" v="2711" actId="20577"/>
          <ac:spMkLst>
            <pc:docMk/>
            <pc:sldMk cId="4232016368" sldId="3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7:05.825" v="2723" actId="1076"/>
          <ac:spMkLst>
            <pc:docMk/>
            <pc:sldMk cId="4232016368" sldId="34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6:55.935" v="2721" actId="1076"/>
          <ac:spMkLst>
            <pc:docMk/>
            <pc:sldMk cId="4232016368" sldId="3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06:40.028" v="2714" actId="20577"/>
          <ac:spMkLst>
            <pc:docMk/>
            <pc:sldMk cId="4232016368" sldId="34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06:51.310" v="2719"/>
          <ac:spMkLst>
            <pc:docMk/>
            <pc:sldMk cId="4232016368" sldId="34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06:51.310" v="2718"/>
          <ac:spMkLst>
            <pc:docMk/>
            <pc:sldMk cId="4232016368" sldId="341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3:19:42.897" v="2913" actId="20577"/>
        <pc:sldMkLst>
          <pc:docMk/>
          <pc:sldMk cId="903219533" sldId="342"/>
        </pc:sldMkLst>
        <pc:spChg chg="mod">
          <ac:chgData name="内田 陽子" userId="S::yoko_uchida@jpfgojp.onmicrosoft.com::3ba88787-b8da-4fc8-a417-83f627a88c5e" providerId="AD" clId="Web-{CA18398E-DD4B-1074-263C-734FBC3AA9C0}" dt="2020-05-29T03:19:42.897" v="2913" actId="20577"/>
          <ac:spMkLst>
            <pc:docMk/>
            <pc:sldMk cId="903219533" sldId="342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9:20.726" v="2909" actId="1076"/>
          <ac:spMkLst>
            <pc:docMk/>
            <pc:sldMk cId="903219533" sldId="342"/>
            <ac:spMk id="13" creationId="{60266CC8-0941-4B0C-A1AF-E3FCD96459E2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19:20.726" v="2910" actId="1076"/>
          <ac:spMkLst>
            <pc:docMk/>
            <pc:sldMk cId="903219533" sldId="342"/>
            <ac:spMk id="15" creationId="{5A5139BA-F5F7-4B3F-B073-EA32659CEF90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3:19:07.022" v="2906" actId="1076"/>
          <ac:picMkLst>
            <pc:docMk/>
            <pc:sldMk cId="903219533" sldId="342"/>
            <ac:picMk id="2" creationId="{04D49CF2-DC6B-4B4B-A311-95BBBB82B744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3:18:56.851" v="2904"/>
          <ac:picMkLst>
            <pc:docMk/>
            <pc:sldMk cId="903219533" sldId="342"/>
            <ac:picMk id="4" creationId="{0318613E-45D8-400B-872B-D1AB153A948D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22:42.005" v="2972" actId="1076"/>
        <pc:sldMkLst>
          <pc:docMk/>
          <pc:sldMk cId="2919537825" sldId="343"/>
        </pc:sldMkLst>
        <pc:spChg chg="del">
          <ac:chgData name="内田 陽子" userId="S::yoko_uchida@jpfgojp.onmicrosoft.com::3ba88787-b8da-4fc8-a417-83f627a88c5e" providerId="AD" clId="Web-{CA18398E-DD4B-1074-263C-734FBC3AA9C0}" dt="2020-05-29T03:22:27.021" v="2970"/>
          <ac:spMkLst>
            <pc:docMk/>
            <pc:sldMk cId="2919537825" sldId="34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2:42.005" v="2971" actId="1076"/>
          <ac:spMkLst>
            <pc:docMk/>
            <pc:sldMk cId="2919537825" sldId="34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1:49.662" v="2956" actId="20577"/>
          <ac:spMkLst>
            <pc:docMk/>
            <pc:sldMk cId="2919537825" sldId="34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2:42.005" v="2972" actId="1076"/>
          <ac:spMkLst>
            <pc:docMk/>
            <pc:sldMk cId="2919537825" sldId="343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22:27.021" v="2969"/>
          <ac:spMkLst>
            <pc:docMk/>
            <pc:sldMk cId="2919537825" sldId="343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22:27.021" v="2968"/>
          <ac:spMkLst>
            <pc:docMk/>
            <pc:sldMk cId="2919537825" sldId="343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22:27.021" v="2967"/>
          <ac:spMkLst>
            <pc:docMk/>
            <pc:sldMk cId="2919537825" sldId="343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3:36:38.187" v="3211" actId="20577"/>
        <pc:sldMkLst>
          <pc:docMk/>
          <pc:sldMk cId="3174436010" sldId="344"/>
        </pc:sldMkLst>
        <pc:spChg chg="mod">
          <ac:chgData name="内田 陽子" userId="S::yoko_uchida@jpfgojp.onmicrosoft.com::3ba88787-b8da-4fc8-a417-83f627a88c5e" providerId="AD" clId="Web-{CA18398E-DD4B-1074-263C-734FBC3AA9C0}" dt="2020-05-29T03:30:01.549" v="3105" actId="20577"/>
          <ac:spMkLst>
            <pc:docMk/>
            <pc:sldMk cId="3174436010" sldId="34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29:10.940" v="3074" actId="1076"/>
          <ac:spMkLst>
            <pc:docMk/>
            <pc:sldMk cId="3174436010" sldId="34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6:38.187" v="3211" actId="20577"/>
          <ac:spMkLst>
            <pc:docMk/>
            <pc:sldMk cId="3174436010" sldId="34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53.689" v="3135" actId="1076"/>
          <ac:spMkLst>
            <pc:docMk/>
            <pc:sldMk cId="3174436010" sldId="34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22.768" v="3124" actId="20577"/>
          <ac:spMkLst>
            <pc:docMk/>
            <pc:sldMk cId="3174436010" sldId="34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29.627" v="3130" actId="20577"/>
          <ac:spMkLst>
            <pc:docMk/>
            <pc:sldMk cId="3174436010" sldId="34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0:13.627" v="3116" actId="20577"/>
          <ac:spMkLst>
            <pc:docMk/>
            <pc:sldMk cId="3174436010" sldId="344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3:30:49.939" v="3134" actId="14100"/>
          <ac:picMkLst>
            <pc:docMk/>
            <pc:sldMk cId="3174436010" sldId="344"/>
            <ac:picMk id="5" creationId="{9A6BA8F5-8E32-4F8A-9089-79B3086D9435}"/>
          </ac:picMkLst>
        </pc:picChg>
        <pc:picChg chg="mod">
          <ac:chgData name="内田 陽子" userId="S::yoko_uchida@jpfgojp.onmicrosoft.com::3ba88787-b8da-4fc8-a417-83f627a88c5e" providerId="AD" clId="Web-{CA18398E-DD4B-1074-263C-734FBC3AA9C0}" dt="2020-05-29T03:30:38.549" v="3133" actId="1076"/>
          <ac:picMkLst>
            <pc:docMk/>
            <pc:sldMk cId="3174436010" sldId="344"/>
            <ac:picMk id="6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3:28:14.018" v="3058"/>
          <ac:picMkLst>
            <pc:docMk/>
            <pc:sldMk cId="3174436010" sldId="344"/>
            <ac:picMk id="8" creationId="{F41ED91D-7336-4E94-9151-B8128630E1FC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34:24.875" v="3186"/>
        <pc:sldMkLst>
          <pc:docMk/>
          <pc:sldMk cId="602500825" sldId="345"/>
        </pc:sldMkLst>
        <pc:spChg chg="mod">
          <ac:chgData name="内田 陽子" userId="S::yoko_uchida@jpfgojp.onmicrosoft.com::3ba88787-b8da-4fc8-a417-83f627a88c5e" providerId="AD" clId="Web-{CA18398E-DD4B-1074-263C-734FBC3AA9C0}" dt="2020-05-29T03:34:21.453" v="3185" actId="20577"/>
          <ac:spMkLst>
            <pc:docMk/>
            <pc:sldMk cId="602500825" sldId="3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3:43.313" v="3174" actId="20577"/>
          <ac:spMkLst>
            <pc:docMk/>
            <pc:sldMk cId="602500825" sldId="345"/>
            <ac:spMk id="4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4:24.875" v="3186"/>
          <ac:spMkLst>
            <pc:docMk/>
            <pc:sldMk cId="602500825" sldId="345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3:40:13.482" v="3284" actId="1076"/>
        <pc:sldMkLst>
          <pc:docMk/>
          <pc:sldMk cId="2432126590" sldId="346"/>
        </pc:sldMkLst>
        <pc:spChg chg="del">
          <ac:chgData name="内田 陽子" userId="S::yoko_uchida@jpfgojp.onmicrosoft.com::3ba88787-b8da-4fc8-a417-83f627a88c5e" providerId="AD" clId="Web-{CA18398E-DD4B-1074-263C-734FBC3AA9C0}" dt="2020-05-29T03:39:25.967" v="3267"/>
          <ac:spMkLst>
            <pc:docMk/>
            <pc:sldMk cId="2432126590" sldId="34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0:03.544" v="3282" actId="20577"/>
          <ac:spMkLst>
            <pc:docMk/>
            <pc:sldMk cId="2432126590" sldId="34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38:34.873" v="3258" actId="20577"/>
          <ac:spMkLst>
            <pc:docMk/>
            <pc:sldMk cId="2432126590" sldId="34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0:13.482" v="3284" actId="1076"/>
          <ac:spMkLst>
            <pc:docMk/>
            <pc:sldMk cId="2432126590" sldId="346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9:25.967" v="3266"/>
          <ac:spMkLst>
            <pc:docMk/>
            <pc:sldMk cId="2432126590" sldId="346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9:25.967" v="3265"/>
          <ac:spMkLst>
            <pc:docMk/>
            <pc:sldMk cId="2432126590" sldId="346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39:25.967" v="3264"/>
          <ac:spMkLst>
            <pc:docMk/>
            <pc:sldMk cId="2432126590" sldId="346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3:39:04.514" v="3261"/>
          <ac:picMkLst>
            <pc:docMk/>
            <pc:sldMk cId="2432126590" sldId="346"/>
            <ac:picMk id="5" creationId="{9A6BA8F5-8E32-4F8A-9089-79B3086D9435}"/>
          </ac:picMkLst>
        </pc:picChg>
        <pc:picChg chg="add mod">
          <ac:chgData name="内田 陽子" userId="S::yoko_uchida@jpfgojp.onmicrosoft.com::3ba88787-b8da-4fc8-a417-83f627a88c5e" providerId="AD" clId="Web-{CA18398E-DD4B-1074-263C-734FBC3AA9C0}" dt="2020-05-29T03:39:16.279" v="3263" actId="1076"/>
          <ac:picMkLst>
            <pc:docMk/>
            <pc:sldMk cId="2432126590" sldId="346"/>
            <ac:picMk id="8" creationId="{B63CE19C-6A7D-4FCB-A765-E8A796DED130}"/>
          </ac:picMkLst>
        </pc:picChg>
      </pc:sldChg>
      <pc:sldChg chg="delSp modSp add ord replId">
        <pc:chgData name="内田 陽子" userId="S::yoko_uchida@jpfgojp.onmicrosoft.com::3ba88787-b8da-4fc8-a417-83f627a88c5e" providerId="AD" clId="Web-{CA18398E-DD4B-1074-263C-734FBC3AA9C0}" dt="2020-05-29T03:44:11.214" v="3373" actId="20577"/>
        <pc:sldMkLst>
          <pc:docMk/>
          <pc:sldMk cId="3108835704" sldId="347"/>
        </pc:sldMkLst>
        <pc:spChg chg="mod">
          <ac:chgData name="内田 陽子" userId="S::yoko_uchida@jpfgojp.onmicrosoft.com::3ba88787-b8da-4fc8-a417-83f627a88c5e" providerId="AD" clId="Web-{CA18398E-DD4B-1074-263C-734FBC3AA9C0}" dt="2020-05-29T03:44:01.542" v="3366" actId="20577"/>
          <ac:spMkLst>
            <pc:docMk/>
            <pc:sldMk cId="3108835704" sldId="3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3:35.464" v="3354" actId="20577"/>
          <ac:spMkLst>
            <pc:docMk/>
            <pc:sldMk cId="3108835704" sldId="34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3:00.574" v="3342" actId="20577"/>
          <ac:spMkLst>
            <pc:docMk/>
            <pc:sldMk cId="3108835704" sldId="34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3:50.574" v="3359" actId="1076"/>
          <ac:spMkLst>
            <pc:docMk/>
            <pc:sldMk cId="3108835704" sldId="3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4:11.214" v="3373" actId="20577"/>
          <ac:spMkLst>
            <pc:docMk/>
            <pc:sldMk cId="3108835704" sldId="347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3:43:36.636" v="3355"/>
          <ac:spMkLst>
            <pc:docMk/>
            <pc:sldMk cId="3108835704" sldId="34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3:44:05.620" v="3369" actId="20577"/>
          <ac:spMkLst>
            <pc:docMk/>
            <pc:sldMk cId="3108835704" sldId="347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4:52:55.050" v="3433" actId="1076"/>
        <pc:sldMkLst>
          <pc:docMk/>
          <pc:sldMk cId="1364480864" sldId="348"/>
        </pc:sldMkLst>
        <pc:spChg chg="del">
          <ac:chgData name="内田 陽子" userId="S::yoko_uchida@jpfgojp.onmicrosoft.com::3ba88787-b8da-4fc8-a417-83f627a88c5e" providerId="AD" clId="Web-{CA18398E-DD4B-1074-263C-734FBC3AA9C0}" dt="2020-05-29T04:52:47.550" v="3432"/>
          <ac:spMkLst>
            <pc:docMk/>
            <pc:sldMk cId="1364480864" sldId="34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2:31.550" v="3428" actId="20577"/>
          <ac:spMkLst>
            <pc:docMk/>
            <pc:sldMk cId="1364480864" sldId="3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1:52.004" v="3413" actId="20577"/>
          <ac:spMkLst>
            <pc:docMk/>
            <pc:sldMk cId="1364480864" sldId="34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4:52:55.050" v="3433" actId="1076"/>
          <ac:spMkLst>
            <pc:docMk/>
            <pc:sldMk cId="1364480864" sldId="348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4:52:47.550" v="3431"/>
          <ac:spMkLst>
            <pc:docMk/>
            <pc:sldMk cId="1364480864" sldId="348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4:52:47.550" v="3430"/>
          <ac:spMkLst>
            <pc:docMk/>
            <pc:sldMk cId="1364480864" sldId="348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5:58:57.554" v="4542" actId="1076"/>
        <pc:sldMkLst>
          <pc:docMk/>
          <pc:sldMk cId="817292731" sldId="349"/>
        </pc:sldMkLst>
        <pc:spChg chg="mod">
          <ac:chgData name="内田 陽子" userId="S::yoko_uchida@jpfgojp.onmicrosoft.com::3ba88787-b8da-4fc8-a417-83f627a88c5e" providerId="AD" clId="Web-{CA18398E-DD4B-1074-263C-734FBC3AA9C0}" dt="2020-05-29T05:58:46.836" v="4540" actId="20577"/>
          <ac:spMkLst>
            <pc:docMk/>
            <pc:sldMk cId="817292731" sldId="34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8:07.946" v="4526" actId="20577"/>
          <ac:spMkLst>
            <pc:docMk/>
            <pc:sldMk cId="817292731" sldId="34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8:57.554" v="4542" actId="1076"/>
          <ac:spMkLst>
            <pc:docMk/>
            <pc:sldMk cId="817292731" sldId="349"/>
            <ac:spMk id="7" creationId="{1AF68CEC-B70C-4DFA-9973-E5B8A12ED17D}"/>
          </ac:spMkLst>
        </pc:spChg>
      </pc:sldChg>
      <pc:sldChg chg="addSp delSp modSp add replId">
        <pc:chgData name="内田 陽子" userId="S::yoko_uchida@jpfgojp.onmicrosoft.com::3ba88787-b8da-4fc8-a417-83f627a88c5e" providerId="AD" clId="Web-{CA18398E-DD4B-1074-263C-734FBC3AA9C0}" dt="2020-05-29T05:03:59.418" v="3611"/>
        <pc:sldMkLst>
          <pc:docMk/>
          <pc:sldMk cId="624210120" sldId="350"/>
        </pc:sldMkLst>
        <pc:spChg chg="mod">
          <ac:chgData name="内田 陽子" userId="S::yoko_uchida@jpfgojp.onmicrosoft.com::3ba88787-b8da-4fc8-a417-83f627a88c5e" providerId="AD" clId="Web-{CA18398E-DD4B-1074-263C-734FBC3AA9C0}" dt="2020-05-29T05:02:46.606" v="3601" actId="20577"/>
          <ac:spMkLst>
            <pc:docMk/>
            <pc:sldMk cId="624210120" sldId="35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1:59.403" v="3587" actId="20577"/>
          <ac:spMkLst>
            <pc:docMk/>
            <pc:sldMk cId="624210120" sldId="35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3:09.590" v="3605" actId="1076"/>
          <ac:spMkLst>
            <pc:docMk/>
            <pc:sldMk cId="624210120" sldId="350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CA18398E-DD4B-1074-263C-734FBC3AA9C0}" dt="2020-05-29T05:03:59.418" v="3611"/>
          <ac:picMkLst>
            <pc:docMk/>
            <pc:sldMk cId="624210120" sldId="350"/>
            <ac:picMk id="2" creationId="{3A2CDB32-D745-4522-A2B1-67B086AC7643}"/>
          </ac:picMkLst>
        </pc:picChg>
        <pc:picChg chg="add mod ord">
          <ac:chgData name="内田 陽子" userId="S::yoko_uchida@jpfgojp.onmicrosoft.com::3ba88787-b8da-4fc8-a417-83f627a88c5e" providerId="AD" clId="Web-{CA18398E-DD4B-1074-263C-734FBC3AA9C0}" dt="2020-05-29T05:03:55.340" v="3610"/>
          <ac:picMkLst>
            <pc:docMk/>
            <pc:sldMk cId="624210120" sldId="350"/>
            <ac:picMk id="5" creationId="{812392B3-7521-4A91-A019-98A565837649}"/>
          </ac:picMkLst>
        </pc:picChg>
        <pc:picChg chg="mod">
          <ac:chgData name="内田 陽子" userId="S::yoko_uchida@jpfgojp.onmicrosoft.com::3ba88787-b8da-4fc8-a417-83f627a88c5e" providerId="AD" clId="Web-{CA18398E-DD4B-1074-263C-734FBC3AA9C0}" dt="2020-05-29T05:03:16.137" v="3606" actId="1076"/>
          <ac:picMkLst>
            <pc:docMk/>
            <pc:sldMk cId="624210120" sldId="350"/>
            <ac:picMk id="6" creationId="{00000000-0000-0000-0000-000000000000}"/>
          </ac:picMkLst>
        </pc:picChg>
      </pc:sldChg>
      <pc:sldChg chg="addSp delSp modSp add replId addAnim delAnim">
        <pc:chgData name="内田 陽子" userId="S::yoko_uchida@jpfgojp.onmicrosoft.com::3ba88787-b8da-4fc8-a417-83f627a88c5e" providerId="AD" clId="Web-{CA18398E-DD4B-1074-263C-734FBC3AA9C0}" dt="2020-05-29T05:08:12.431" v="3685"/>
        <pc:sldMkLst>
          <pc:docMk/>
          <pc:sldMk cId="3669662264" sldId="351"/>
        </pc:sldMkLst>
        <pc:spChg chg="mod">
          <ac:chgData name="内田 陽子" userId="S::yoko_uchida@jpfgojp.onmicrosoft.com::3ba88787-b8da-4fc8-a417-83f627a88c5e" providerId="AD" clId="Web-{CA18398E-DD4B-1074-263C-734FBC3AA9C0}" dt="2020-05-29T05:07:44.353" v="3682" actId="20577"/>
          <ac:spMkLst>
            <pc:docMk/>
            <pc:sldMk cId="3669662264" sldId="35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6:39.807" v="3662" actId="20577"/>
          <ac:spMkLst>
            <pc:docMk/>
            <pc:sldMk cId="3669662264" sldId="35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07:51.571" v="3683" actId="1076"/>
          <ac:spMkLst>
            <pc:docMk/>
            <pc:sldMk cId="3669662264" sldId="351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CA18398E-DD4B-1074-263C-734FBC3AA9C0}" dt="2020-05-29T05:06:58.806" v="3666"/>
          <ac:picMkLst>
            <pc:docMk/>
            <pc:sldMk cId="3669662264" sldId="351"/>
            <ac:picMk id="2" creationId="{1D1B4FF3-0CFA-4AED-BB77-B9FAB6B53C46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5:07:02.244" v="3667"/>
          <ac:picMkLst>
            <pc:docMk/>
            <pc:sldMk cId="3669662264" sldId="351"/>
            <ac:picMk id="5" creationId="{812392B3-7521-4A91-A019-98A565837649}"/>
          </ac:picMkLst>
        </pc:picChg>
        <pc:picChg chg="del">
          <ac:chgData name="内田 陽子" userId="S::yoko_uchida@jpfgojp.onmicrosoft.com::3ba88787-b8da-4fc8-a417-83f627a88c5e" providerId="AD" clId="Web-{CA18398E-DD4B-1074-263C-734FBC3AA9C0}" dt="2020-05-29T05:08:12.431" v="3685"/>
          <ac:picMkLst>
            <pc:docMk/>
            <pc:sldMk cId="3669662264" sldId="351"/>
            <ac:picMk id="6" creationId="{00000000-0000-0000-0000-000000000000}"/>
          </ac:picMkLst>
        </pc:picChg>
        <pc:picChg chg="add">
          <ac:chgData name="内田 陽子" userId="S::yoko_uchida@jpfgojp.onmicrosoft.com::3ba88787-b8da-4fc8-a417-83f627a88c5e" providerId="AD" clId="Web-{CA18398E-DD4B-1074-263C-734FBC3AA9C0}" dt="2020-05-29T05:08:05.915" v="3684"/>
          <ac:picMkLst>
            <pc:docMk/>
            <pc:sldMk cId="3669662264" sldId="351"/>
            <ac:picMk id="9" creationId="{C23CCD52-52E8-4FC6-8AD0-B55441CB1976}"/>
          </ac:picMkLst>
        </pc:picChg>
      </pc:sldChg>
      <pc:sldChg chg="addSp modSp add ord replId">
        <pc:chgData name="内田 陽子" userId="S::yoko_uchida@jpfgojp.onmicrosoft.com::3ba88787-b8da-4fc8-a417-83f627a88c5e" providerId="AD" clId="Web-{CA18398E-DD4B-1074-263C-734FBC3AA9C0}" dt="2020-05-29T05:12:43.693" v="3798" actId="1076"/>
        <pc:sldMkLst>
          <pc:docMk/>
          <pc:sldMk cId="2830735517" sldId="352"/>
        </pc:sldMkLst>
        <pc:spChg chg="mod">
          <ac:chgData name="内田 陽子" userId="S::yoko_uchida@jpfgojp.onmicrosoft.com::3ba88787-b8da-4fc8-a417-83f627a88c5e" providerId="AD" clId="Web-{CA18398E-DD4B-1074-263C-734FBC3AA9C0}" dt="2020-05-29T05:11:22.569" v="3770" actId="20577"/>
          <ac:spMkLst>
            <pc:docMk/>
            <pc:sldMk cId="2830735517" sldId="3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1:09.382" v="3743" actId="20577"/>
          <ac:spMkLst>
            <pc:docMk/>
            <pc:sldMk cId="2830735517" sldId="35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0:24.398" v="3728" actId="1076"/>
          <ac:spMkLst>
            <pc:docMk/>
            <pc:sldMk cId="2830735517" sldId="35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2:08.381" v="3796" actId="1076"/>
          <ac:spMkLst>
            <pc:docMk/>
            <pc:sldMk cId="2830735517" sldId="352"/>
            <ac:spMk id="9" creationId="{48920A6D-E990-4345-B2E9-6CEDA0026157}"/>
          </ac:spMkLst>
        </pc:spChg>
        <pc:spChg chg="add mod">
          <ac:chgData name="内田 陽子" userId="S::yoko_uchida@jpfgojp.onmicrosoft.com::3ba88787-b8da-4fc8-a417-83f627a88c5e" providerId="AD" clId="Web-{CA18398E-DD4B-1074-263C-734FBC3AA9C0}" dt="2020-05-29T05:12:43.693" v="3798" actId="1076"/>
          <ac:spMkLst>
            <pc:docMk/>
            <pc:sldMk cId="2830735517" sldId="352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1:37.694" v="3785" actId="20577"/>
          <ac:spMkLst>
            <pc:docMk/>
            <pc:sldMk cId="2830735517" sldId="352"/>
            <ac:spMk id="11" creationId="{9557DDCB-0AF4-4AFF-A705-E5DBBE957561}"/>
          </ac:spMkLst>
        </pc:spChg>
      </pc:sldChg>
      <pc:sldChg chg="modSp add del ord replId">
        <pc:chgData name="内田 陽子" userId="S::yoko_uchida@jpfgojp.onmicrosoft.com::3ba88787-b8da-4fc8-a417-83f627a88c5e" providerId="AD" clId="Web-{CA18398E-DD4B-1074-263C-734FBC3AA9C0}" dt="2020-05-29T05:46:28.078" v="4233" actId="1076"/>
        <pc:sldMkLst>
          <pc:docMk/>
          <pc:sldMk cId="1336547048" sldId="353"/>
        </pc:sldMkLst>
        <pc:spChg chg="mod">
          <ac:chgData name="内田 陽子" userId="S::yoko_uchida@jpfgojp.onmicrosoft.com::3ba88787-b8da-4fc8-a417-83f627a88c5e" providerId="AD" clId="Web-{CA18398E-DD4B-1074-263C-734FBC3AA9C0}" dt="2020-05-29T05:46:28.062" v="4230" actId="1076"/>
          <ac:spMkLst>
            <pc:docMk/>
            <pc:sldMk cId="1336547048" sldId="35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31" v="4228" actId="1076"/>
          <ac:spMkLst>
            <pc:docMk/>
            <pc:sldMk cId="1336547048" sldId="35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5:16.410" v="3818" actId="20577"/>
          <ac:spMkLst>
            <pc:docMk/>
            <pc:sldMk cId="1336547048" sldId="35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47" v="4229" actId="1076"/>
          <ac:spMkLst>
            <pc:docMk/>
            <pc:sldMk cId="1336547048" sldId="35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62" v="4231" actId="1076"/>
          <ac:spMkLst>
            <pc:docMk/>
            <pc:sldMk cId="1336547048" sldId="35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78" v="4233" actId="1076"/>
          <ac:spMkLst>
            <pc:docMk/>
            <pc:sldMk cId="1336547048" sldId="353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6:28.078" v="4232" actId="1076"/>
          <ac:spMkLst>
            <pc:docMk/>
            <pc:sldMk cId="1336547048" sldId="35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5:29:16.261" v="4120" actId="1076"/>
        <pc:sldMkLst>
          <pc:docMk/>
          <pc:sldMk cId="2615856767" sldId="354"/>
        </pc:sldMkLst>
        <pc:spChg chg="mod">
          <ac:chgData name="内田 陽子" userId="S::yoko_uchida@jpfgojp.onmicrosoft.com::3ba88787-b8da-4fc8-a417-83f627a88c5e" providerId="AD" clId="Web-{CA18398E-DD4B-1074-263C-734FBC3AA9C0}" dt="2020-05-29T05:29:16.245" v="4117" actId="1076"/>
          <ac:spMkLst>
            <pc:docMk/>
            <pc:sldMk cId="2615856767" sldId="35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30" v="4115" actId="1076"/>
          <ac:spMkLst>
            <pc:docMk/>
            <pc:sldMk cId="2615856767" sldId="35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17:35.362" v="3914" actId="20577"/>
          <ac:spMkLst>
            <pc:docMk/>
            <pc:sldMk cId="2615856767" sldId="35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30" v="4116" actId="1076"/>
          <ac:spMkLst>
            <pc:docMk/>
            <pc:sldMk cId="2615856767" sldId="35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45" v="4118" actId="1076"/>
          <ac:spMkLst>
            <pc:docMk/>
            <pc:sldMk cId="2615856767" sldId="35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61" v="4120" actId="1076"/>
          <ac:spMkLst>
            <pc:docMk/>
            <pc:sldMk cId="2615856767" sldId="35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16.245" v="4119" actId="1076"/>
          <ac:spMkLst>
            <pc:docMk/>
            <pc:sldMk cId="2615856767" sldId="35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5:29:00.495" v="4114" actId="1076"/>
        <pc:sldMkLst>
          <pc:docMk/>
          <pc:sldMk cId="3033120991" sldId="355"/>
        </pc:sldMkLst>
        <pc:spChg chg="del">
          <ac:chgData name="内田 陽子" userId="S::yoko_uchida@jpfgojp.onmicrosoft.com::3ba88787-b8da-4fc8-a417-83f627a88c5e" providerId="AD" clId="Web-{CA18398E-DD4B-1074-263C-734FBC3AA9C0}" dt="2020-05-29T05:28:14.480" v="4085"/>
          <ac:spMkLst>
            <pc:docMk/>
            <pc:sldMk cId="3033120991" sldId="35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80" v="4111" actId="1076"/>
          <ac:spMkLst>
            <pc:docMk/>
            <pc:sldMk cId="3033120991" sldId="355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5:24:52.482" v="4031"/>
          <ac:spMkLst>
            <pc:docMk/>
            <pc:sldMk cId="3033120991" sldId="35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95" v="4114" actId="1076"/>
          <ac:spMkLst>
            <pc:docMk/>
            <pc:sldMk cId="3033120991" sldId="355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5:24:57.451" v="4033"/>
          <ac:spMkLst>
            <pc:docMk/>
            <pc:sldMk cId="3033120991" sldId="355"/>
            <ac:spMk id="8" creationId="{40442677-3BA1-4355-AB17-2D1F7F625DF9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80" v="4112" actId="1076"/>
          <ac:spMkLst>
            <pc:docMk/>
            <pc:sldMk cId="3033120991" sldId="35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5:28:14.480" v="4084"/>
          <ac:spMkLst>
            <pc:docMk/>
            <pc:sldMk cId="3033120991" sldId="355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29:00.480" v="4113" actId="1076"/>
          <ac:spMkLst>
            <pc:docMk/>
            <pc:sldMk cId="3033120991" sldId="355"/>
            <ac:spMk id="11" creationId="{9557DDCB-0AF4-4AFF-A705-E5DBBE957561}"/>
          </ac:spMkLst>
        </pc:spChg>
        <pc:spChg chg="add mod">
          <ac:chgData name="内田 陽子" userId="S::yoko_uchida@jpfgojp.onmicrosoft.com::3ba88787-b8da-4fc8-a417-83f627a88c5e" providerId="AD" clId="Web-{CA18398E-DD4B-1074-263C-734FBC3AA9C0}" dt="2020-05-29T05:27:29.918" v="4072" actId="20577"/>
          <ac:spMkLst>
            <pc:docMk/>
            <pc:sldMk cId="3033120991" sldId="355"/>
            <ac:spMk id="13" creationId="{8E76A1F1-82B5-425C-BC2F-ACB6097B3D1E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5:45:14.704" v="4225" actId="20577"/>
        <pc:sldMkLst>
          <pc:docMk/>
          <pc:sldMk cId="883384830" sldId="356"/>
        </pc:sldMkLst>
        <pc:spChg chg="mod">
          <ac:chgData name="内田 陽子" userId="S::yoko_uchida@jpfgojp.onmicrosoft.com::3ba88787-b8da-4fc8-a417-83f627a88c5e" providerId="AD" clId="Web-{CA18398E-DD4B-1074-263C-734FBC3AA9C0}" dt="2020-05-29T05:44:34.564" v="4211" actId="20577"/>
          <ac:spMkLst>
            <pc:docMk/>
            <pc:sldMk cId="883384830" sldId="35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4:44.142" v="4212" actId="1076"/>
          <ac:spMkLst>
            <pc:docMk/>
            <pc:sldMk cId="883384830" sldId="35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5:14.704" v="4225" actId="20577"/>
          <ac:spMkLst>
            <pc:docMk/>
            <pc:sldMk cId="883384830" sldId="35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5:05.688" v="4219" actId="20577"/>
          <ac:spMkLst>
            <pc:docMk/>
            <pc:sldMk cId="883384830" sldId="356"/>
            <ac:spMk id="11" creationId="{9557DDCB-0AF4-4AFF-A705-E5DBBE957561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3:34.408" v="4199" actId="20577"/>
          <ac:spMkLst>
            <pc:docMk/>
            <pc:sldMk cId="883384830" sldId="356"/>
            <ac:spMk id="13" creationId="{8E76A1F1-82B5-425C-BC2F-ACB6097B3D1E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5:51:35.747" v="4373" actId="1076"/>
        <pc:sldMkLst>
          <pc:docMk/>
          <pc:sldMk cId="2074369330" sldId="357"/>
        </pc:sldMkLst>
        <pc:spChg chg="mod">
          <ac:chgData name="内田 陽子" userId="S::yoko_uchida@jpfgojp.onmicrosoft.com::3ba88787-b8da-4fc8-a417-83f627a88c5e" providerId="AD" clId="Web-{CA18398E-DD4B-1074-263C-734FBC3AA9C0}" dt="2020-05-29T05:50:54.622" v="4334" actId="20577"/>
          <ac:spMkLst>
            <pc:docMk/>
            <pc:sldMk cId="2074369330" sldId="3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0:41.263" v="4322" actId="20577"/>
          <ac:spMkLst>
            <pc:docMk/>
            <pc:sldMk cId="2074369330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49:35.139" v="4309" actId="20577"/>
          <ac:spMkLst>
            <pc:docMk/>
            <pc:sldMk cId="2074369330" sldId="35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35.747" v="4373" actId="1076"/>
          <ac:spMkLst>
            <pc:docMk/>
            <pc:sldMk cId="2074369330" sldId="3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16.184" v="4363" actId="20577"/>
          <ac:spMkLst>
            <pc:docMk/>
            <pc:sldMk cId="2074369330" sldId="3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25.090" v="4370" actId="20577"/>
          <ac:spMkLst>
            <pc:docMk/>
            <pc:sldMk cId="2074369330" sldId="357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1:04.653" v="4343" actId="20577"/>
          <ac:spMkLst>
            <pc:docMk/>
            <pc:sldMk cId="2074369330" sldId="35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6:01:42.881" v="4589" actId="1076"/>
        <pc:sldMkLst>
          <pc:docMk/>
          <pc:sldMk cId="2267064423" sldId="358"/>
        </pc:sldMkLst>
        <pc:spChg chg="mod">
          <ac:chgData name="内田 陽子" userId="S::yoko_uchida@jpfgojp.onmicrosoft.com::3ba88787-b8da-4fc8-a417-83f627a88c5e" providerId="AD" clId="Web-{CA18398E-DD4B-1074-263C-734FBC3AA9C0}" dt="2020-05-29T05:55:34.025" v="4456" actId="20577"/>
          <ac:spMkLst>
            <pc:docMk/>
            <pc:sldMk cId="2267064423" sldId="3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5:24.416" v="4453" actId="20577"/>
          <ac:spMkLst>
            <pc:docMk/>
            <pc:sldMk cId="2267064423" sldId="3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1:42.881" v="4589" actId="1076"/>
          <ac:spMkLst>
            <pc:docMk/>
            <pc:sldMk cId="2267064423" sldId="35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6:06.212" v="4479" actId="1076"/>
          <ac:spMkLst>
            <pc:docMk/>
            <pc:sldMk cId="2267064423" sldId="35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5:56.306" v="4476" actId="1076"/>
          <ac:spMkLst>
            <pc:docMk/>
            <pc:sldMk cId="2267064423" sldId="35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5:55:46.650" v="4472" actId="20577"/>
          <ac:spMkLst>
            <pc:docMk/>
            <pc:sldMk cId="2267064423" sldId="358"/>
            <ac:spMk id="10" creationId="{5CCE729E-7FB4-4056-A38B-601D462183F8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6:01:23.381" v="4587" actId="1076"/>
        <pc:sldMkLst>
          <pc:docMk/>
          <pc:sldMk cId="597932422" sldId="359"/>
        </pc:sldMkLst>
        <pc:spChg chg="mod">
          <ac:chgData name="内田 陽子" userId="S::yoko_uchida@jpfgojp.onmicrosoft.com::3ba88787-b8da-4fc8-a417-83f627a88c5e" providerId="AD" clId="Web-{CA18398E-DD4B-1074-263C-734FBC3AA9C0}" dt="2020-05-29T06:01:13.537" v="4585" actId="20577"/>
          <ac:spMkLst>
            <pc:docMk/>
            <pc:sldMk cId="597932422" sldId="35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0:29.366" v="4571" actId="20577"/>
          <ac:spMkLst>
            <pc:docMk/>
            <pc:sldMk cId="597932422" sldId="35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1:23.381" v="4587" actId="1076"/>
          <ac:spMkLst>
            <pc:docMk/>
            <pc:sldMk cId="597932422" sldId="359"/>
            <ac:spMk id="7" creationId="{1AF68CEC-B70C-4DFA-9973-E5B8A12ED17D}"/>
          </ac:spMkLst>
        </pc:spChg>
      </pc:sldChg>
      <pc:sldChg chg="add del replId">
        <pc:chgData name="内田 陽子" userId="S::yoko_uchida@jpfgojp.onmicrosoft.com::3ba88787-b8da-4fc8-a417-83f627a88c5e" providerId="AD" clId="Web-{CA18398E-DD4B-1074-263C-734FBC3AA9C0}" dt="2020-05-29T05:59:08.429" v="4544"/>
        <pc:sldMkLst>
          <pc:docMk/>
          <pc:sldMk cId="2071394736" sldId="360"/>
        </pc:sldMkLst>
      </pc:sldChg>
      <pc:sldChg chg="modSp add ord replId">
        <pc:chgData name="内田 陽子" userId="S::yoko_uchida@jpfgojp.onmicrosoft.com::3ba88787-b8da-4fc8-a417-83f627a88c5e" providerId="AD" clId="Web-{CA18398E-DD4B-1074-263C-734FBC3AA9C0}" dt="2020-05-29T06:07:58.142" v="4713" actId="1076"/>
        <pc:sldMkLst>
          <pc:docMk/>
          <pc:sldMk cId="3519370733" sldId="360"/>
        </pc:sldMkLst>
        <pc:spChg chg="mod">
          <ac:chgData name="内田 陽子" userId="S::yoko_uchida@jpfgojp.onmicrosoft.com::3ba88787-b8da-4fc8-a417-83f627a88c5e" providerId="AD" clId="Web-{CA18398E-DD4B-1074-263C-734FBC3AA9C0}" dt="2020-05-29T06:06:58.924" v="4659" actId="20577"/>
          <ac:spMkLst>
            <pc:docMk/>
            <pc:sldMk cId="3519370733" sldId="3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6:48.503" v="4636" actId="20577"/>
          <ac:spMkLst>
            <pc:docMk/>
            <pc:sldMk cId="3519370733" sldId="3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6:09.300" v="4627" actId="20577"/>
          <ac:spMkLst>
            <pc:docMk/>
            <pc:sldMk cId="3519370733" sldId="36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58.142" v="4713" actId="1076"/>
          <ac:spMkLst>
            <pc:docMk/>
            <pc:sldMk cId="3519370733" sldId="36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27.815" v="4689" actId="20577"/>
          <ac:spMkLst>
            <pc:docMk/>
            <pc:sldMk cId="3519370733" sldId="36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45.986" v="4710" actId="1076"/>
          <ac:spMkLst>
            <pc:docMk/>
            <pc:sldMk cId="3519370733" sldId="360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07:18.065" v="4678" actId="20577"/>
          <ac:spMkLst>
            <pc:docMk/>
            <pc:sldMk cId="3519370733" sldId="360"/>
            <ac:spMk id="11" creationId="{9557DDCB-0AF4-4AFF-A705-E5DBBE957561}"/>
          </ac:spMkLst>
        </pc:spChg>
      </pc:sldChg>
      <pc:sldChg chg="delSp modSp add replId">
        <pc:chgData name="内田 陽子" userId="S::yoko_uchida@jpfgojp.onmicrosoft.com::3ba88787-b8da-4fc8-a417-83f627a88c5e" providerId="AD" clId="Web-{CA18398E-DD4B-1074-263C-734FBC3AA9C0}" dt="2020-05-29T06:17:16.793" v="4812" actId="20577"/>
        <pc:sldMkLst>
          <pc:docMk/>
          <pc:sldMk cId="2546904400" sldId="361"/>
        </pc:sldMkLst>
        <pc:spChg chg="mod">
          <ac:chgData name="内田 陽子" userId="S::yoko_uchida@jpfgojp.onmicrosoft.com::3ba88787-b8da-4fc8-a417-83f627a88c5e" providerId="AD" clId="Web-{CA18398E-DD4B-1074-263C-734FBC3AA9C0}" dt="2020-05-29T06:16:22.043" v="4799" actId="1076"/>
          <ac:spMkLst>
            <pc:docMk/>
            <pc:sldMk cId="2546904400" sldId="36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7:16.793" v="4812" actId="20577"/>
          <ac:spMkLst>
            <pc:docMk/>
            <pc:sldMk cId="2546904400" sldId="36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5:44.622" v="4792" actId="20577"/>
          <ac:spMkLst>
            <pc:docMk/>
            <pc:sldMk cId="2546904400" sldId="36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16:52.199" v="4808" actId="1076"/>
          <ac:spMkLst>
            <pc:docMk/>
            <pc:sldMk cId="2546904400" sldId="361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CA18398E-DD4B-1074-263C-734FBC3AA9C0}" dt="2020-05-29T06:16:42.262" v="4806"/>
          <ac:spMkLst>
            <pc:docMk/>
            <pc:sldMk cId="2546904400" sldId="361"/>
            <ac:spMk id="9" creationId="{48920A6D-E990-4345-B2E9-6CEDA0026157}"/>
          </ac:spMkLst>
        </pc:spChg>
      </pc:sldChg>
      <pc:sldChg chg="addSp delSp modSp add ord replId">
        <pc:chgData name="内田 陽子" userId="S::yoko_uchida@jpfgojp.onmicrosoft.com::3ba88787-b8da-4fc8-a417-83f627a88c5e" providerId="AD" clId="Web-{CA18398E-DD4B-1074-263C-734FBC3AA9C0}" dt="2020-05-29T06:27:41.895" v="4960" actId="20577"/>
        <pc:sldMkLst>
          <pc:docMk/>
          <pc:sldMk cId="2419071479" sldId="362"/>
        </pc:sldMkLst>
        <pc:spChg chg="add del mod ord">
          <ac:chgData name="内田 陽子" userId="S::yoko_uchida@jpfgojp.onmicrosoft.com::3ba88787-b8da-4fc8-a417-83f627a88c5e" providerId="AD" clId="Web-{CA18398E-DD4B-1074-263C-734FBC3AA9C0}" dt="2020-05-29T06:27:41.895" v="4960" actId="20577"/>
          <ac:spMkLst>
            <pc:docMk/>
            <pc:sldMk cId="2419071479" sldId="362"/>
            <ac:spMk id="2" creationId="{E31A6C22-CD8E-4542-AC56-A541DF9383DE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20:50.103" v="4861" actId="20577"/>
          <ac:spMkLst>
            <pc:docMk/>
            <pc:sldMk cId="2419071479" sldId="362"/>
            <ac:spMk id="3" creationId="{00000000-0000-0000-0000-000000000000}"/>
          </ac:spMkLst>
        </pc:spChg>
        <pc:spChg chg="del mod">
          <ac:chgData name="内田 陽子" userId="S::yoko_uchida@jpfgojp.onmicrosoft.com::3ba88787-b8da-4fc8-a417-83f627a88c5e" providerId="AD" clId="Web-{CA18398E-DD4B-1074-263C-734FBC3AA9C0}" dt="2020-05-29T06:20:08.713" v="4846"/>
          <ac:spMkLst>
            <pc:docMk/>
            <pc:sldMk cId="2419071479" sldId="36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20:59.400" v="4863" actId="1076"/>
          <ac:spMkLst>
            <pc:docMk/>
            <pc:sldMk cId="2419071479" sldId="362"/>
            <ac:spMk id="7" creationId="{1AF68CEC-B70C-4DFA-9973-E5B8A12ED17D}"/>
          </ac:spMkLst>
        </pc:spChg>
        <pc:spChg chg="add del mod">
          <ac:chgData name="内田 陽子" userId="S::yoko_uchida@jpfgojp.onmicrosoft.com::3ba88787-b8da-4fc8-a417-83f627a88c5e" providerId="AD" clId="Web-{CA18398E-DD4B-1074-263C-734FBC3AA9C0}" dt="2020-05-29T06:20:18.885" v="4847"/>
          <ac:spMkLst>
            <pc:docMk/>
            <pc:sldMk cId="2419071479" sldId="362"/>
            <ac:spMk id="9" creationId="{4A4044E7-1A86-4349-A13C-080702F038BC}"/>
          </ac:spMkLst>
        </pc:spChg>
      </pc:sldChg>
      <pc:sldChg chg="modSp add ord replId">
        <pc:chgData name="内田 陽子" userId="S::yoko_uchida@jpfgojp.onmicrosoft.com::3ba88787-b8da-4fc8-a417-83f627a88c5e" providerId="AD" clId="Web-{CA18398E-DD4B-1074-263C-734FBC3AA9C0}" dt="2020-05-29T06:33:41.095" v="5061" actId="1076"/>
        <pc:sldMkLst>
          <pc:docMk/>
          <pc:sldMk cId="254379354" sldId="363"/>
        </pc:sldMkLst>
        <pc:spChg chg="mod">
          <ac:chgData name="内田 陽子" userId="S::yoko_uchida@jpfgojp.onmicrosoft.com::3ba88787-b8da-4fc8-a417-83f627a88c5e" providerId="AD" clId="Web-{CA18398E-DD4B-1074-263C-734FBC3AA9C0}" dt="2020-05-29T06:32:08.580" v="5028" actId="20577"/>
          <ac:spMkLst>
            <pc:docMk/>
            <pc:sldMk cId="254379354" sldId="3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1:49.940" v="5021" actId="20577"/>
          <ac:spMkLst>
            <pc:docMk/>
            <pc:sldMk cId="254379354" sldId="3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0:49.972" v="5008" actId="20577"/>
          <ac:spMkLst>
            <pc:docMk/>
            <pc:sldMk cId="254379354" sldId="36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3:41.095" v="5061" actId="1076"/>
          <ac:spMkLst>
            <pc:docMk/>
            <pc:sldMk cId="254379354" sldId="3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2:47.455" v="5037" actId="20577"/>
          <ac:spMkLst>
            <pc:docMk/>
            <pc:sldMk cId="254379354" sldId="36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3:25.564" v="5058" actId="1076"/>
          <ac:spMkLst>
            <pc:docMk/>
            <pc:sldMk cId="254379354" sldId="363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2:56.330" v="5046" actId="20577"/>
          <ac:spMkLst>
            <pc:docMk/>
            <pc:sldMk cId="254379354" sldId="36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CA18398E-DD4B-1074-263C-734FBC3AA9C0}" dt="2020-05-29T06:38:14.701" v="5211" actId="1076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CA18398E-DD4B-1074-263C-734FBC3AA9C0}" dt="2020-05-29T06:37:16.546" v="5150" actId="20577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6:42.640" v="5129" actId="20577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5:55.765" v="5117" actId="20577"/>
          <ac:spMkLst>
            <pc:docMk/>
            <pc:sldMk cId="2255756612" sldId="36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8:14.701" v="5211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7:49.248" v="5184" actId="20577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8:07.061" v="5207" actId="20577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CA18398E-DD4B-1074-263C-734FBC3AA9C0}" dt="2020-05-29T06:37:33.889" v="5167" actId="20577"/>
          <ac:spMkLst>
            <pc:docMk/>
            <pc:sldMk cId="2255756612" sldId="36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BD3FA14A-7A46-3472-8C87-5B22B3A72B61}"/>
    <pc:docChg chg="modSld">
      <pc:chgData name="内田 陽子" userId="S::yoko_uchida@jpfgojp.onmicrosoft.com::3ba88787-b8da-4fc8-a417-83f627a88c5e" providerId="AD" clId="Web-{BD3FA14A-7A46-3472-8C87-5B22B3A72B61}" dt="2020-07-27T17:40:07.023" v="4" actId="20577"/>
      <pc:docMkLst>
        <pc:docMk/>
      </pc:docMkLst>
      <pc:sldChg chg="addSp delSp modSp">
        <pc:chgData name="内田 陽子" userId="S::yoko_uchida@jpfgojp.onmicrosoft.com::3ba88787-b8da-4fc8-a417-83f627a88c5e" providerId="AD" clId="Web-{BD3FA14A-7A46-3472-8C87-5B22B3A72B61}" dt="2020-07-27T17:40:06.273" v="2" actId="20577"/>
        <pc:sldMkLst>
          <pc:docMk/>
          <pc:sldMk cId="2701372304" sldId="365"/>
        </pc:sldMkLst>
        <pc:spChg chg="mod">
          <ac:chgData name="内田 陽子" userId="S::yoko_uchida@jpfgojp.onmicrosoft.com::3ba88787-b8da-4fc8-a417-83f627a88c5e" providerId="AD" clId="Web-{BD3FA14A-7A46-3472-8C87-5B22B3A72B61}" dt="2020-07-27T17:40:06.273" v="2" actId="20577"/>
          <ac:spMkLst>
            <pc:docMk/>
            <pc:sldMk cId="2701372304" sldId="365"/>
            <ac:spMk id="3" creationId="{E0222A54-0EEB-4AA0-83C1-3E319CDEEA14}"/>
          </ac:spMkLst>
        </pc:spChg>
        <pc:picChg chg="add del">
          <ac:chgData name="内田 陽子" userId="S::yoko_uchida@jpfgojp.onmicrosoft.com::3ba88787-b8da-4fc8-a417-83f627a88c5e" providerId="AD" clId="Web-{BD3FA14A-7A46-3472-8C87-5B22B3A72B61}" dt="2020-07-27T17:39:24.430" v="1"/>
          <ac:picMkLst>
            <pc:docMk/>
            <pc:sldMk cId="2701372304" sldId="365"/>
            <ac:picMk id="12" creationId="{00000000-0000-0000-0000-000000000000}"/>
          </ac:picMkLst>
        </pc:picChg>
      </pc:sldChg>
    </pc:docChg>
  </pc:docChgLst>
  <pc:docChgLst>
    <pc:chgData name="佐藤 琴乃" userId="S::kotono_sato@jpfgojp.onmicrosoft.com::2230d9ee-5755-4738-bed6-b68085c1b120" providerId="AD" clId="Web-{9C158C65-47B3-A606-2C6A-1F024EC9B376}"/>
    <pc:docChg chg="modSld">
      <pc:chgData name="佐藤 琴乃" userId="S::kotono_sato@jpfgojp.onmicrosoft.com::2230d9ee-5755-4738-bed6-b68085c1b120" providerId="AD" clId="Web-{9C158C65-47B3-A606-2C6A-1F024EC9B376}" dt="2020-07-03T01:46:43.436" v="849" actId="20577"/>
      <pc:docMkLst>
        <pc:docMk/>
      </pc:docMkLst>
      <pc:sldChg chg="addSp modSp">
        <pc:chgData name="佐藤 琴乃" userId="S::kotono_sato@jpfgojp.onmicrosoft.com::2230d9ee-5755-4738-bed6-b68085c1b120" providerId="AD" clId="Web-{9C158C65-47B3-A606-2C6A-1F024EC9B376}" dt="2020-07-03T01:17:28.960" v="311" actId="1076"/>
        <pc:sldMkLst>
          <pc:docMk/>
          <pc:sldMk cId="510784872" sldId="265"/>
        </pc:sldMkLst>
        <pc:spChg chg="mod">
          <ac:chgData name="佐藤 琴乃" userId="S::kotono_sato@jpfgojp.onmicrosoft.com::2230d9ee-5755-4738-bed6-b68085c1b120" providerId="AD" clId="Web-{9C158C65-47B3-A606-2C6A-1F024EC9B376}" dt="2020-07-03T01:16:37.851" v="256" actId="20577"/>
          <ac:spMkLst>
            <pc:docMk/>
            <pc:sldMk cId="510784872" sldId="265"/>
            <ac:spMk id="3" creationId="{FA28049A-EB54-4118-B50D-4219C8C91B8B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6:41.757" v="259" actId="1076"/>
          <ac:spMkLst>
            <pc:docMk/>
            <pc:sldMk cId="510784872" sldId="265"/>
            <ac:spMk id="4" creationId="{DCB6C89E-1820-4F5D-988B-2C2B995CD4B1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7:10.992" v="279" actId="20577"/>
          <ac:spMkLst>
            <pc:docMk/>
            <pc:sldMk cId="510784872" sldId="265"/>
            <ac:spMk id="5" creationId="{7E4A86F6-E844-4817-A647-C9CDAF5A12DD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7:18.007" v="301" actId="20577"/>
          <ac:spMkLst>
            <pc:docMk/>
            <pc:sldMk cId="510784872" sldId="265"/>
            <ac:spMk id="6" creationId="{B2088A21-9374-42BB-B173-3700D301E3F3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7:28.960" v="311" actId="1076"/>
          <ac:spMkLst>
            <pc:docMk/>
            <pc:sldMk cId="510784872" sldId="265"/>
            <ac:spMk id="7" creationId="{3ACACBCF-8FCB-4FD1-902C-D0FF9E4ECD2F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07:03.239" v="149" actId="20577"/>
        <pc:sldMkLst>
          <pc:docMk/>
          <pc:sldMk cId="3155804793" sldId="275"/>
        </pc:sldMkLst>
        <pc:spChg chg="mod">
          <ac:chgData name="佐藤 琴乃" userId="S::kotono_sato@jpfgojp.onmicrosoft.com::2230d9ee-5755-4738-bed6-b68085c1b120" providerId="AD" clId="Web-{9C158C65-47B3-A606-2C6A-1F024EC9B376}" dt="2020-07-03T01:07:03.239" v="149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6:41.364" v="144" actId="20577"/>
          <ac:spMkLst>
            <pc:docMk/>
            <pc:sldMk cId="3155804793" sldId="27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41.488" v="1"/>
          <ac:spMkLst>
            <pc:docMk/>
            <pc:sldMk cId="3155804793" sldId="275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9C158C65-47B3-A606-2C6A-1F024EC9B376}" dt="2020-07-03T01:01:44.832" v="5"/>
          <ac:spMkLst>
            <pc:docMk/>
            <pc:sldMk cId="3155804793" sldId="2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39.707" v="0"/>
          <ac:spMkLst>
            <pc:docMk/>
            <pc:sldMk cId="3155804793" sldId="27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08:24.568" v="166" actId="20577"/>
        <pc:sldMkLst>
          <pc:docMk/>
          <pc:sldMk cId="3979264443" sldId="278"/>
        </pc:sldMkLst>
        <pc:spChg chg="del">
          <ac:chgData name="佐藤 琴乃" userId="S::kotono_sato@jpfgojp.onmicrosoft.com::2230d9ee-5755-4738-bed6-b68085c1b120" providerId="AD" clId="Web-{9C158C65-47B3-A606-2C6A-1F024EC9B376}" dt="2020-07-03T01:01:50.832" v="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8:24.568" v="166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7:51.255" v="161" actId="20577"/>
          <ac:spMkLst>
            <pc:docMk/>
            <pc:sldMk cId="39792644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51.926" v="7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53.191" v="8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8:01.990" v="163"/>
          <ac:spMkLst>
            <pc:docMk/>
            <pc:sldMk cId="3979264443" sldId="27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7:50.244" v="516" actId="1076"/>
        <pc:sldMkLst>
          <pc:docMk/>
          <pc:sldMk cId="3770846216" sldId="282"/>
        </pc:sldMkLst>
        <pc:spChg chg="del">
          <ac:chgData name="佐藤 琴乃" userId="S::kotono_sato@jpfgojp.onmicrosoft.com::2230d9ee-5755-4738-bed6-b68085c1b120" providerId="AD" clId="Web-{9C158C65-47B3-A606-2C6A-1F024EC9B376}" dt="2020-07-03T01:03:22.598" v="65"/>
          <ac:spMkLst>
            <pc:docMk/>
            <pc:sldMk cId="3770846216" sldId="2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7:48.166" v="515" actId="14100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7:06.885" v="505" actId="20577"/>
          <ac:spMkLst>
            <pc:docMk/>
            <pc:sldMk cId="3770846216" sldId="28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7:50.244" v="516" actId="1076"/>
          <ac:spMkLst>
            <pc:docMk/>
            <pc:sldMk cId="3770846216" sldId="28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25.660" v="67"/>
          <ac:spMkLst>
            <pc:docMk/>
            <pc:sldMk cId="3770846216" sldId="2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26.832" v="68"/>
          <ac:spMkLst>
            <pc:docMk/>
            <pc:sldMk cId="3770846216" sldId="2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23.879" v="66"/>
          <ac:spMkLst>
            <pc:docMk/>
            <pc:sldMk cId="3770846216" sldId="2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2:21.058" v="588" actId="14100"/>
        <pc:sldMkLst>
          <pc:docMk/>
          <pc:sldMk cId="339055376" sldId="283"/>
        </pc:sldMkLst>
        <pc:spChg chg="del">
          <ac:chgData name="佐藤 琴乃" userId="S::kotono_sato@jpfgojp.onmicrosoft.com::2230d9ee-5755-4738-bed6-b68085c1b120" providerId="AD" clId="Web-{9C158C65-47B3-A606-2C6A-1F024EC9B376}" dt="2020-07-03T01:03:56.239" v="86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2:21.058" v="588" actId="14100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1:40.573" v="579" actId="20577"/>
          <ac:spMkLst>
            <pc:docMk/>
            <pc:sldMk cId="339055376" sldId="2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59.004" v="88"/>
          <ac:spMkLst>
            <pc:docMk/>
            <pc:sldMk cId="339055376" sldId="2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01.098" v="89"/>
          <ac:spMkLst>
            <pc:docMk/>
            <pc:sldMk cId="339055376" sldId="2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57.473" v="87"/>
          <ac:spMkLst>
            <pc:docMk/>
            <pc:sldMk cId="339055376" sldId="283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6:04.293" v="659" actId="20577"/>
        <pc:sldMkLst>
          <pc:docMk/>
          <pc:sldMk cId="855514078" sldId="285"/>
        </pc:sldMkLst>
        <pc:spChg chg="mod">
          <ac:chgData name="佐藤 琴乃" userId="S::kotono_sato@jpfgojp.onmicrosoft.com::2230d9ee-5755-4738-bed6-b68085c1b120" providerId="AD" clId="Web-{9C158C65-47B3-A606-2C6A-1F024EC9B376}" dt="2020-07-03T01:36:04.293" v="659" actId="20577"/>
          <ac:spMkLst>
            <pc:docMk/>
            <pc:sldMk cId="855514078" sldId="28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5:44.277" v="655" actId="20577"/>
          <ac:spMkLst>
            <pc:docMk/>
            <pc:sldMk cId="855514078" sldId="28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15:43.804" v="234" actId="20577"/>
        <pc:sldMkLst>
          <pc:docMk/>
          <pc:sldMk cId="2847997097" sldId="289"/>
        </pc:sldMkLst>
        <pc:spChg chg="del">
          <ac:chgData name="佐藤 琴乃" userId="S::kotono_sato@jpfgojp.onmicrosoft.com::2230d9ee-5755-4738-bed6-b68085c1b120" providerId="AD" clId="Web-{9C158C65-47B3-A606-2C6A-1F024EC9B376}" dt="2020-07-03T01:02:15.645" v="21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5:43.804" v="234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0:21.459" v="216" actId="20577"/>
          <ac:spMkLst>
            <pc:docMk/>
            <pc:sldMk cId="2847997097" sldId="2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18.004" v="23"/>
          <ac:spMkLst>
            <pc:docMk/>
            <pc:sldMk cId="2847997097" sldId="28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19.004" v="24"/>
          <ac:spMkLst>
            <pc:docMk/>
            <pc:sldMk cId="2847997097" sldId="28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17.238" v="22"/>
          <ac:spMkLst>
            <pc:docMk/>
            <pc:sldMk cId="2847997097" sldId="28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4:27.373" v="813" actId="20577"/>
        <pc:sldMkLst>
          <pc:docMk/>
          <pc:sldMk cId="3591859379" sldId="290"/>
        </pc:sldMkLst>
        <pc:spChg chg="del">
          <ac:chgData name="佐藤 琴乃" userId="S::kotono_sato@jpfgojp.onmicrosoft.com::2230d9ee-5755-4738-bed6-b68085c1b120" providerId="AD" clId="Web-{9C158C65-47B3-A606-2C6A-1F024EC9B376}" dt="2020-07-03T01:05:13.130" v="128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4:27.373" v="813" actId="20577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3:54.248" v="800" actId="20577"/>
          <ac:spMkLst>
            <pc:docMk/>
            <pc:sldMk cId="3591859379" sldId="29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14.177" v="129"/>
          <ac:spMkLst>
            <pc:docMk/>
            <pc:sldMk cId="3591859379" sldId="290"/>
            <ac:spMk id="9" creationId="{48920A6D-E990-4345-B2E9-6CEDA0026157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0:07.086" v="375" actId="1076"/>
        <pc:sldMkLst>
          <pc:docMk/>
          <pc:sldMk cId="3255837261" sldId="293"/>
        </pc:sldMkLst>
        <pc:spChg chg="del">
          <ac:chgData name="佐藤 琴乃" userId="S::kotono_sato@jpfgojp.onmicrosoft.com::2230d9ee-5755-4738-bed6-b68085c1b120" providerId="AD" clId="Web-{9C158C65-47B3-A606-2C6A-1F024EC9B376}" dt="2020-07-03T01:02:31.113" v="29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0:03.977" v="374" actId="14100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9:29.398" v="367" actId="20577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0:07.086" v="375" actId="1076"/>
          <ac:spMkLst>
            <pc:docMk/>
            <pc:sldMk cId="3255837261" sldId="29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33.410" v="31"/>
          <ac:spMkLst>
            <pc:docMk/>
            <pc:sldMk cId="3255837261" sldId="29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34.301" v="32"/>
          <ac:spMkLst>
            <pc:docMk/>
            <pc:sldMk cId="3255837261" sldId="29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32.535" v="30"/>
          <ac:spMkLst>
            <pc:docMk/>
            <pc:sldMk cId="3255837261" sldId="293"/>
            <ac:spMk id="11" creationId="{9557DDCB-0AF4-4AFF-A705-E5DBBE957561}"/>
          </ac:spMkLst>
        </pc:spChg>
      </pc:sldChg>
      <pc:sldChg chg="addSp modSp">
        <pc:chgData name="佐藤 琴乃" userId="S::kotono_sato@jpfgojp.onmicrosoft.com::2230d9ee-5755-4738-bed6-b68085c1b120" providerId="AD" clId="Web-{9C158C65-47B3-A606-2C6A-1F024EC9B376}" dt="2020-07-03T01:39:44.091" v="739" actId="1076"/>
        <pc:sldMkLst>
          <pc:docMk/>
          <pc:sldMk cId="1114295515" sldId="300"/>
        </pc:sldMkLst>
        <pc:spChg chg="mod">
          <ac:chgData name="佐藤 琴乃" userId="S::kotono_sato@jpfgojp.onmicrosoft.com::2230d9ee-5755-4738-bed6-b68085c1b120" providerId="AD" clId="Web-{9C158C65-47B3-A606-2C6A-1F024EC9B376}" dt="2020-07-03T01:39:11.934" v="725" actId="20577"/>
          <ac:spMkLst>
            <pc:docMk/>
            <pc:sldMk cId="1114295515" sldId="300"/>
            <ac:spMk id="3" creationId="{AF33001C-4D4F-4B15-8CFD-7D67847B1C08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39:15.184" v="728" actId="1076"/>
          <ac:spMkLst>
            <pc:docMk/>
            <pc:sldMk cId="1114295515" sldId="300"/>
            <ac:spMk id="4" creationId="{1FF448D0-6A1B-475C-8CFE-7A28D40A38A9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39:21.825" v="731" actId="1076"/>
          <ac:spMkLst>
            <pc:docMk/>
            <pc:sldMk cId="1114295515" sldId="300"/>
            <ac:spMk id="5" creationId="{45C1422A-9F58-488A-B5AC-84A515137D2A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39:33.840" v="736" actId="1076"/>
          <ac:spMkLst>
            <pc:docMk/>
            <pc:sldMk cId="1114295515" sldId="300"/>
            <ac:spMk id="6" creationId="{C7487C20-CC25-4AEA-9404-8F4699259C92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39:44.091" v="739" actId="1076"/>
          <ac:spMkLst>
            <pc:docMk/>
            <pc:sldMk cId="1114295515" sldId="300"/>
            <ac:spMk id="7" creationId="{587A9956-FC60-47A0-BA01-CFDEAB2395F7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07:39.786" v="156" actId="20577"/>
        <pc:sldMkLst>
          <pc:docMk/>
          <pc:sldMk cId="878709562" sldId="315"/>
        </pc:sldMkLst>
        <pc:spChg chg="mod">
          <ac:chgData name="佐藤 琴乃" userId="S::kotono_sato@jpfgojp.onmicrosoft.com::2230d9ee-5755-4738-bed6-b68085c1b120" providerId="AD" clId="Web-{9C158C65-47B3-A606-2C6A-1F024EC9B376}" dt="2020-07-03T01:07:39.786" v="156" actId="20577"/>
          <ac:spMkLst>
            <pc:docMk/>
            <pc:sldMk cId="878709562" sldId="31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7:11.661" v="152" actId="20577"/>
          <ac:spMkLst>
            <pc:docMk/>
            <pc:sldMk cId="878709562" sldId="315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08:53.568" v="178" actId="20577"/>
        <pc:sldMkLst>
          <pc:docMk/>
          <pc:sldMk cId="2806374273" sldId="316"/>
        </pc:sldMkLst>
        <pc:spChg chg="del">
          <ac:chgData name="佐藤 琴乃" userId="S::kotono_sato@jpfgojp.onmicrosoft.com::2230d9ee-5755-4738-bed6-b68085c1b120" providerId="AD" clId="Web-{9C158C65-47B3-A606-2C6A-1F024EC9B376}" dt="2020-07-03T01:01:55.551" v="9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8:53.568" v="178" actId="20577"/>
          <ac:spMkLst>
            <pc:docMk/>
            <pc:sldMk cId="2806374273" sldId="31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8:35.490" v="169" actId="20577"/>
          <ac:spMkLst>
            <pc:docMk/>
            <pc:sldMk cId="2806374273" sldId="31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57.598" v="11"/>
          <ac:spMkLst>
            <pc:docMk/>
            <pc:sldMk cId="2806374273" sldId="31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58.379" v="12"/>
          <ac:spMkLst>
            <pc:docMk/>
            <pc:sldMk cId="2806374273" sldId="31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1:56.676" v="10"/>
          <ac:spMkLst>
            <pc:docMk/>
            <pc:sldMk cId="2806374273" sldId="31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09:12.537" v="185" actId="20577"/>
        <pc:sldMkLst>
          <pc:docMk/>
          <pc:sldMk cId="3125033910" sldId="317"/>
        </pc:sldMkLst>
        <pc:spChg chg="del">
          <ac:chgData name="佐藤 琴乃" userId="S::kotono_sato@jpfgojp.onmicrosoft.com::2230d9ee-5755-4738-bed6-b68085c1b120" providerId="AD" clId="Web-{9C158C65-47B3-A606-2C6A-1F024EC9B376}" dt="2020-07-03T01:02:02.395" v="13"/>
          <ac:spMkLst>
            <pc:docMk/>
            <pc:sldMk cId="3125033910" sldId="31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9:12.537" v="185" actId="20577"/>
          <ac:spMkLst>
            <pc:docMk/>
            <pc:sldMk cId="3125033910" sldId="31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9:02.459" v="181" actId="20577"/>
          <ac:spMkLst>
            <pc:docMk/>
            <pc:sldMk cId="3125033910" sldId="31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04.645" v="15"/>
          <ac:spMkLst>
            <pc:docMk/>
            <pc:sldMk cId="3125033910" sldId="31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05.395" v="16"/>
          <ac:spMkLst>
            <pc:docMk/>
            <pc:sldMk cId="3125033910" sldId="31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03.520" v="14"/>
          <ac:spMkLst>
            <pc:docMk/>
            <pc:sldMk cId="3125033910" sldId="31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09:45.599" v="203" actId="20577"/>
        <pc:sldMkLst>
          <pc:docMk/>
          <pc:sldMk cId="308988088" sldId="318"/>
        </pc:sldMkLst>
        <pc:spChg chg="mod">
          <ac:chgData name="佐藤 琴乃" userId="S::kotono_sato@jpfgojp.onmicrosoft.com::2230d9ee-5755-4738-bed6-b68085c1b120" providerId="AD" clId="Web-{9C158C65-47B3-A606-2C6A-1F024EC9B376}" dt="2020-07-03T01:09:45.599" v="203" actId="20577"/>
          <ac:spMkLst>
            <pc:docMk/>
            <pc:sldMk cId="308988088" sldId="31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9:23.677" v="188" actId="20577"/>
          <ac:spMkLst>
            <pc:docMk/>
            <pc:sldMk cId="308988088" sldId="318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10:11.350" v="213" actId="20577"/>
        <pc:sldMkLst>
          <pc:docMk/>
          <pc:sldMk cId="663264245" sldId="319"/>
        </pc:sldMkLst>
        <pc:spChg chg="del">
          <ac:chgData name="佐藤 琴乃" userId="S::kotono_sato@jpfgojp.onmicrosoft.com::2230d9ee-5755-4738-bed6-b68085c1b120" providerId="AD" clId="Web-{9C158C65-47B3-A606-2C6A-1F024EC9B376}" dt="2020-07-03T01:02:09.582" v="17"/>
          <ac:spMkLst>
            <pc:docMk/>
            <pc:sldMk cId="663264245" sldId="31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0:11.350" v="213" actId="20577"/>
          <ac:spMkLst>
            <pc:docMk/>
            <pc:sldMk cId="663264245" sldId="31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09:58.224" v="207" actId="20577"/>
          <ac:spMkLst>
            <pc:docMk/>
            <pc:sldMk cId="663264245" sldId="31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12.489" v="19"/>
          <ac:spMkLst>
            <pc:docMk/>
            <pc:sldMk cId="663264245" sldId="31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13.285" v="20"/>
          <ac:spMkLst>
            <pc:docMk/>
            <pc:sldMk cId="663264245" sldId="31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10.332" v="18"/>
          <ac:spMkLst>
            <pc:docMk/>
            <pc:sldMk cId="663264245" sldId="31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16:24.195" v="254" actId="20577"/>
        <pc:sldMkLst>
          <pc:docMk/>
          <pc:sldMk cId="1402808126" sldId="320"/>
        </pc:sldMkLst>
        <pc:spChg chg="del">
          <ac:chgData name="佐藤 琴乃" userId="S::kotono_sato@jpfgojp.onmicrosoft.com::2230d9ee-5755-4738-bed6-b68085c1b120" providerId="AD" clId="Web-{9C158C65-47B3-A606-2C6A-1F024EC9B376}" dt="2020-07-03T01:02:20.488" v="25"/>
          <ac:spMkLst>
            <pc:docMk/>
            <pc:sldMk cId="1402808126" sldId="32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6:20.648" v="250" actId="20577"/>
          <ac:spMkLst>
            <pc:docMk/>
            <pc:sldMk cId="1402808126" sldId="32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6:24.195" v="254" actId="20577"/>
          <ac:spMkLst>
            <pc:docMk/>
            <pc:sldMk cId="1402808126" sldId="32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22.520" v="27"/>
          <ac:spMkLst>
            <pc:docMk/>
            <pc:sldMk cId="1402808126" sldId="32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23.363" v="28"/>
          <ac:spMkLst>
            <pc:docMk/>
            <pc:sldMk cId="1402808126" sldId="32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21.676" v="26"/>
          <ac:spMkLst>
            <pc:docMk/>
            <pc:sldMk cId="1402808126" sldId="320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9C158C65-47B3-A606-2C6A-1F024EC9B376}" dt="2020-07-03T01:18:33.992" v="341" actId="1076"/>
        <pc:sldMkLst>
          <pc:docMk/>
          <pc:sldMk cId="993028233" sldId="321"/>
        </pc:sldMkLst>
        <pc:spChg chg="add mod">
          <ac:chgData name="佐藤 琴乃" userId="S::kotono_sato@jpfgojp.onmicrosoft.com::2230d9ee-5755-4738-bed6-b68085c1b120" providerId="AD" clId="Web-{9C158C65-47B3-A606-2C6A-1F024EC9B376}" dt="2020-07-03T01:17:47.023" v="316" actId="1076"/>
          <ac:spMkLst>
            <pc:docMk/>
            <pc:sldMk cId="993028233" sldId="321"/>
            <ac:spMk id="2" creationId="{D512B871-F340-4A9F-8032-50C40149A0EE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7:44.180" v="313" actId="20577"/>
          <ac:spMkLst>
            <pc:docMk/>
            <pc:sldMk cId="993028233" sldId="321"/>
            <ac:spMk id="3" creationId="{FA28049A-EB54-4118-B50D-4219C8C91B8B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8:02.539" v="328" actId="20577"/>
          <ac:spMkLst>
            <pc:docMk/>
            <pc:sldMk cId="993028233" sldId="321"/>
            <ac:spMk id="4" creationId="{614666A2-FA87-4E19-B999-BB8D79ADBD92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8:22.134" v="335" actId="20577"/>
          <ac:spMkLst>
            <pc:docMk/>
            <pc:sldMk cId="993028233" sldId="321"/>
            <ac:spMk id="5" creationId="{319CA6C9-1002-43CD-975C-28310D759371}"/>
          </ac:spMkLst>
        </pc:spChg>
        <pc:spChg chg="add del mod">
          <ac:chgData name="佐藤 琴乃" userId="S::kotono_sato@jpfgojp.onmicrosoft.com::2230d9ee-5755-4738-bed6-b68085c1b120" providerId="AD" clId="Web-{9C158C65-47B3-A606-2C6A-1F024EC9B376}" dt="2020-07-03T01:18:24.836" v="338"/>
          <ac:spMkLst>
            <pc:docMk/>
            <pc:sldMk cId="993028233" sldId="321"/>
            <ac:spMk id="6" creationId="{2814219C-C4C5-4FCA-89EC-1605D0C4D453}"/>
          </ac:spMkLst>
        </pc:spChg>
        <pc:spChg chg="add mod">
          <ac:chgData name="佐藤 琴乃" userId="S::kotono_sato@jpfgojp.onmicrosoft.com::2230d9ee-5755-4738-bed6-b68085c1b120" providerId="AD" clId="Web-{9C158C65-47B3-A606-2C6A-1F024EC9B376}" dt="2020-07-03T01:18:33.992" v="341" actId="1076"/>
          <ac:spMkLst>
            <pc:docMk/>
            <pc:sldMk cId="993028233" sldId="321"/>
            <ac:spMk id="7" creationId="{31BEDCE1-B285-4E63-ACDD-753BAF7ED569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19:17.633" v="364" actId="20577"/>
        <pc:sldMkLst>
          <pc:docMk/>
          <pc:sldMk cId="2431176464" sldId="322"/>
        </pc:sldMkLst>
        <pc:spChg chg="mod">
          <ac:chgData name="佐藤 琴乃" userId="S::kotono_sato@jpfgojp.onmicrosoft.com::2230d9ee-5755-4738-bed6-b68085c1b120" providerId="AD" clId="Web-{9C158C65-47B3-A606-2C6A-1F024EC9B376}" dt="2020-07-03T01:18:53.617" v="343" actId="20577"/>
          <ac:spMkLst>
            <pc:docMk/>
            <pc:sldMk cId="2431176464" sldId="322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19:17.633" v="364" actId="20577"/>
          <ac:spMkLst>
            <pc:docMk/>
            <pc:sldMk cId="2431176464" sldId="322"/>
            <ac:spMk id="4" creationId="{8ACD07C1-4CEA-4FF8-8A2C-7BD6113092C6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1:00.758" v="386" actId="20577"/>
        <pc:sldMkLst>
          <pc:docMk/>
          <pc:sldMk cId="1239041308" sldId="323"/>
        </pc:sldMkLst>
        <pc:spChg chg="del">
          <ac:chgData name="佐藤 琴乃" userId="S::kotono_sato@jpfgojp.onmicrosoft.com::2230d9ee-5755-4738-bed6-b68085c1b120" providerId="AD" clId="Web-{9C158C65-47B3-A606-2C6A-1F024EC9B376}" dt="2020-07-03T01:02:37.379" v="33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1:00.758" v="386" actId="20577"/>
          <ac:spMkLst>
            <pc:docMk/>
            <pc:sldMk cId="1239041308" sldId="32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0:20.102" v="378" actId="20577"/>
          <ac:spMkLst>
            <pc:docMk/>
            <pc:sldMk cId="1239041308" sldId="32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38.770" v="35"/>
          <ac:spMkLst>
            <pc:docMk/>
            <pc:sldMk cId="1239041308" sldId="32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39.785" v="36"/>
          <ac:spMkLst>
            <pc:docMk/>
            <pc:sldMk cId="1239041308" sldId="32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38.067" v="34"/>
          <ac:spMkLst>
            <pc:docMk/>
            <pc:sldMk cId="1239041308" sldId="32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1:29.133" v="401" actId="20577"/>
        <pc:sldMkLst>
          <pc:docMk/>
          <pc:sldMk cId="227346625" sldId="324"/>
        </pc:sldMkLst>
        <pc:spChg chg="del">
          <ac:chgData name="佐藤 琴乃" userId="S::kotono_sato@jpfgojp.onmicrosoft.com::2230d9ee-5755-4738-bed6-b68085c1b120" providerId="AD" clId="Web-{9C158C65-47B3-A606-2C6A-1F024EC9B376}" dt="2020-07-03T01:02:42.895" v="37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1:29.133" v="401" actId="20577"/>
          <ac:spMkLst>
            <pc:docMk/>
            <pc:sldMk cId="227346625" sldId="32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1:06.352" v="390" actId="20577"/>
          <ac:spMkLst>
            <pc:docMk/>
            <pc:sldMk cId="227346625" sldId="32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44.442" v="39"/>
          <ac:spMkLst>
            <pc:docMk/>
            <pc:sldMk cId="227346625" sldId="32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45.020" v="40"/>
          <ac:spMkLst>
            <pc:docMk/>
            <pc:sldMk cId="227346625" sldId="32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43.707" v="38"/>
          <ac:spMkLst>
            <pc:docMk/>
            <pc:sldMk cId="227346625" sldId="32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2:08.118" v="414" actId="20577"/>
        <pc:sldMkLst>
          <pc:docMk/>
          <pc:sldMk cId="3956439240" sldId="325"/>
        </pc:sldMkLst>
        <pc:spChg chg="del">
          <ac:chgData name="佐藤 琴乃" userId="S::kotono_sato@jpfgojp.onmicrosoft.com::2230d9ee-5755-4738-bed6-b68085c1b120" providerId="AD" clId="Web-{9C158C65-47B3-A606-2C6A-1F024EC9B376}" dt="2020-07-03T01:02:46.910" v="41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2:08.118" v="414" actId="20577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1:37.430" v="402" actId="20577"/>
          <ac:spMkLst>
            <pc:docMk/>
            <pc:sldMk cId="3956439240" sldId="32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48.943" v="43"/>
          <ac:spMkLst>
            <pc:docMk/>
            <pc:sldMk cId="3956439240" sldId="32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49.832" v="44"/>
          <ac:spMkLst>
            <pc:docMk/>
            <pc:sldMk cId="3956439240" sldId="32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47.754" v="42"/>
          <ac:spMkLst>
            <pc:docMk/>
            <pc:sldMk cId="3956439240" sldId="32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2:37.634" v="423" actId="20577"/>
        <pc:sldMkLst>
          <pc:docMk/>
          <pc:sldMk cId="926010872" sldId="326"/>
        </pc:sldMkLst>
        <pc:spChg chg="del">
          <ac:chgData name="佐藤 琴乃" userId="S::kotono_sato@jpfgojp.onmicrosoft.com::2230d9ee-5755-4738-bed6-b68085c1b120" providerId="AD" clId="Web-{9C158C65-47B3-A606-2C6A-1F024EC9B376}" dt="2020-07-03T01:02:52.051" v="45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2:37.634" v="423" actId="20577"/>
          <ac:spMkLst>
            <pc:docMk/>
            <pc:sldMk cId="926010872" sldId="32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2:15.477" v="418" actId="20577"/>
          <ac:spMkLst>
            <pc:docMk/>
            <pc:sldMk cId="926010872" sldId="326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3.410" v="47"/>
          <ac:spMkLst>
            <pc:docMk/>
            <pc:sldMk cId="926010872" sldId="32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3.926" v="48"/>
          <ac:spMkLst>
            <pc:docMk/>
            <pc:sldMk cId="926010872" sldId="32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2.832" v="46"/>
          <ac:spMkLst>
            <pc:docMk/>
            <pc:sldMk cId="926010872" sldId="32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3:06.118" v="431" actId="20577"/>
        <pc:sldMkLst>
          <pc:docMk/>
          <pc:sldMk cId="4215311804" sldId="327"/>
        </pc:sldMkLst>
        <pc:spChg chg="del">
          <ac:chgData name="佐藤 琴乃" userId="S::kotono_sato@jpfgojp.onmicrosoft.com::2230d9ee-5755-4738-bed6-b68085c1b120" providerId="AD" clId="Web-{9C158C65-47B3-A606-2C6A-1F024EC9B376}" dt="2020-07-03T01:02:55.582" v="49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3:06.118" v="431" actId="20577"/>
          <ac:spMkLst>
            <pc:docMk/>
            <pc:sldMk cId="4215311804" sldId="32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2:46.384" v="426" actId="20577"/>
          <ac:spMkLst>
            <pc:docMk/>
            <pc:sldMk cId="4215311804" sldId="32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6.707" v="51"/>
          <ac:spMkLst>
            <pc:docMk/>
            <pc:sldMk cId="4215311804" sldId="32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7.270" v="52"/>
          <ac:spMkLst>
            <pc:docMk/>
            <pc:sldMk cId="4215311804" sldId="32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6.129" v="50"/>
          <ac:spMkLst>
            <pc:docMk/>
            <pc:sldMk cId="4215311804" sldId="32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3:37.915" v="439" actId="20577"/>
        <pc:sldMkLst>
          <pc:docMk/>
          <pc:sldMk cId="1178862647" sldId="328"/>
        </pc:sldMkLst>
        <pc:spChg chg="del">
          <ac:chgData name="佐藤 琴乃" userId="S::kotono_sato@jpfgojp.onmicrosoft.com::2230d9ee-5755-4738-bed6-b68085c1b120" providerId="AD" clId="Web-{9C158C65-47B3-A606-2C6A-1F024EC9B376}" dt="2020-07-03T01:02:59.379" v="53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3:37.915" v="439" actId="20577"/>
          <ac:spMkLst>
            <pc:docMk/>
            <pc:sldMk cId="1178862647" sldId="32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3:13.946" v="434" actId="20577"/>
          <ac:spMkLst>
            <pc:docMk/>
            <pc:sldMk cId="1178862647" sldId="32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00.629" v="55"/>
          <ac:spMkLst>
            <pc:docMk/>
            <pc:sldMk cId="1178862647" sldId="32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01.082" v="56"/>
          <ac:spMkLst>
            <pc:docMk/>
            <pc:sldMk cId="1178862647" sldId="32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2:59.926" v="54"/>
          <ac:spMkLst>
            <pc:docMk/>
            <pc:sldMk cId="1178862647" sldId="32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24:05.634" v="448" actId="20577"/>
        <pc:sldMkLst>
          <pc:docMk/>
          <pc:sldMk cId="1263010840" sldId="329"/>
        </pc:sldMkLst>
        <pc:spChg chg="mod">
          <ac:chgData name="佐藤 琴乃" userId="S::kotono_sato@jpfgojp.onmicrosoft.com::2230d9ee-5755-4738-bed6-b68085c1b120" providerId="AD" clId="Web-{9C158C65-47B3-A606-2C6A-1F024EC9B376}" dt="2020-07-03T01:24:05.634" v="448" actId="20577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3:47.321" v="443" actId="20577"/>
          <ac:spMkLst>
            <pc:docMk/>
            <pc:sldMk cId="1263010840" sldId="32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24:40.525" v="458" actId="1076"/>
        <pc:sldMkLst>
          <pc:docMk/>
          <pc:sldMk cId="1992545132" sldId="330"/>
        </pc:sldMkLst>
        <pc:spChg chg="mod">
          <ac:chgData name="佐藤 琴乃" userId="S::kotono_sato@jpfgojp.onmicrosoft.com::2230d9ee-5755-4738-bed6-b68085c1b120" providerId="AD" clId="Web-{9C158C65-47B3-A606-2C6A-1F024EC9B376}" dt="2020-07-03T01:24:38.087" v="457" actId="1076"/>
          <ac:spMkLst>
            <pc:docMk/>
            <pc:sldMk cId="1992545132" sldId="33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4:13.259" v="451" actId="20577"/>
          <ac:spMkLst>
            <pc:docMk/>
            <pc:sldMk cId="1992545132" sldId="330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4:40.525" v="458" actId="1076"/>
          <ac:spMkLst>
            <pc:docMk/>
            <pc:sldMk cId="1992545132" sldId="330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5:20.540" v="468" actId="1076"/>
        <pc:sldMkLst>
          <pc:docMk/>
          <pc:sldMk cId="3179811214" sldId="331"/>
        </pc:sldMkLst>
        <pc:spChg chg="del mod">
          <ac:chgData name="佐藤 琴乃" userId="S::kotono_sato@jpfgojp.onmicrosoft.com::2230d9ee-5755-4738-bed6-b68085c1b120" providerId="AD" clId="Web-{9C158C65-47B3-A606-2C6A-1F024EC9B376}" dt="2020-07-03T01:03:10.364" v="60"/>
          <ac:spMkLst>
            <pc:docMk/>
            <pc:sldMk cId="3179811214" sldId="33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5:19.009" v="467" actId="14100"/>
          <ac:spMkLst>
            <pc:docMk/>
            <pc:sldMk cId="3179811214" sldId="33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4:52.150" v="461" actId="20577"/>
          <ac:spMkLst>
            <pc:docMk/>
            <pc:sldMk cId="3179811214" sldId="33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5:20.540" v="468" actId="1076"/>
          <ac:spMkLst>
            <pc:docMk/>
            <pc:sldMk cId="3179811214" sldId="331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10.989" v="61"/>
          <ac:spMkLst>
            <pc:docMk/>
            <pc:sldMk cId="3179811214" sldId="33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6:09.572" v="491" actId="20577"/>
        <pc:sldMkLst>
          <pc:docMk/>
          <pc:sldMk cId="3028888272" sldId="332"/>
        </pc:sldMkLst>
        <pc:spChg chg="mod">
          <ac:chgData name="佐藤 琴乃" userId="S::kotono_sato@jpfgojp.onmicrosoft.com::2230d9ee-5755-4738-bed6-b68085c1b120" providerId="AD" clId="Web-{9C158C65-47B3-A606-2C6A-1F024EC9B376}" dt="2020-07-03T01:26:09.572" v="491" actId="20577"/>
          <ac:spMkLst>
            <pc:docMk/>
            <pc:sldMk cId="3028888272" sldId="33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5:30.150" v="471" actId="20577"/>
          <ac:spMkLst>
            <pc:docMk/>
            <pc:sldMk cId="3028888272" sldId="33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14.957" v="62"/>
          <ac:spMkLst>
            <pc:docMk/>
            <pc:sldMk cId="3028888272" sldId="33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6:46.981" v="499" actId="20577"/>
        <pc:sldMkLst>
          <pc:docMk/>
          <pc:sldMk cId="3535373890" sldId="333"/>
        </pc:sldMkLst>
        <pc:spChg chg="del">
          <ac:chgData name="佐藤 琴乃" userId="S::kotono_sato@jpfgojp.onmicrosoft.com::2230d9ee-5755-4738-bed6-b68085c1b120" providerId="AD" clId="Web-{9C158C65-47B3-A606-2C6A-1F024EC9B376}" dt="2020-07-03T01:03:17.879" v="63"/>
          <ac:spMkLst>
            <pc:docMk/>
            <pc:sldMk cId="3535373890" sldId="33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6:46.981" v="499" actId="20577"/>
          <ac:spMkLst>
            <pc:docMk/>
            <pc:sldMk cId="3535373890" sldId="33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6:18.447" v="494" actId="20577"/>
          <ac:spMkLst>
            <pc:docMk/>
            <pc:sldMk cId="3535373890" sldId="33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18.410" v="64"/>
          <ac:spMkLst>
            <pc:docMk/>
            <pc:sldMk cId="3535373890" sldId="333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27:00.463" v="501" actId="20577"/>
        <pc:sldMkLst>
          <pc:docMk/>
          <pc:sldMk cId="1833103620" sldId="334"/>
        </pc:sldMkLst>
        <pc:spChg chg="mod">
          <ac:chgData name="佐藤 琴乃" userId="S::kotono_sato@jpfgojp.onmicrosoft.com::2230d9ee-5755-4738-bed6-b68085c1b120" providerId="AD" clId="Web-{9C158C65-47B3-A606-2C6A-1F024EC9B376}" dt="2020-07-03T01:27:00.463" v="501" actId="20577"/>
          <ac:spMkLst>
            <pc:docMk/>
            <pc:sldMk cId="1833103620" sldId="334"/>
            <ac:spMk id="3" creationId="{FA28049A-EB54-4118-B50D-4219C8C91B8B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8:29.963" v="524" actId="20577"/>
        <pc:sldMkLst>
          <pc:docMk/>
          <pc:sldMk cId="1020148478" sldId="335"/>
        </pc:sldMkLst>
        <pc:spChg chg="del">
          <ac:chgData name="佐藤 琴乃" userId="S::kotono_sato@jpfgojp.onmicrosoft.com::2230d9ee-5755-4738-bed6-b68085c1b120" providerId="AD" clId="Web-{9C158C65-47B3-A606-2C6A-1F024EC9B376}" dt="2020-07-03T01:03:30.786" v="69"/>
          <ac:spMkLst>
            <pc:docMk/>
            <pc:sldMk cId="1020148478" sldId="33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8:29.963" v="524" actId="20577"/>
          <ac:spMkLst>
            <pc:docMk/>
            <pc:sldMk cId="1020148478" sldId="33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8:02.932" v="519" actId="20577"/>
          <ac:spMkLst>
            <pc:docMk/>
            <pc:sldMk cId="1020148478" sldId="335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32.864" v="71"/>
          <ac:spMkLst>
            <pc:docMk/>
            <pc:sldMk cId="1020148478" sldId="33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33.676" v="72"/>
          <ac:spMkLst>
            <pc:docMk/>
            <pc:sldMk cId="1020148478" sldId="33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32.114" v="70"/>
          <ac:spMkLst>
            <pc:docMk/>
            <pc:sldMk cId="1020148478" sldId="335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8:57.604" v="539" actId="20577"/>
        <pc:sldMkLst>
          <pc:docMk/>
          <pc:sldMk cId="1871860711" sldId="336"/>
        </pc:sldMkLst>
        <pc:spChg chg="del">
          <ac:chgData name="佐藤 琴乃" userId="S::kotono_sato@jpfgojp.onmicrosoft.com::2230d9ee-5755-4738-bed6-b68085c1b120" providerId="AD" clId="Web-{9C158C65-47B3-A606-2C6A-1F024EC9B376}" dt="2020-07-03T01:03:35.848" v="73"/>
          <ac:spMkLst>
            <pc:docMk/>
            <pc:sldMk cId="1871860711" sldId="336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8:57.604" v="539" actId="20577"/>
          <ac:spMkLst>
            <pc:docMk/>
            <pc:sldMk cId="1871860711" sldId="33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8:39.994" v="527" actId="20577"/>
          <ac:spMkLst>
            <pc:docMk/>
            <pc:sldMk cId="1871860711" sldId="336"/>
            <ac:spMk id="4" creationId="{00000000-0000-0000-0000-000000000000}"/>
          </ac:spMkLst>
        </pc:spChg>
        <pc:spChg chg="del mod">
          <ac:chgData name="佐藤 琴乃" userId="S::kotono_sato@jpfgojp.onmicrosoft.com::2230d9ee-5755-4738-bed6-b68085c1b120" providerId="AD" clId="Web-{9C158C65-47B3-A606-2C6A-1F024EC9B376}" dt="2020-07-03T01:03:41.129" v="77"/>
          <ac:spMkLst>
            <pc:docMk/>
            <pc:sldMk cId="1871860711" sldId="336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29:30.307" v="547" actId="20577"/>
        <pc:sldMkLst>
          <pc:docMk/>
          <pc:sldMk cId="3285066421" sldId="337"/>
        </pc:sldMkLst>
        <pc:spChg chg="del">
          <ac:chgData name="佐藤 琴乃" userId="S::kotono_sato@jpfgojp.onmicrosoft.com::2230d9ee-5755-4738-bed6-b68085c1b120" providerId="AD" clId="Web-{9C158C65-47B3-A606-2C6A-1F024EC9B376}" dt="2020-07-03T01:03:43.317" v="78"/>
          <ac:spMkLst>
            <pc:docMk/>
            <pc:sldMk cId="3285066421" sldId="33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9:30.307" v="547" actId="20577"/>
          <ac:spMkLst>
            <pc:docMk/>
            <pc:sldMk cId="3285066421" sldId="33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9:06.385" v="541" actId="20577"/>
          <ac:spMkLst>
            <pc:docMk/>
            <pc:sldMk cId="3285066421" sldId="33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44.926" v="80"/>
          <ac:spMkLst>
            <pc:docMk/>
            <pc:sldMk cId="3285066421" sldId="33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45.801" v="81"/>
          <ac:spMkLst>
            <pc:docMk/>
            <pc:sldMk cId="3285066421" sldId="33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43.942" v="79"/>
          <ac:spMkLst>
            <pc:docMk/>
            <pc:sldMk cId="3285066421" sldId="33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29:38.463" v="549" actId="20577"/>
        <pc:sldMkLst>
          <pc:docMk/>
          <pc:sldMk cId="2387835650" sldId="338"/>
        </pc:sldMkLst>
        <pc:spChg chg="mod">
          <ac:chgData name="佐藤 琴乃" userId="S::kotono_sato@jpfgojp.onmicrosoft.com::2230d9ee-5755-4738-bed6-b68085c1b120" providerId="AD" clId="Web-{9C158C65-47B3-A606-2C6A-1F024EC9B376}" dt="2020-07-03T01:29:38.463" v="549" actId="20577"/>
          <ac:spMkLst>
            <pc:docMk/>
            <pc:sldMk cId="2387835650" sldId="338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0:05.588" v="556" actId="20577"/>
        <pc:sldMkLst>
          <pc:docMk/>
          <pc:sldMk cId="1414784557" sldId="339"/>
        </pc:sldMkLst>
        <pc:spChg chg="mod">
          <ac:chgData name="佐藤 琴乃" userId="S::kotono_sato@jpfgojp.onmicrosoft.com::2230d9ee-5755-4738-bed6-b68085c1b120" providerId="AD" clId="Web-{9C158C65-47B3-A606-2C6A-1F024EC9B376}" dt="2020-07-03T01:30:05.588" v="556" actId="20577"/>
          <ac:spMkLst>
            <pc:docMk/>
            <pc:sldMk cId="1414784557" sldId="33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29:45.463" v="552" actId="20577"/>
          <ac:spMkLst>
            <pc:docMk/>
            <pc:sldMk cId="1414784557" sldId="33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0:37.198" v="570" actId="20577"/>
        <pc:sldMkLst>
          <pc:docMk/>
          <pc:sldMk cId="2323999045" sldId="340"/>
        </pc:sldMkLst>
        <pc:spChg chg="del">
          <ac:chgData name="佐藤 琴乃" userId="S::kotono_sato@jpfgojp.onmicrosoft.com::2230d9ee-5755-4738-bed6-b68085c1b120" providerId="AD" clId="Web-{9C158C65-47B3-A606-2C6A-1F024EC9B376}" dt="2020-07-03T01:03:49.832" v="82"/>
          <ac:spMkLst>
            <pc:docMk/>
            <pc:sldMk cId="2323999045" sldId="34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0:37.198" v="570" actId="20577"/>
          <ac:spMkLst>
            <pc:docMk/>
            <pc:sldMk cId="2323999045" sldId="34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0:15.745" v="559" actId="20577"/>
          <ac:spMkLst>
            <pc:docMk/>
            <pc:sldMk cId="2323999045" sldId="34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30:25.667" v="562"/>
          <ac:spMkLst>
            <pc:docMk/>
            <pc:sldMk cId="2323999045" sldId="34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52.301" v="84"/>
          <ac:spMkLst>
            <pc:docMk/>
            <pc:sldMk cId="2323999045" sldId="34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51.051" v="83"/>
          <ac:spMkLst>
            <pc:docMk/>
            <pc:sldMk cId="2323999045" sldId="34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1:05.745" v="577" actId="20577"/>
        <pc:sldMkLst>
          <pc:docMk/>
          <pc:sldMk cId="4232016368" sldId="341"/>
        </pc:sldMkLst>
        <pc:spChg chg="mod">
          <ac:chgData name="佐藤 琴乃" userId="S::kotono_sato@jpfgojp.onmicrosoft.com::2230d9ee-5755-4738-bed6-b68085c1b120" providerId="AD" clId="Web-{9C158C65-47B3-A606-2C6A-1F024EC9B376}" dt="2020-07-03T01:31:05.745" v="577" actId="20577"/>
          <ac:spMkLst>
            <pc:docMk/>
            <pc:sldMk cId="4232016368" sldId="34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0:46.932" v="573" actId="20577"/>
          <ac:spMkLst>
            <pc:docMk/>
            <pc:sldMk cId="4232016368" sldId="341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3:54.645" v="85"/>
          <ac:spMkLst>
            <pc:docMk/>
            <pc:sldMk cId="4232016368" sldId="341"/>
            <ac:spMk id="9" creationId="{48920A6D-E990-4345-B2E9-6CEDA0026157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2:32.526" v="590" actId="20577"/>
        <pc:sldMkLst>
          <pc:docMk/>
          <pc:sldMk cId="903219533" sldId="342"/>
        </pc:sldMkLst>
        <pc:spChg chg="mod">
          <ac:chgData name="佐藤 琴乃" userId="S::kotono_sato@jpfgojp.onmicrosoft.com::2230d9ee-5755-4738-bed6-b68085c1b120" providerId="AD" clId="Web-{9C158C65-47B3-A606-2C6A-1F024EC9B376}" dt="2020-07-03T01:32:32.526" v="590" actId="20577"/>
          <ac:spMkLst>
            <pc:docMk/>
            <pc:sldMk cId="903219533" sldId="342"/>
            <ac:spMk id="3" creationId="{FA28049A-EB54-4118-B50D-4219C8C91B8B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3:15.745" v="610" actId="20577"/>
        <pc:sldMkLst>
          <pc:docMk/>
          <pc:sldMk cId="2919537825" sldId="343"/>
        </pc:sldMkLst>
        <pc:spChg chg="mod">
          <ac:chgData name="佐藤 琴乃" userId="S::kotono_sato@jpfgojp.onmicrosoft.com::2230d9ee-5755-4738-bed6-b68085c1b120" providerId="AD" clId="Web-{9C158C65-47B3-A606-2C6A-1F024EC9B376}" dt="2020-07-03T01:33:15.745" v="610" actId="20577"/>
          <ac:spMkLst>
            <pc:docMk/>
            <pc:sldMk cId="2919537825" sldId="34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2:40.417" v="595" actId="20577"/>
          <ac:spMkLst>
            <pc:docMk/>
            <pc:sldMk cId="2919537825" sldId="343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3:48.449" v="621" actId="20577"/>
        <pc:sldMkLst>
          <pc:docMk/>
          <pc:sldMk cId="3174436010" sldId="344"/>
        </pc:sldMkLst>
        <pc:spChg chg="del">
          <ac:chgData name="佐藤 琴乃" userId="S::kotono_sato@jpfgojp.onmicrosoft.com::2230d9ee-5755-4738-bed6-b68085c1b120" providerId="AD" clId="Web-{9C158C65-47B3-A606-2C6A-1F024EC9B376}" dt="2020-07-03T01:04:06.411" v="90"/>
          <ac:spMkLst>
            <pc:docMk/>
            <pc:sldMk cId="3174436010" sldId="34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3:48.449" v="621" actId="20577"/>
          <ac:spMkLst>
            <pc:docMk/>
            <pc:sldMk cId="3174436010" sldId="34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3:27.495" v="617" actId="20577"/>
          <ac:spMkLst>
            <pc:docMk/>
            <pc:sldMk cId="3174436010" sldId="34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08.708" v="92"/>
          <ac:spMkLst>
            <pc:docMk/>
            <pc:sldMk cId="3174436010" sldId="34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09.270" v="93"/>
          <ac:spMkLst>
            <pc:docMk/>
            <pc:sldMk cId="3174436010" sldId="34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07.692" v="91"/>
          <ac:spMkLst>
            <pc:docMk/>
            <pc:sldMk cId="3174436010" sldId="344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4:19.199" v="629" actId="20577"/>
        <pc:sldMkLst>
          <pc:docMk/>
          <pc:sldMk cId="602500825" sldId="345"/>
        </pc:sldMkLst>
        <pc:spChg chg="mod">
          <ac:chgData name="佐藤 琴乃" userId="S::kotono_sato@jpfgojp.onmicrosoft.com::2230d9ee-5755-4738-bed6-b68085c1b120" providerId="AD" clId="Web-{9C158C65-47B3-A606-2C6A-1F024EC9B376}" dt="2020-07-03T01:34:19.199" v="629" actId="20577"/>
          <ac:spMkLst>
            <pc:docMk/>
            <pc:sldMk cId="602500825" sldId="34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3:58.667" v="624" actId="20577"/>
          <ac:spMkLst>
            <pc:docMk/>
            <pc:sldMk cId="602500825" sldId="34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4:44.793" v="635" actId="20577"/>
        <pc:sldMkLst>
          <pc:docMk/>
          <pc:sldMk cId="2432126590" sldId="346"/>
        </pc:sldMkLst>
        <pc:spChg chg="mod">
          <ac:chgData name="佐藤 琴乃" userId="S::kotono_sato@jpfgojp.onmicrosoft.com::2230d9ee-5755-4738-bed6-b68085c1b120" providerId="AD" clId="Web-{9C158C65-47B3-A606-2C6A-1F024EC9B376}" dt="2020-07-03T01:34:44.793" v="635" actId="20577"/>
          <ac:spMkLst>
            <pc:docMk/>
            <pc:sldMk cId="2432126590" sldId="34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4:23.605" v="630" actId="20577"/>
          <ac:spMkLst>
            <pc:docMk/>
            <pc:sldMk cId="2432126590" sldId="346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5:10.464" v="642" actId="20577"/>
        <pc:sldMkLst>
          <pc:docMk/>
          <pc:sldMk cId="3108835704" sldId="347"/>
        </pc:sldMkLst>
        <pc:spChg chg="del">
          <ac:chgData name="佐藤 琴乃" userId="S::kotono_sato@jpfgojp.onmicrosoft.com::2230d9ee-5755-4738-bed6-b68085c1b120" providerId="AD" clId="Web-{9C158C65-47B3-A606-2C6A-1F024EC9B376}" dt="2020-07-03T01:04:14.817" v="94"/>
          <ac:spMkLst>
            <pc:docMk/>
            <pc:sldMk cId="3108835704" sldId="34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5:10.464" v="642" actId="20577"/>
          <ac:spMkLst>
            <pc:docMk/>
            <pc:sldMk cId="3108835704" sldId="34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4:51.746" v="638" actId="20577"/>
          <ac:spMkLst>
            <pc:docMk/>
            <pc:sldMk cId="3108835704" sldId="34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16.286" v="96"/>
          <ac:spMkLst>
            <pc:docMk/>
            <pc:sldMk cId="3108835704" sldId="34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15.551" v="95"/>
          <ac:spMkLst>
            <pc:docMk/>
            <pc:sldMk cId="3108835704" sldId="347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5:37.605" v="650" actId="20577"/>
        <pc:sldMkLst>
          <pc:docMk/>
          <pc:sldMk cId="1364480864" sldId="348"/>
        </pc:sldMkLst>
        <pc:spChg chg="mod">
          <ac:chgData name="佐藤 琴乃" userId="S::kotono_sato@jpfgojp.onmicrosoft.com::2230d9ee-5755-4738-bed6-b68085c1b120" providerId="AD" clId="Web-{9C158C65-47B3-A606-2C6A-1F024EC9B376}" dt="2020-07-03T01:35:37.605" v="650" actId="20577"/>
          <ac:spMkLst>
            <pc:docMk/>
            <pc:sldMk cId="1364480864" sldId="34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5:18.464" v="645" actId="20577"/>
          <ac:spMkLst>
            <pc:docMk/>
            <pc:sldMk cId="1364480864" sldId="34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42:32.919" v="778" actId="20577"/>
        <pc:sldMkLst>
          <pc:docMk/>
          <pc:sldMk cId="817292731" sldId="349"/>
        </pc:sldMkLst>
        <pc:spChg chg="mod">
          <ac:chgData name="佐藤 琴乃" userId="S::kotono_sato@jpfgojp.onmicrosoft.com::2230d9ee-5755-4738-bed6-b68085c1b120" providerId="AD" clId="Web-{9C158C65-47B3-A606-2C6A-1F024EC9B376}" dt="2020-07-03T01:42:32.919" v="778" actId="20577"/>
          <ac:spMkLst>
            <pc:docMk/>
            <pc:sldMk cId="817292731" sldId="34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2:13.841" v="774" actId="20577"/>
          <ac:spMkLst>
            <pc:docMk/>
            <pc:sldMk cId="817292731" sldId="34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6:33.074" v="668" actId="20577"/>
        <pc:sldMkLst>
          <pc:docMk/>
          <pc:sldMk cId="624210120" sldId="350"/>
        </pc:sldMkLst>
        <pc:spChg chg="mod">
          <ac:chgData name="佐藤 琴乃" userId="S::kotono_sato@jpfgojp.onmicrosoft.com::2230d9ee-5755-4738-bed6-b68085c1b120" providerId="AD" clId="Web-{9C158C65-47B3-A606-2C6A-1F024EC9B376}" dt="2020-07-03T01:36:33.074" v="668" actId="20577"/>
          <ac:spMkLst>
            <pc:docMk/>
            <pc:sldMk cId="624210120" sldId="35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6:12.668" v="662" actId="20577"/>
          <ac:spMkLst>
            <pc:docMk/>
            <pc:sldMk cId="624210120" sldId="35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37:58.903" v="691" actId="20577"/>
        <pc:sldMkLst>
          <pc:docMk/>
          <pc:sldMk cId="3669662264" sldId="351"/>
        </pc:sldMkLst>
        <pc:spChg chg="mod">
          <ac:chgData name="佐藤 琴乃" userId="S::kotono_sato@jpfgojp.onmicrosoft.com::2230d9ee-5755-4738-bed6-b68085c1b120" providerId="AD" clId="Web-{9C158C65-47B3-A606-2C6A-1F024EC9B376}" dt="2020-07-03T01:37:58.903" v="691" actId="20577"/>
          <ac:spMkLst>
            <pc:docMk/>
            <pc:sldMk cId="3669662264" sldId="35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7:32.684" v="684" actId="20577"/>
          <ac:spMkLst>
            <pc:docMk/>
            <pc:sldMk cId="3669662264" sldId="35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7:38.793" v="686" actId="1076"/>
          <ac:spMkLst>
            <pc:docMk/>
            <pc:sldMk cId="3669662264" sldId="351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7:24.356" v="680" actId="1076"/>
        <pc:sldMkLst>
          <pc:docMk/>
          <pc:sldMk cId="2830735517" sldId="352"/>
        </pc:sldMkLst>
        <pc:spChg chg="del">
          <ac:chgData name="佐藤 琴乃" userId="S::kotono_sato@jpfgojp.onmicrosoft.com::2230d9ee-5755-4738-bed6-b68085c1b120" providerId="AD" clId="Web-{9C158C65-47B3-A606-2C6A-1F024EC9B376}" dt="2020-07-03T01:04:25.129" v="97"/>
          <ac:spMkLst>
            <pc:docMk/>
            <pc:sldMk cId="2830735517" sldId="35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7:22.481" v="679" actId="14100"/>
          <ac:spMkLst>
            <pc:docMk/>
            <pc:sldMk cId="2830735517" sldId="35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6:40.559" v="671" actId="20577"/>
          <ac:spMkLst>
            <pc:docMk/>
            <pc:sldMk cId="2830735517" sldId="35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7:24.356" v="680" actId="1076"/>
          <ac:spMkLst>
            <pc:docMk/>
            <pc:sldMk cId="2830735517" sldId="352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27.161" v="99"/>
          <ac:spMkLst>
            <pc:docMk/>
            <pc:sldMk cId="2830735517" sldId="35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27.973" v="100"/>
          <ac:spMkLst>
            <pc:docMk/>
            <pc:sldMk cId="2830735517" sldId="352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26.020" v="98"/>
          <ac:spMkLst>
            <pc:docMk/>
            <pc:sldMk cId="2830735517" sldId="35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8:33.450" v="706" actId="20577"/>
        <pc:sldMkLst>
          <pc:docMk/>
          <pc:sldMk cId="1336547048" sldId="353"/>
        </pc:sldMkLst>
        <pc:spChg chg="del">
          <ac:chgData name="佐藤 琴乃" userId="S::kotono_sato@jpfgojp.onmicrosoft.com::2230d9ee-5755-4738-bed6-b68085c1b120" providerId="AD" clId="Web-{9C158C65-47B3-A606-2C6A-1F024EC9B376}" dt="2020-07-03T01:04:31.411" v="101"/>
          <ac:spMkLst>
            <pc:docMk/>
            <pc:sldMk cId="1336547048" sldId="35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8:33.450" v="706" actId="20577"/>
          <ac:spMkLst>
            <pc:docMk/>
            <pc:sldMk cId="1336547048" sldId="35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8:15.043" v="694" actId="20577"/>
          <ac:spMkLst>
            <pc:docMk/>
            <pc:sldMk cId="1336547048" sldId="35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32.741" v="103"/>
          <ac:spMkLst>
            <pc:docMk/>
            <pc:sldMk cId="1336547048" sldId="35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34.411" v="104"/>
          <ac:spMkLst>
            <pc:docMk/>
            <pc:sldMk cId="1336547048" sldId="353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32.161" v="102"/>
          <ac:spMkLst>
            <pc:docMk/>
            <pc:sldMk cId="1336547048" sldId="35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39:00.637" v="723" actId="20577"/>
        <pc:sldMkLst>
          <pc:docMk/>
          <pc:sldMk cId="2615856767" sldId="354"/>
        </pc:sldMkLst>
        <pc:spChg chg="del">
          <ac:chgData name="佐藤 琴乃" userId="S::kotono_sato@jpfgojp.onmicrosoft.com::2230d9ee-5755-4738-bed6-b68085c1b120" providerId="AD" clId="Web-{9C158C65-47B3-A606-2C6A-1F024EC9B376}" dt="2020-07-03T01:04:37.926" v="105"/>
          <ac:spMkLst>
            <pc:docMk/>
            <pc:sldMk cId="2615856767" sldId="35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9:00.637" v="723" actId="20577"/>
          <ac:spMkLst>
            <pc:docMk/>
            <pc:sldMk cId="2615856767" sldId="35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38:46.231" v="709" actId="20577"/>
          <ac:spMkLst>
            <pc:docMk/>
            <pc:sldMk cId="2615856767" sldId="35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40.098" v="107"/>
          <ac:spMkLst>
            <pc:docMk/>
            <pc:sldMk cId="2615856767" sldId="35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40.692" v="108"/>
          <ac:spMkLst>
            <pc:docMk/>
            <pc:sldMk cId="2615856767" sldId="354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39.536" v="106"/>
          <ac:spMkLst>
            <pc:docMk/>
            <pc:sldMk cId="2615856767" sldId="35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0:37.934" v="749" actId="20577"/>
        <pc:sldMkLst>
          <pc:docMk/>
          <pc:sldMk cId="3033120991" sldId="355"/>
        </pc:sldMkLst>
        <pc:spChg chg="mod">
          <ac:chgData name="佐藤 琴乃" userId="S::kotono_sato@jpfgojp.onmicrosoft.com::2230d9ee-5755-4738-bed6-b68085c1b120" providerId="AD" clId="Web-{9C158C65-47B3-A606-2C6A-1F024EC9B376}" dt="2020-07-03T01:40:25.231" v="746" actId="20577"/>
          <ac:spMkLst>
            <pc:docMk/>
            <pc:sldMk cId="3033120991" sldId="355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45.005" v="110"/>
          <ac:spMkLst>
            <pc:docMk/>
            <pc:sldMk cId="3033120991" sldId="35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43.770" v="109"/>
          <ac:spMkLst>
            <pc:docMk/>
            <pc:sldMk cId="3033120991" sldId="355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0:37.934" v="749" actId="20577"/>
          <ac:spMkLst>
            <pc:docMk/>
            <pc:sldMk cId="3033120991" sldId="355"/>
            <ac:spMk id="13" creationId="{8E76A1F1-82B5-425C-BC2F-ACB6097B3D1E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1:01.106" v="756" actId="20577"/>
        <pc:sldMkLst>
          <pc:docMk/>
          <pc:sldMk cId="883384830" sldId="356"/>
        </pc:sldMkLst>
        <pc:spChg chg="mod">
          <ac:chgData name="佐藤 琴乃" userId="S::kotono_sato@jpfgojp.onmicrosoft.com::2230d9ee-5755-4738-bed6-b68085c1b120" providerId="AD" clId="Web-{9C158C65-47B3-A606-2C6A-1F024EC9B376}" dt="2020-07-03T01:41:01.106" v="756" actId="20577"/>
          <ac:spMkLst>
            <pc:docMk/>
            <pc:sldMk cId="883384830" sldId="356"/>
            <ac:spMk id="3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48.051" v="112"/>
          <ac:spMkLst>
            <pc:docMk/>
            <pc:sldMk cId="883384830" sldId="35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47.286" v="111"/>
          <ac:spMkLst>
            <pc:docMk/>
            <pc:sldMk cId="883384830" sldId="356"/>
            <ac:spMk id="11" creationId="{9557DDCB-0AF4-4AFF-A705-E5DBBE957561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0:45.028" v="751" actId="20577"/>
          <ac:spMkLst>
            <pc:docMk/>
            <pc:sldMk cId="883384830" sldId="356"/>
            <ac:spMk id="13" creationId="{8E76A1F1-82B5-425C-BC2F-ACB6097B3D1E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1:31.419" v="763" actId="20577"/>
        <pc:sldMkLst>
          <pc:docMk/>
          <pc:sldMk cId="2074369330" sldId="357"/>
        </pc:sldMkLst>
        <pc:spChg chg="del">
          <ac:chgData name="佐藤 琴乃" userId="S::kotono_sato@jpfgojp.onmicrosoft.com::2230d9ee-5755-4738-bed6-b68085c1b120" providerId="AD" clId="Web-{9C158C65-47B3-A606-2C6A-1F024EC9B376}" dt="2020-07-03T01:04:51.301" v="113"/>
          <ac:spMkLst>
            <pc:docMk/>
            <pc:sldMk cId="2074369330" sldId="35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1:31.419" v="763" actId="20577"/>
          <ac:spMkLst>
            <pc:docMk/>
            <pc:sldMk cId="2074369330" sldId="35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1:08.856" v="759" actId="20577"/>
          <ac:spMkLst>
            <pc:docMk/>
            <pc:sldMk cId="2074369330" sldId="35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54.583" v="115"/>
          <ac:spMkLst>
            <pc:docMk/>
            <pc:sldMk cId="2074369330" sldId="35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55.208" v="116"/>
          <ac:spMkLst>
            <pc:docMk/>
            <pc:sldMk cId="2074369330" sldId="357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4:52.161" v="114"/>
          <ac:spMkLst>
            <pc:docMk/>
            <pc:sldMk cId="2074369330" sldId="357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2:00.872" v="771" actId="20577"/>
        <pc:sldMkLst>
          <pc:docMk/>
          <pc:sldMk cId="2267064423" sldId="358"/>
        </pc:sldMkLst>
        <pc:spChg chg="del mod">
          <ac:chgData name="佐藤 琴乃" userId="S::kotono_sato@jpfgojp.onmicrosoft.com::2230d9ee-5755-4738-bed6-b68085c1b120" providerId="AD" clId="Web-{9C158C65-47B3-A606-2C6A-1F024EC9B376}" dt="2020-07-03T01:04:59.411" v="120"/>
          <ac:spMkLst>
            <pc:docMk/>
            <pc:sldMk cId="2267064423" sldId="35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2:00.872" v="771" actId="20577"/>
          <ac:spMkLst>
            <pc:docMk/>
            <pc:sldMk cId="2267064423" sldId="35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1:39.388" v="766" actId="20577"/>
          <ac:spMkLst>
            <pc:docMk/>
            <pc:sldMk cId="2267064423" sldId="35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01.473" v="122"/>
          <ac:spMkLst>
            <pc:docMk/>
            <pc:sldMk cId="2267064423" sldId="35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02.223" v="123"/>
          <ac:spMkLst>
            <pc:docMk/>
            <pc:sldMk cId="2267064423" sldId="358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00.286" v="121"/>
          <ac:spMkLst>
            <pc:docMk/>
            <pc:sldMk cId="2267064423" sldId="35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43:03.654" v="786" actId="20577"/>
        <pc:sldMkLst>
          <pc:docMk/>
          <pc:sldMk cId="597932422" sldId="359"/>
        </pc:sldMkLst>
        <pc:spChg chg="mod">
          <ac:chgData name="佐藤 琴乃" userId="S::kotono_sato@jpfgojp.onmicrosoft.com::2230d9ee-5755-4738-bed6-b68085c1b120" providerId="AD" clId="Web-{9C158C65-47B3-A606-2C6A-1F024EC9B376}" dt="2020-07-03T01:43:03.654" v="786" actId="20577"/>
          <ac:spMkLst>
            <pc:docMk/>
            <pc:sldMk cId="597932422" sldId="35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2:41.169" v="781" actId="20577"/>
          <ac:spMkLst>
            <pc:docMk/>
            <pc:sldMk cId="597932422" sldId="359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3:46.232" v="795" actId="20577"/>
        <pc:sldMkLst>
          <pc:docMk/>
          <pc:sldMk cId="3519370733" sldId="360"/>
        </pc:sldMkLst>
        <pc:spChg chg="del">
          <ac:chgData name="佐藤 琴乃" userId="S::kotono_sato@jpfgojp.onmicrosoft.com::2230d9ee-5755-4738-bed6-b68085c1b120" providerId="AD" clId="Web-{9C158C65-47B3-A606-2C6A-1F024EC9B376}" dt="2020-07-03T01:05:07.676" v="124"/>
          <ac:spMkLst>
            <pc:docMk/>
            <pc:sldMk cId="3519370733" sldId="36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3:46.232" v="795" actId="20577"/>
          <ac:spMkLst>
            <pc:docMk/>
            <pc:sldMk cId="3519370733" sldId="36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3:12.029" v="791" actId="20577"/>
          <ac:spMkLst>
            <pc:docMk/>
            <pc:sldMk cId="3519370733" sldId="36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09.802" v="126"/>
          <ac:spMkLst>
            <pc:docMk/>
            <pc:sldMk cId="3519370733" sldId="36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10.739" v="127"/>
          <ac:spMkLst>
            <pc:docMk/>
            <pc:sldMk cId="3519370733" sldId="360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08.817" v="125"/>
          <ac:spMkLst>
            <pc:docMk/>
            <pc:sldMk cId="3519370733" sldId="360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5:02.435" v="823" actId="20577"/>
        <pc:sldMkLst>
          <pc:docMk/>
          <pc:sldMk cId="2546904400" sldId="361"/>
        </pc:sldMkLst>
        <pc:spChg chg="del">
          <ac:chgData name="佐藤 琴乃" userId="S::kotono_sato@jpfgojp.onmicrosoft.com::2230d9ee-5755-4738-bed6-b68085c1b120" providerId="AD" clId="Web-{9C158C65-47B3-A606-2C6A-1F024EC9B376}" dt="2020-07-03T01:05:16.661" v="130"/>
          <ac:spMkLst>
            <pc:docMk/>
            <pc:sldMk cId="2546904400" sldId="361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5:02.435" v="823" actId="20577"/>
          <ac:spMkLst>
            <pc:docMk/>
            <pc:sldMk cId="2546904400" sldId="36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4:38.201" v="816" actId="20577"/>
          <ac:spMkLst>
            <pc:docMk/>
            <pc:sldMk cId="2546904400" sldId="361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4:49.373" v="819" actId="1076"/>
          <ac:spMkLst>
            <pc:docMk/>
            <pc:sldMk cId="2546904400" sldId="361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9C158C65-47B3-A606-2C6A-1F024EC9B376}" dt="2020-07-03T01:45:35.998" v="833" actId="1076"/>
        <pc:sldMkLst>
          <pc:docMk/>
          <pc:sldMk cId="2419071479" sldId="362"/>
        </pc:sldMkLst>
        <pc:spChg chg="mod">
          <ac:chgData name="佐藤 琴乃" userId="S::kotono_sato@jpfgojp.onmicrosoft.com::2230d9ee-5755-4738-bed6-b68085c1b120" providerId="AD" clId="Web-{9C158C65-47B3-A606-2C6A-1F024EC9B376}" dt="2020-07-03T01:45:07.467" v="824" actId="20577"/>
          <ac:spMkLst>
            <pc:docMk/>
            <pc:sldMk cId="2419071479" sldId="362"/>
            <ac:spMk id="2" creationId="{E31A6C22-CD8E-4542-AC56-A541DF9383DE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5:33.092" v="832" actId="14100"/>
          <ac:spMkLst>
            <pc:docMk/>
            <pc:sldMk cId="2419071479" sldId="36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5:35.998" v="833" actId="1076"/>
          <ac:spMkLst>
            <pc:docMk/>
            <pc:sldMk cId="2419071479" sldId="362"/>
            <ac:spMk id="7" creationId="{1AF68CEC-B70C-4DFA-9973-E5B8A12ED17D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6:10.014" v="841" actId="1076"/>
        <pc:sldMkLst>
          <pc:docMk/>
          <pc:sldMk cId="254379354" sldId="363"/>
        </pc:sldMkLst>
        <pc:spChg chg="del">
          <ac:chgData name="佐藤 琴乃" userId="S::kotono_sato@jpfgojp.onmicrosoft.com::2230d9ee-5755-4738-bed6-b68085c1b120" providerId="AD" clId="Web-{9C158C65-47B3-A606-2C6A-1F024EC9B376}" dt="2020-07-03T01:05:19.692" v="131"/>
          <ac:spMkLst>
            <pc:docMk/>
            <pc:sldMk cId="254379354" sldId="36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6:05.342" v="840" actId="14100"/>
          <ac:spMkLst>
            <pc:docMk/>
            <pc:sldMk cId="254379354" sldId="36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5:44.826" v="834" actId="20577"/>
          <ac:spMkLst>
            <pc:docMk/>
            <pc:sldMk cId="254379354" sldId="363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6:10.014" v="841" actId="1076"/>
          <ac:spMkLst>
            <pc:docMk/>
            <pc:sldMk cId="254379354" sldId="363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21.942" v="133"/>
          <ac:spMkLst>
            <pc:docMk/>
            <pc:sldMk cId="254379354" sldId="36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23.177" v="134"/>
          <ac:spMkLst>
            <pc:docMk/>
            <pc:sldMk cId="254379354" sldId="363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20.505" v="132"/>
          <ac:spMkLst>
            <pc:docMk/>
            <pc:sldMk cId="254379354" sldId="36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158C65-47B3-A606-2C6A-1F024EC9B376}" dt="2020-07-03T01:46:43.436" v="849" actId="20577"/>
        <pc:sldMkLst>
          <pc:docMk/>
          <pc:sldMk cId="2255756612" sldId="364"/>
        </pc:sldMkLst>
        <pc:spChg chg="del">
          <ac:chgData name="佐藤 琴乃" userId="S::kotono_sato@jpfgojp.onmicrosoft.com::2230d9ee-5755-4738-bed6-b68085c1b120" providerId="AD" clId="Web-{9C158C65-47B3-A606-2C6A-1F024EC9B376}" dt="2020-07-03T01:05:26.177" v="135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6:43.436" v="849" actId="20577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158C65-47B3-A606-2C6A-1F024EC9B376}" dt="2020-07-03T01:46:20.779" v="844" actId="20577"/>
          <ac:spMkLst>
            <pc:docMk/>
            <pc:sldMk cId="2255756612" sldId="36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28.880" v="137"/>
          <ac:spMkLst>
            <pc:docMk/>
            <pc:sldMk cId="2255756612" sldId="36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30.239" v="138"/>
          <ac:spMkLst>
            <pc:docMk/>
            <pc:sldMk cId="2255756612" sldId="364"/>
            <ac:spMk id="10" creationId="{5CCE729E-7FB4-4056-A38B-601D462183F8}"/>
          </ac:spMkLst>
        </pc:spChg>
        <pc:spChg chg="del">
          <ac:chgData name="佐藤 琴乃" userId="S::kotono_sato@jpfgojp.onmicrosoft.com::2230d9ee-5755-4738-bed6-b68085c1b120" providerId="AD" clId="Web-{9C158C65-47B3-A606-2C6A-1F024EC9B376}" dt="2020-07-03T01:05:26.895" v="136"/>
          <ac:spMkLst>
            <pc:docMk/>
            <pc:sldMk cId="2255756612" sldId="36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7B0A50A4-0F0C-4B25-7897-BF86D358C8F9}"/>
    <pc:docChg chg="modSld">
      <pc:chgData name="内田 陽子" userId="S::yoko_uchida@jpfgojp.onmicrosoft.com::3ba88787-b8da-4fc8-a417-83f627a88c5e" providerId="AD" clId="Web-{7B0A50A4-0F0C-4B25-7897-BF86D358C8F9}" dt="2020-06-10T02:20:35.154" v="64"/>
      <pc:docMkLst>
        <pc:docMk/>
      </pc:docMkLst>
      <pc:sldChg chg="delSp delAnim">
        <pc:chgData name="内田 陽子" userId="S::yoko_uchida@jpfgojp.onmicrosoft.com::3ba88787-b8da-4fc8-a417-83f627a88c5e" providerId="AD" clId="Web-{7B0A50A4-0F0C-4B25-7897-BF86D358C8F9}" dt="2020-06-10T02:19:05.670" v="9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7B0A50A4-0F0C-4B25-7897-BF86D358C8F9}" dt="2020-06-10T02:19:05.670" v="9"/>
          <ac:picMkLst>
            <pc:docMk/>
            <pc:sldMk cId="510784872" sldId="265"/>
            <ac:picMk id="8" creationId="{00764776-F635-4C57-B813-7ACE17F64C7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47.014" v="0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7B0A50A4-0F0C-4B25-7897-BF86D358C8F9}" dt="2020-06-10T02:18:47.014" v="0"/>
          <ac:picMkLst>
            <pc:docMk/>
            <pc:sldMk cId="3155804793" sldId="2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1.592" v="2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7B0A50A4-0F0C-4B25-7897-BF86D358C8F9}" dt="2020-06-10T02:18:51.592" v="2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1.138" v="25"/>
        <pc:sldMkLst>
          <pc:docMk/>
          <pc:sldMk cId="3770846216" sldId="282"/>
        </pc:sldMkLst>
        <pc:picChg chg="del">
          <ac:chgData name="内田 陽子" userId="S::yoko_uchida@jpfgojp.onmicrosoft.com::3ba88787-b8da-4fc8-a417-83f627a88c5e" providerId="AD" clId="Web-{7B0A50A4-0F0C-4B25-7897-BF86D358C8F9}" dt="2020-06-10T02:19:31.138" v="25"/>
          <ac:picMkLst>
            <pc:docMk/>
            <pc:sldMk cId="3770846216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4.529" v="33"/>
        <pc:sldMkLst>
          <pc:docMk/>
          <pc:sldMk cId="339055376" sldId="283"/>
        </pc:sldMkLst>
        <pc:picChg chg="del">
          <ac:chgData name="内田 陽子" userId="S::yoko_uchida@jpfgojp.onmicrosoft.com::3ba88787-b8da-4fc8-a417-83f627a88c5e" providerId="AD" clId="Web-{7B0A50A4-0F0C-4B25-7897-BF86D358C8F9}" dt="2020-06-10T02:19:44.529" v="33"/>
          <ac:picMkLst>
            <pc:docMk/>
            <pc:sldMk cId="339055376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8.044" v="41"/>
        <pc:sldMkLst>
          <pc:docMk/>
          <pc:sldMk cId="855514078" sldId="285"/>
        </pc:sldMkLst>
        <pc:picChg chg="del">
          <ac:chgData name="内田 陽子" userId="S::yoko_uchida@jpfgojp.onmicrosoft.com::3ba88787-b8da-4fc8-a417-83f627a88c5e" providerId="AD" clId="Web-{7B0A50A4-0F0C-4B25-7897-BF86D358C8F9}" dt="2020-06-10T02:19:58.044" v="41"/>
          <ac:picMkLst>
            <pc:docMk/>
            <pc:sldMk cId="855514078" sldId="2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1.670" v="7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7B0A50A4-0F0C-4B25-7897-BF86D358C8F9}" dt="2020-06-10T02:19:01.670" v="7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9.122" v="60"/>
        <pc:sldMkLst>
          <pc:docMk/>
          <pc:sldMk cId="3591859379" sldId="290"/>
        </pc:sldMkLst>
        <pc:picChg chg="del">
          <ac:chgData name="内田 陽子" userId="S::yoko_uchida@jpfgojp.onmicrosoft.com::3ba88787-b8da-4fc8-a417-83f627a88c5e" providerId="AD" clId="Web-{7B0A50A4-0F0C-4B25-7897-BF86D358C8F9}" dt="2020-06-10T02:20:29.122" v="60"/>
          <ac:picMkLst>
            <pc:docMk/>
            <pc:sldMk cId="3591859379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1.388" v="12"/>
        <pc:sldMkLst>
          <pc:docMk/>
          <pc:sldMk cId="3255837261" sldId="293"/>
        </pc:sldMkLst>
        <pc:picChg chg="del">
          <ac:chgData name="内田 陽子" userId="S::yoko_uchida@jpfgojp.onmicrosoft.com::3ba88787-b8da-4fc8-a417-83f627a88c5e" providerId="AD" clId="Web-{7B0A50A4-0F0C-4B25-7897-BF86D358C8F9}" dt="2020-06-10T02:19:11.388" v="12"/>
          <ac:picMkLst>
            <pc:docMk/>
            <pc:sldMk cId="3255837261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9.919" v="52"/>
        <pc:sldMkLst>
          <pc:docMk/>
          <pc:sldMk cId="1114295515" sldId="300"/>
        </pc:sldMkLst>
        <pc:picChg chg="del">
          <ac:chgData name="内田 陽子" userId="S::yoko_uchida@jpfgojp.onmicrosoft.com::3ba88787-b8da-4fc8-a417-83f627a88c5e" providerId="AD" clId="Web-{7B0A50A4-0F0C-4B25-7897-BF86D358C8F9}" dt="2020-06-10T02:20:19.919" v="52"/>
          <ac:picMkLst>
            <pc:docMk/>
            <pc:sldMk cId="1114295515" sldId="300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49.732" v="1"/>
        <pc:sldMkLst>
          <pc:docMk/>
          <pc:sldMk cId="878709562" sldId="315"/>
        </pc:sldMkLst>
        <pc:picChg chg="del">
          <ac:chgData name="内田 陽子" userId="S::yoko_uchida@jpfgojp.onmicrosoft.com::3ba88787-b8da-4fc8-a417-83f627a88c5e" providerId="AD" clId="Web-{7B0A50A4-0F0C-4B25-7897-BF86D358C8F9}" dt="2020-06-10T02:18:49.732" v="1"/>
          <ac:picMkLst>
            <pc:docMk/>
            <pc:sldMk cId="878709562" sldId="31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3.217" v="3"/>
        <pc:sldMkLst>
          <pc:docMk/>
          <pc:sldMk cId="2806374273" sldId="316"/>
        </pc:sldMkLst>
        <pc:picChg chg="del">
          <ac:chgData name="内田 陽子" userId="S::yoko_uchida@jpfgojp.onmicrosoft.com::3ba88787-b8da-4fc8-a417-83f627a88c5e" providerId="AD" clId="Web-{7B0A50A4-0F0C-4B25-7897-BF86D358C8F9}" dt="2020-06-10T02:18:53.217" v="3"/>
          <ac:picMkLst>
            <pc:docMk/>
            <pc:sldMk cId="2806374273" sldId="31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7.404" v="4"/>
        <pc:sldMkLst>
          <pc:docMk/>
          <pc:sldMk cId="3125033910" sldId="317"/>
        </pc:sldMkLst>
        <pc:picChg chg="del">
          <ac:chgData name="内田 陽子" userId="S::yoko_uchida@jpfgojp.onmicrosoft.com::3ba88787-b8da-4fc8-a417-83f627a88c5e" providerId="AD" clId="Web-{7B0A50A4-0F0C-4B25-7897-BF86D358C8F9}" dt="2020-06-10T02:18:57.404" v="4"/>
          <ac:picMkLst>
            <pc:docMk/>
            <pc:sldMk cId="3125033910" sldId="31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8:59.717" v="5"/>
        <pc:sldMkLst>
          <pc:docMk/>
          <pc:sldMk cId="308988088" sldId="318"/>
        </pc:sldMkLst>
        <pc:picChg chg="del">
          <ac:chgData name="内田 陽子" userId="S::yoko_uchida@jpfgojp.onmicrosoft.com::3ba88787-b8da-4fc8-a417-83f627a88c5e" providerId="AD" clId="Web-{7B0A50A4-0F0C-4B25-7897-BF86D358C8F9}" dt="2020-06-10T02:18:59.717" v="5"/>
          <ac:picMkLst>
            <pc:docMk/>
            <pc:sldMk cId="308988088" sldId="31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0.435" v="6"/>
        <pc:sldMkLst>
          <pc:docMk/>
          <pc:sldMk cId="663264245" sldId="319"/>
        </pc:sldMkLst>
        <pc:picChg chg="del">
          <ac:chgData name="内田 陽子" userId="S::yoko_uchida@jpfgojp.onmicrosoft.com::3ba88787-b8da-4fc8-a417-83f627a88c5e" providerId="AD" clId="Web-{7B0A50A4-0F0C-4B25-7897-BF86D358C8F9}" dt="2020-06-10T02:19:00.435" v="6"/>
          <ac:picMkLst>
            <pc:docMk/>
            <pc:sldMk cId="663264245" sldId="31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4.435" v="8"/>
        <pc:sldMkLst>
          <pc:docMk/>
          <pc:sldMk cId="1402808126" sldId="320"/>
        </pc:sldMkLst>
        <pc:picChg chg="del">
          <ac:chgData name="内田 陽子" userId="S::yoko_uchida@jpfgojp.onmicrosoft.com::3ba88787-b8da-4fc8-a417-83f627a88c5e" providerId="AD" clId="Web-{7B0A50A4-0F0C-4B25-7897-BF86D358C8F9}" dt="2020-06-10T02:19:04.435" v="8"/>
          <ac:picMkLst>
            <pc:docMk/>
            <pc:sldMk cId="1402808126" sldId="32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8.685" v="10"/>
        <pc:sldMkLst>
          <pc:docMk/>
          <pc:sldMk cId="993028233" sldId="321"/>
        </pc:sldMkLst>
        <pc:picChg chg="del">
          <ac:chgData name="内田 陽子" userId="S::yoko_uchida@jpfgojp.onmicrosoft.com::3ba88787-b8da-4fc8-a417-83f627a88c5e" providerId="AD" clId="Web-{7B0A50A4-0F0C-4B25-7897-BF86D358C8F9}" dt="2020-06-10T02:19:08.685" v="10"/>
          <ac:picMkLst>
            <pc:docMk/>
            <pc:sldMk cId="993028233" sldId="321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09.654" v="11"/>
        <pc:sldMkLst>
          <pc:docMk/>
          <pc:sldMk cId="2431176464" sldId="322"/>
        </pc:sldMkLst>
        <pc:picChg chg="del">
          <ac:chgData name="内田 陽子" userId="S::yoko_uchida@jpfgojp.onmicrosoft.com::3ba88787-b8da-4fc8-a417-83f627a88c5e" providerId="AD" clId="Web-{7B0A50A4-0F0C-4B25-7897-BF86D358C8F9}" dt="2020-06-10T02:19:09.654" v="11"/>
          <ac:picMkLst>
            <pc:docMk/>
            <pc:sldMk cId="2431176464" sldId="32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3.420" v="13"/>
        <pc:sldMkLst>
          <pc:docMk/>
          <pc:sldMk cId="1239041308" sldId="323"/>
        </pc:sldMkLst>
        <pc:picChg chg="del">
          <ac:chgData name="内田 陽子" userId="S::yoko_uchida@jpfgojp.onmicrosoft.com::3ba88787-b8da-4fc8-a417-83f627a88c5e" providerId="AD" clId="Web-{7B0A50A4-0F0C-4B25-7897-BF86D358C8F9}" dt="2020-06-10T02:19:13.420" v="13"/>
          <ac:picMkLst>
            <pc:docMk/>
            <pc:sldMk cId="1239041308" sldId="32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4.842" v="14"/>
        <pc:sldMkLst>
          <pc:docMk/>
          <pc:sldMk cId="227346625" sldId="324"/>
        </pc:sldMkLst>
        <pc:picChg chg="del">
          <ac:chgData name="内田 陽子" userId="S::yoko_uchida@jpfgojp.onmicrosoft.com::3ba88787-b8da-4fc8-a417-83f627a88c5e" providerId="AD" clId="Web-{7B0A50A4-0F0C-4B25-7897-BF86D358C8F9}" dt="2020-06-10T02:19:14.842" v="14"/>
          <ac:picMkLst>
            <pc:docMk/>
            <pc:sldMk cId="227346625" sldId="32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6.248" v="15"/>
        <pc:sldMkLst>
          <pc:docMk/>
          <pc:sldMk cId="3956439240" sldId="325"/>
        </pc:sldMkLst>
        <pc:picChg chg="del">
          <ac:chgData name="内田 陽子" userId="S::yoko_uchida@jpfgojp.onmicrosoft.com::3ba88787-b8da-4fc8-a417-83f627a88c5e" providerId="AD" clId="Web-{7B0A50A4-0F0C-4B25-7897-BF86D358C8F9}" dt="2020-06-10T02:19:16.248" v="15"/>
          <ac:picMkLst>
            <pc:docMk/>
            <pc:sldMk cId="3956439240" sldId="32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7.592" v="16"/>
        <pc:sldMkLst>
          <pc:docMk/>
          <pc:sldMk cId="926010872" sldId="326"/>
        </pc:sldMkLst>
        <pc:picChg chg="del">
          <ac:chgData name="内田 陽子" userId="S::yoko_uchida@jpfgojp.onmicrosoft.com::3ba88787-b8da-4fc8-a417-83f627a88c5e" providerId="AD" clId="Web-{7B0A50A4-0F0C-4B25-7897-BF86D358C8F9}" dt="2020-06-10T02:19:17.592" v="16"/>
          <ac:picMkLst>
            <pc:docMk/>
            <pc:sldMk cId="926010872" sldId="32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18.904" v="17"/>
        <pc:sldMkLst>
          <pc:docMk/>
          <pc:sldMk cId="4215311804" sldId="327"/>
        </pc:sldMkLst>
        <pc:picChg chg="del">
          <ac:chgData name="内田 陽子" userId="S::yoko_uchida@jpfgojp.onmicrosoft.com::3ba88787-b8da-4fc8-a417-83f627a88c5e" providerId="AD" clId="Web-{7B0A50A4-0F0C-4B25-7897-BF86D358C8F9}" dt="2020-06-10T02:19:18.904" v="17"/>
          <ac:picMkLst>
            <pc:docMk/>
            <pc:sldMk cId="4215311804" sldId="32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0.701" v="18"/>
        <pc:sldMkLst>
          <pc:docMk/>
          <pc:sldMk cId="1178862647" sldId="328"/>
        </pc:sldMkLst>
        <pc:picChg chg="del">
          <ac:chgData name="内田 陽子" userId="S::yoko_uchida@jpfgojp.onmicrosoft.com::3ba88787-b8da-4fc8-a417-83f627a88c5e" providerId="AD" clId="Web-{7B0A50A4-0F0C-4B25-7897-BF86D358C8F9}" dt="2020-06-10T02:19:20.701" v="18"/>
          <ac:picMkLst>
            <pc:docMk/>
            <pc:sldMk cId="1178862647" sldId="32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2.060" v="19"/>
        <pc:sldMkLst>
          <pc:docMk/>
          <pc:sldMk cId="1263010840" sldId="329"/>
        </pc:sldMkLst>
        <pc:picChg chg="del">
          <ac:chgData name="内田 陽子" userId="S::yoko_uchida@jpfgojp.onmicrosoft.com::3ba88787-b8da-4fc8-a417-83f627a88c5e" providerId="AD" clId="Web-{7B0A50A4-0F0C-4B25-7897-BF86D358C8F9}" dt="2020-06-10T02:19:22.060" v="19"/>
          <ac:picMkLst>
            <pc:docMk/>
            <pc:sldMk cId="1263010840" sldId="32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3.295" v="20"/>
        <pc:sldMkLst>
          <pc:docMk/>
          <pc:sldMk cId="1992545132" sldId="330"/>
        </pc:sldMkLst>
        <pc:picChg chg="del">
          <ac:chgData name="内田 陽子" userId="S::yoko_uchida@jpfgojp.onmicrosoft.com::3ba88787-b8da-4fc8-a417-83f627a88c5e" providerId="AD" clId="Web-{7B0A50A4-0F0C-4B25-7897-BF86D358C8F9}" dt="2020-06-10T02:19:23.295" v="20"/>
          <ac:picMkLst>
            <pc:docMk/>
            <pc:sldMk cId="1992545132" sldId="33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4.560" v="21"/>
        <pc:sldMkLst>
          <pc:docMk/>
          <pc:sldMk cId="3179811214" sldId="331"/>
        </pc:sldMkLst>
        <pc:picChg chg="del">
          <ac:chgData name="内田 陽子" userId="S::yoko_uchida@jpfgojp.onmicrosoft.com::3ba88787-b8da-4fc8-a417-83f627a88c5e" providerId="AD" clId="Web-{7B0A50A4-0F0C-4B25-7897-BF86D358C8F9}" dt="2020-06-10T02:19:24.560" v="21"/>
          <ac:picMkLst>
            <pc:docMk/>
            <pc:sldMk cId="3179811214" sldId="33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5.779" v="22"/>
        <pc:sldMkLst>
          <pc:docMk/>
          <pc:sldMk cId="3028888272" sldId="332"/>
        </pc:sldMkLst>
        <pc:picChg chg="del">
          <ac:chgData name="内田 陽子" userId="S::yoko_uchida@jpfgojp.onmicrosoft.com::3ba88787-b8da-4fc8-a417-83f627a88c5e" providerId="AD" clId="Web-{7B0A50A4-0F0C-4B25-7897-BF86D358C8F9}" dt="2020-06-10T02:19:25.779" v="22"/>
          <ac:picMkLst>
            <pc:docMk/>
            <pc:sldMk cId="3028888272" sldId="33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7.123" v="23"/>
        <pc:sldMkLst>
          <pc:docMk/>
          <pc:sldMk cId="3535373890" sldId="333"/>
        </pc:sldMkLst>
        <pc:picChg chg="del">
          <ac:chgData name="内田 陽子" userId="S::yoko_uchida@jpfgojp.onmicrosoft.com::3ba88787-b8da-4fc8-a417-83f627a88c5e" providerId="AD" clId="Web-{7B0A50A4-0F0C-4B25-7897-BF86D358C8F9}" dt="2020-06-10T02:19:27.123" v="23"/>
          <ac:picMkLst>
            <pc:docMk/>
            <pc:sldMk cId="3535373890" sldId="33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29.732" v="24"/>
        <pc:sldMkLst>
          <pc:docMk/>
          <pc:sldMk cId="1833103620" sldId="334"/>
        </pc:sldMkLst>
        <pc:picChg chg="del">
          <ac:chgData name="内田 陽子" userId="S::yoko_uchida@jpfgojp.onmicrosoft.com::3ba88787-b8da-4fc8-a417-83f627a88c5e" providerId="AD" clId="Web-{7B0A50A4-0F0C-4B25-7897-BF86D358C8F9}" dt="2020-06-10T02:19:29.732" v="24"/>
          <ac:picMkLst>
            <pc:docMk/>
            <pc:sldMk cId="1833103620" sldId="334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2.560" v="26"/>
        <pc:sldMkLst>
          <pc:docMk/>
          <pc:sldMk cId="1020148478" sldId="335"/>
        </pc:sldMkLst>
        <pc:picChg chg="del">
          <ac:chgData name="内田 陽子" userId="S::yoko_uchida@jpfgojp.onmicrosoft.com::3ba88787-b8da-4fc8-a417-83f627a88c5e" providerId="AD" clId="Web-{7B0A50A4-0F0C-4B25-7897-BF86D358C8F9}" dt="2020-06-10T02:19:32.560" v="26"/>
          <ac:picMkLst>
            <pc:docMk/>
            <pc:sldMk cId="1020148478" sldId="33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3.748" v="27"/>
        <pc:sldMkLst>
          <pc:docMk/>
          <pc:sldMk cId="1871860711" sldId="336"/>
        </pc:sldMkLst>
        <pc:picChg chg="del">
          <ac:chgData name="内田 陽子" userId="S::yoko_uchida@jpfgojp.onmicrosoft.com::3ba88787-b8da-4fc8-a417-83f627a88c5e" providerId="AD" clId="Web-{7B0A50A4-0F0C-4B25-7897-BF86D358C8F9}" dt="2020-06-10T02:19:33.748" v="27"/>
          <ac:picMkLst>
            <pc:docMk/>
            <pc:sldMk cId="1871860711" sldId="33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5.123" v="28"/>
        <pc:sldMkLst>
          <pc:docMk/>
          <pc:sldMk cId="3285066421" sldId="337"/>
        </pc:sldMkLst>
        <pc:picChg chg="del">
          <ac:chgData name="内田 陽子" userId="S::yoko_uchida@jpfgojp.onmicrosoft.com::3ba88787-b8da-4fc8-a417-83f627a88c5e" providerId="AD" clId="Web-{7B0A50A4-0F0C-4B25-7897-BF86D358C8F9}" dt="2020-06-10T02:19:35.123" v="28"/>
          <ac:picMkLst>
            <pc:docMk/>
            <pc:sldMk cId="3285066421" sldId="33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37.998" v="29"/>
        <pc:sldMkLst>
          <pc:docMk/>
          <pc:sldMk cId="2387835650" sldId="338"/>
        </pc:sldMkLst>
        <pc:picChg chg="del">
          <ac:chgData name="内田 陽子" userId="S::yoko_uchida@jpfgojp.onmicrosoft.com::3ba88787-b8da-4fc8-a417-83f627a88c5e" providerId="AD" clId="Web-{7B0A50A4-0F0C-4B25-7897-BF86D358C8F9}" dt="2020-06-10T02:19:37.998" v="29"/>
          <ac:picMkLst>
            <pc:docMk/>
            <pc:sldMk cId="2387835650" sldId="338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0.013" v="30"/>
        <pc:sldMkLst>
          <pc:docMk/>
          <pc:sldMk cId="1414784557" sldId="339"/>
        </pc:sldMkLst>
        <pc:picChg chg="del">
          <ac:chgData name="内田 陽子" userId="S::yoko_uchida@jpfgojp.onmicrosoft.com::3ba88787-b8da-4fc8-a417-83f627a88c5e" providerId="AD" clId="Web-{7B0A50A4-0F0C-4B25-7897-BF86D358C8F9}" dt="2020-06-10T02:19:40.013" v="30"/>
          <ac:picMkLst>
            <pc:docMk/>
            <pc:sldMk cId="1414784557" sldId="33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1.529" v="31"/>
        <pc:sldMkLst>
          <pc:docMk/>
          <pc:sldMk cId="2323999045" sldId="340"/>
        </pc:sldMkLst>
        <pc:picChg chg="del">
          <ac:chgData name="内田 陽子" userId="S::yoko_uchida@jpfgojp.onmicrosoft.com::3ba88787-b8da-4fc8-a417-83f627a88c5e" providerId="AD" clId="Web-{7B0A50A4-0F0C-4B25-7897-BF86D358C8F9}" dt="2020-06-10T02:19:41.529" v="31"/>
          <ac:picMkLst>
            <pc:docMk/>
            <pc:sldMk cId="2323999045" sldId="34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3.173" v="32"/>
        <pc:sldMkLst>
          <pc:docMk/>
          <pc:sldMk cId="4232016368" sldId="341"/>
        </pc:sldMkLst>
        <pc:picChg chg="del">
          <ac:chgData name="内田 陽子" userId="S::yoko_uchida@jpfgojp.onmicrosoft.com::3ba88787-b8da-4fc8-a417-83f627a88c5e" providerId="AD" clId="Web-{7B0A50A4-0F0C-4B25-7897-BF86D358C8F9}" dt="2020-06-10T02:19:43.173" v="32"/>
          <ac:picMkLst>
            <pc:docMk/>
            <pc:sldMk cId="4232016368" sldId="34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7.513" v="34"/>
        <pc:sldMkLst>
          <pc:docMk/>
          <pc:sldMk cId="903219533" sldId="342"/>
        </pc:sldMkLst>
        <pc:picChg chg="del">
          <ac:chgData name="内田 陽子" userId="S::yoko_uchida@jpfgojp.onmicrosoft.com::3ba88787-b8da-4fc8-a417-83f627a88c5e" providerId="AD" clId="Web-{7B0A50A4-0F0C-4B25-7897-BF86D358C8F9}" dt="2020-06-10T02:19:47.513" v="34"/>
          <ac:picMkLst>
            <pc:docMk/>
            <pc:sldMk cId="903219533" sldId="342"/>
            <ac:picMk id="11" creationId="{A809B077-04CD-436F-9C95-FA25505337ED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49.498" v="35"/>
        <pc:sldMkLst>
          <pc:docMk/>
          <pc:sldMk cId="2919537825" sldId="343"/>
        </pc:sldMkLst>
        <pc:picChg chg="del">
          <ac:chgData name="内田 陽子" userId="S::yoko_uchida@jpfgojp.onmicrosoft.com::3ba88787-b8da-4fc8-a417-83f627a88c5e" providerId="AD" clId="Web-{7B0A50A4-0F0C-4B25-7897-BF86D358C8F9}" dt="2020-06-10T02:19:49.498" v="35"/>
          <ac:picMkLst>
            <pc:docMk/>
            <pc:sldMk cId="2919537825" sldId="34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0.826" v="36"/>
        <pc:sldMkLst>
          <pc:docMk/>
          <pc:sldMk cId="3174436010" sldId="344"/>
        </pc:sldMkLst>
        <pc:picChg chg="del">
          <ac:chgData name="内田 陽子" userId="S::yoko_uchida@jpfgojp.onmicrosoft.com::3ba88787-b8da-4fc8-a417-83f627a88c5e" providerId="AD" clId="Web-{7B0A50A4-0F0C-4B25-7897-BF86D358C8F9}" dt="2020-06-10T02:19:50.826" v="36"/>
          <ac:picMkLst>
            <pc:docMk/>
            <pc:sldMk cId="3174436010" sldId="34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2.107" v="37"/>
        <pc:sldMkLst>
          <pc:docMk/>
          <pc:sldMk cId="602500825" sldId="345"/>
        </pc:sldMkLst>
        <pc:picChg chg="del">
          <ac:chgData name="内田 陽子" userId="S::yoko_uchida@jpfgojp.onmicrosoft.com::3ba88787-b8da-4fc8-a417-83f627a88c5e" providerId="AD" clId="Web-{7B0A50A4-0F0C-4B25-7897-BF86D358C8F9}" dt="2020-06-10T02:19:52.107" v="37"/>
          <ac:picMkLst>
            <pc:docMk/>
            <pc:sldMk cId="602500825" sldId="34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3.404" v="38"/>
        <pc:sldMkLst>
          <pc:docMk/>
          <pc:sldMk cId="2432126590" sldId="346"/>
        </pc:sldMkLst>
        <pc:picChg chg="del">
          <ac:chgData name="内田 陽子" userId="S::yoko_uchida@jpfgojp.onmicrosoft.com::3ba88787-b8da-4fc8-a417-83f627a88c5e" providerId="AD" clId="Web-{7B0A50A4-0F0C-4B25-7897-BF86D358C8F9}" dt="2020-06-10T02:19:53.404" v="38"/>
          <ac:picMkLst>
            <pc:docMk/>
            <pc:sldMk cId="2432126590" sldId="34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5.013" v="39"/>
        <pc:sldMkLst>
          <pc:docMk/>
          <pc:sldMk cId="3108835704" sldId="347"/>
        </pc:sldMkLst>
        <pc:picChg chg="del">
          <ac:chgData name="内田 陽子" userId="S::yoko_uchida@jpfgojp.onmicrosoft.com::3ba88787-b8da-4fc8-a417-83f627a88c5e" providerId="AD" clId="Web-{7B0A50A4-0F0C-4B25-7897-BF86D358C8F9}" dt="2020-06-10T02:19:55.013" v="39"/>
          <ac:picMkLst>
            <pc:docMk/>
            <pc:sldMk cId="3108835704" sldId="34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19:56.435" v="40"/>
        <pc:sldMkLst>
          <pc:docMk/>
          <pc:sldMk cId="1364480864" sldId="348"/>
        </pc:sldMkLst>
        <pc:picChg chg="del">
          <ac:chgData name="内田 陽子" userId="S::yoko_uchida@jpfgojp.onmicrosoft.com::3ba88787-b8da-4fc8-a417-83f627a88c5e" providerId="AD" clId="Web-{7B0A50A4-0F0C-4B25-7897-BF86D358C8F9}" dt="2020-06-10T02:19:56.435" v="40"/>
          <ac:picMkLst>
            <pc:docMk/>
            <pc:sldMk cId="1364480864" sldId="34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5.794" v="57"/>
        <pc:sldMkLst>
          <pc:docMk/>
          <pc:sldMk cId="817292731" sldId="349"/>
        </pc:sldMkLst>
        <pc:picChg chg="del">
          <ac:chgData name="内田 陽子" userId="S::yoko_uchida@jpfgojp.onmicrosoft.com::3ba88787-b8da-4fc8-a417-83f627a88c5e" providerId="AD" clId="Web-{7B0A50A4-0F0C-4B25-7897-BF86D358C8F9}" dt="2020-06-10T02:20:25.794" v="57"/>
          <ac:picMkLst>
            <pc:docMk/>
            <pc:sldMk cId="817292731" sldId="349"/>
            <ac:picMk id="6" creationId="{00000000-0000-0000-0000-000000000000}"/>
          </ac:picMkLst>
        </pc:picChg>
      </pc:sldChg>
      <pc:sldChg chg="delSp modSp delAnim">
        <pc:chgData name="内田 陽子" userId="S::yoko_uchida@jpfgojp.onmicrosoft.com::3ba88787-b8da-4fc8-a417-83f627a88c5e" providerId="AD" clId="Web-{7B0A50A4-0F0C-4B25-7897-BF86D358C8F9}" dt="2020-06-10T02:20:12.685" v="48" actId="20577"/>
        <pc:sldMkLst>
          <pc:docMk/>
          <pc:sldMk cId="624210120" sldId="350"/>
        </pc:sldMkLst>
        <pc:spChg chg="mod">
          <ac:chgData name="内田 陽子" userId="S::yoko_uchida@jpfgojp.onmicrosoft.com::3ba88787-b8da-4fc8-a417-83f627a88c5e" providerId="AD" clId="Web-{7B0A50A4-0F0C-4B25-7897-BF86D358C8F9}" dt="2020-06-10T02:20:12.685" v="48" actId="20577"/>
          <ac:spMkLst>
            <pc:docMk/>
            <pc:sldMk cId="624210120" sldId="350"/>
            <ac:spMk id="3" creationId="{00000000-0000-0000-0000-000000000000}"/>
          </ac:spMkLst>
        </pc:spChg>
        <pc:picChg chg="del">
          <ac:chgData name="内田 陽子" userId="S::yoko_uchida@jpfgojp.onmicrosoft.com::3ba88787-b8da-4fc8-a417-83f627a88c5e" providerId="AD" clId="Web-{7B0A50A4-0F0C-4B25-7897-BF86D358C8F9}" dt="2020-06-10T02:20:00.404" v="42"/>
          <ac:picMkLst>
            <pc:docMk/>
            <pc:sldMk cId="624210120" sldId="35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5.107" v="49"/>
        <pc:sldMkLst>
          <pc:docMk/>
          <pc:sldMk cId="3669662264" sldId="351"/>
        </pc:sldMkLst>
        <pc:picChg chg="del">
          <ac:chgData name="内田 陽子" userId="S::yoko_uchida@jpfgojp.onmicrosoft.com::3ba88787-b8da-4fc8-a417-83f627a88c5e" providerId="AD" clId="Web-{7B0A50A4-0F0C-4B25-7897-BF86D358C8F9}" dt="2020-06-10T02:20:15.107" v="49"/>
          <ac:picMkLst>
            <pc:docMk/>
            <pc:sldMk cId="3669662264" sldId="351"/>
            <ac:picMk id="9" creationId="{C23CCD52-52E8-4FC6-8AD0-B55441CB1976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01.998" v="43"/>
        <pc:sldMkLst>
          <pc:docMk/>
          <pc:sldMk cId="2830735517" sldId="352"/>
        </pc:sldMkLst>
        <pc:picChg chg="del">
          <ac:chgData name="内田 陽子" userId="S::yoko_uchida@jpfgojp.onmicrosoft.com::3ba88787-b8da-4fc8-a417-83f627a88c5e" providerId="AD" clId="Web-{7B0A50A4-0F0C-4B25-7897-BF86D358C8F9}" dt="2020-06-10T02:20:01.998" v="43"/>
          <ac:picMkLst>
            <pc:docMk/>
            <pc:sldMk cId="2830735517" sldId="35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6.654" v="50"/>
        <pc:sldMkLst>
          <pc:docMk/>
          <pc:sldMk cId="1336547048" sldId="353"/>
        </pc:sldMkLst>
        <pc:picChg chg="del">
          <ac:chgData name="内田 陽子" userId="S::yoko_uchida@jpfgojp.onmicrosoft.com::3ba88787-b8da-4fc8-a417-83f627a88c5e" providerId="AD" clId="Web-{7B0A50A4-0F0C-4B25-7897-BF86D358C8F9}" dt="2020-06-10T02:20:16.654" v="50"/>
          <ac:picMkLst>
            <pc:docMk/>
            <pc:sldMk cId="1336547048" sldId="35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17.654" v="51"/>
        <pc:sldMkLst>
          <pc:docMk/>
          <pc:sldMk cId="2615856767" sldId="354"/>
        </pc:sldMkLst>
        <pc:picChg chg="del">
          <ac:chgData name="内田 陽子" userId="S::yoko_uchida@jpfgojp.onmicrosoft.com::3ba88787-b8da-4fc8-a417-83f627a88c5e" providerId="AD" clId="Web-{7B0A50A4-0F0C-4B25-7897-BF86D358C8F9}" dt="2020-06-10T02:20:17.654" v="51"/>
          <ac:picMkLst>
            <pc:docMk/>
            <pc:sldMk cId="2615856767" sldId="35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1.185" v="53"/>
        <pc:sldMkLst>
          <pc:docMk/>
          <pc:sldMk cId="3033120991" sldId="355"/>
        </pc:sldMkLst>
        <pc:picChg chg="del">
          <ac:chgData name="内田 陽子" userId="S::yoko_uchida@jpfgojp.onmicrosoft.com::3ba88787-b8da-4fc8-a417-83f627a88c5e" providerId="AD" clId="Web-{7B0A50A4-0F0C-4B25-7897-BF86D358C8F9}" dt="2020-06-10T02:20:21.185" v="53"/>
          <ac:picMkLst>
            <pc:docMk/>
            <pc:sldMk cId="3033120991" sldId="35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2.263" v="54"/>
        <pc:sldMkLst>
          <pc:docMk/>
          <pc:sldMk cId="883384830" sldId="356"/>
        </pc:sldMkLst>
        <pc:picChg chg="del">
          <ac:chgData name="内田 陽子" userId="S::yoko_uchida@jpfgojp.onmicrosoft.com::3ba88787-b8da-4fc8-a417-83f627a88c5e" providerId="AD" clId="Web-{7B0A50A4-0F0C-4B25-7897-BF86D358C8F9}" dt="2020-06-10T02:20:22.263" v="54"/>
          <ac:picMkLst>
            <pc:docMk/>
            <pc:sldMk cId="883384830" sldId="35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3.560" v="55"/>
        <pc:sldMkLst>
          <pc:docMk/>
          <pc:sldMk cId="2074369330" sldId="357"/>
        </pc:sldMkLst>
        <pc:picChg chg="del">
          <ac:chgData name="内田 陽子" userId="S::yoko_uchida@jpfgojp.onmicrosoft.com::3ba88787-b8da-4fc8-a417-83f627a88c5e" providerId="AD" clId="Web-{7B0A50A4-0F0C-4B25-7897-BF86D358C8F9}" dt="2020-06-10T02:20:23.560" v="55"/>
          <ac:picMkLst>
            <pc:docMk/>
            <pc:sldMk cId="2074369330" sldId="35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4.810" v="56"/>
        <pc:sldMkLst>
          <pc:docMk/>
          <pc:sldMk cId="2267064423" sldId="358"/>
        </pc:sldMkLst>
        <pc:picChg chg="del">
          <ac:chgData name="内田 陽子" userId="S::yoko_uchida@jpfgojp.onmicrosoft.com::3ba88787-b8da-4fc8-a417-83f627a88c5e" providerId="AD" clId="Web-{7B0A50A4-0F0C-4B25-7897-BF86D358C8F9}" dt="2020-06-10T02:20:24.810" v="56"/>
          <ac:picMkLst>
            <pc:docMk/>
            <pc:sldMk cId="2267064423" sldId="35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6.951" v="58"/>
        <pc:sldMkLst>
          <pc:docMk/>
          <pc:sldMk cId="597932422" sldId="359"/>
        </pc:sldMkLst>
        <pc:picChg chg="del">
          <ac:chgData name="内田 陽子" userId="S::yoko_uchida@jpfgojp.onmicrosoft.com::3ba88787-b8da-4fc8-a417-83f627a88c5e" providerId="AD" clId="Web-{7B0A50A4-0F0C-4B25-7897-BF86D358C8F9}" dt="2020-06-10T02:20:26.951" v="58"/>
          <ac:picMkLst>
            <pc:docMk/>
            <pc:sldMk cId="597932422" sldId="35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28.107" v="59"/>
        <pc:sldMkLst>
          <pc:docMk/>
          <pc:sldMk cId="3519370733" sldId="360"/>
        </pc:sldMkLst>
        <pc:picChg chg="del">
          <ac:chgData name="内田 陽子" userId="S::yoko_uchida@jpfgojp.onmicrosoft.com::3ba88787-b8da-4fc8-a417-83f627a88c5e" providerId="AD" clId="Web-{7B0A50A4-0F0C-4B25-7897-BF86D358C8F9}" dt="2020-06-10T02:20:28.107" v="59"/>
          <ac:picMkLst>
            <pc:docMk/>
            <pc:sldMk cId="3519370733" sldId="36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0.575" v="61"/>
        <pc:sldMkLst>
          <pc:docMk/>
          <pc:sldMk cId="2546904400" sldId="361"/>
        </pc:sldMkLst>
        <pc:picChg chg="del">
          <ac:chgData name="内田 陽子" userId="S::yoko_uchida@jpfgojp.onmicrosoft.com::3ba88787-b8da-4fc8-a417-83f627a88c5e" providerId="AD" clId="Web-{7B0A50A4-0F0C-4B25-7897-BF86D358C8F9}" dt="2020-06-10T02:20:30.575" v="61"/>
          <ac:picMkLst>
            <pc:docMk/>
            <pc:sldMk cId="2546904400" sldId="36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2.122" v="62"/>
        <pc:sldMkLst>
          <pc:docMk/>
          <pc:sldMk cId="2419071479" sldId="362"/>
        </pc:sldMkLst>
        <pc:picChg chg="del">
          <ac:chgData name="内田 陽子" userId="S::yoko_uchida@jpfgojp.onmicrosoft.com::3ba88787-b8da-4fc8-a417-83f627a88c5e" providerId="AD" clId="Web-{7B0A50A4-0F0C-4B25-7897-BF86D358C8F9}" dt="2020-06-10T02:20:32.122" v="62"/>
          <ac:picMkLst>
            <pc:docMk/>
            <pc:sldMk cId="2419071479" sldId="36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3.310" v="63"/>
        <pc:sldMkLst>
          <pc:docMk/>
          <pc:sldMk cId="254379354" sldId="363"/>
        </pc:sldMkLst>
        <pc:picChg chg="del">
          <ac:chgData name="内田 陽子" userId="S::yoko_uchida@jpfgojp.onmicrosoft.com::3ba88787-b8da-4fc8-a417-83f627a88c5e" providerId="AD" clId="Web-{7B0A50A4-0F0C-4B25-7897-BF86D358C8F9}" dt="2020-06-10T02:20:33.310" v="63"/>
          <ac:picMkLst>
            <pc:docMk/>
            <pc:sldMk cId="254379354" sldId="36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7B0A50A4-0F0C-4B25-7897-BF86D358C8F9}" dt="2020-06-10T02:20:35.154" v="64"/>
        <pc:sldMkLst>
          <pc:docMk/>
          <pc:sldMk cId="2255756612" sldId="364"/>
        </pc:sldMkLst>
        <pc:picChg chg="del">
          <ac:chgData name="内田 陽子" userId="S::yoko_uchida@jpfgojp.onmicrosoft.com::3ba88787-b8da-4fc8-a417-83f627a88c5e" providerId="AD" clId="Web-{7B0A50A4-0F0C-4B25-7897-BF86D358C8F9}" dt="2020-06-10T02:20:35.154" v="64"/>
          <ac:picMkLst>
            <pc:docMk/>
            <pc:sldMk cId="2255756612" sldId="364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34960E28-8242-CA2E-06D9-349414C6A98E}"/>
    <pc:docChg chg="modSld">
      <pc:chgData name="内田 陽子" userId="S::yoko_uchida@jpfgojp.onmicrosoft.com::3ba88787-b8da-4fc8-a417-83f627a88c5e" providerId="AD" clId="Web-{34960E28-8242-CA2E-06D9-349414C6A98E}" dt="2020-06-17T07:01:39.269" v="266"/>
      <pc:docMkLst>
        <pc:docMk/>
      </pc:docMkLst>
      <pc:sldChg chg="addSp delSp modSp">
        <pc:chgData name="内田 陽子" userId="S::yoko_uchida@jpfgojp.onmicrosoft.com::3ba88787-b8da-4fc8-a417-83f627a88c5e" providerId="AD" clId="Web-{34960E28-8242-CA2E-06D9-349414C6A98E}" dt="2020-06-17T06:49:30.998" v="62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34960E28-8242-CA2E-06D9-349414C6A98E}" dt="2020-06-17T06:49:27.858" v="58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42" v="56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58" v="57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73" v="59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73" v="60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27.889" v="61" actId="1076"/>
          <ac:spMkLst>
            <pc:docMk/>
            <pc:sldMk cId="3979264443" sldId="278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34960E28-8242-CA2E-06D9-349414C6A98E}" dt="2020-06-17T06:49:30.998" v="62"/>
          <ac:spMkLst>
            <pc:docMk/>
            <pc:sldMk cId="3979264443" sldId="278"/>
            <ac:spMk id="12" creationId="{3D0A4E73-37A6-4A6D-A1D2-FFB162D8EB6B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0:23.639" v="83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34960E28-8242-CA2E-06D9-349414C6A98E}" dt="2020-06-17T06:50:20.780" v="79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64" v="77" actId="1076"/>
          <ac:spMkLst>
            <pc:docMk/>
            <pc:sldMk cId="2847997097" sldId="28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0:23.639" v="83"/>
          <ac:spMkLst>
            <pc:docMk/>
            <pc:sldMk cId="2847997097" sldId="289"/>
            <ac:spMk id="5" creationId="{00A51C17-8D6C-4D56-A708-E0940E749E71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80" v="78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95" v="80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795" v="81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20.811" v="82" actId="1076"/>
          <ac:spMkLst>
            <pc:docMk/>
            <pc:sldMk cId="2847997097" sldId="289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48.478" v="46"/>
        <pc:sldMkLst>
          <pc:docMk/>
          <pc:sldMk cId="3591859379" sldId="290"/>
        </pc:sldMkLst>
        <pc:spChg chg="add del">
          <ac:chgData name="内田 陽子" userId="S::yoko_uchida@jpfgojp.onmicrosoft.com::3ba88787-b8da-4fc8-a417-83f627a88c5e" providerId="AD" clId="Web-{34960E28-8242-CA2E-06D9-349414C6A98E}" dt="2020-06-17T06:37:48.478" v="46"/>
          <ac:spMkLst>
            <pc:docMk/>
            <pc:sldMk cId="3591859379" sldId="290"/>
            <ac:spMk id="8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49:49.655" v="69"/>
        <pc:sldMkLst>
          <pc:docMk/>
          <pc:sldMk cId="2806374273" sldId="316"/>
        </pc:sldMkLst>
        <pc:spChg chg="mod">
          <ac:chgData name="内田 陽子" userId="S::yoko_uchida@jpfgojp.onmicrosoft.com::3ba88787-b8da-4fc8-a417-83f627a88c5e" providerId="AD" clId="Web-{34960E28-8242-CA2E-06D9-349414C6A98E}" dt="2020-06-17T06:49:46.420" v="65" actId="1076"/>
          <ac:spMkLst>
            <pc:docMk/>
            <pc:sldMk cId="2806374273" sldId="31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05" v="63" actId="1076"/>
          <ac:spMkLst>
            <pc:docMk/>
            <pc:sldMk cId="2806374273" sldId="316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49:49.655" v="69"/>
          <ac:spMkLst>
            <pc:docMk/>
            <pc:sldMk cId="2806374273" sldId="316"/>
            <ac:spMk id="5" creationId="{6E1C15D3-2F33-4294-BD1B-2FC7A60E30B1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05" v="64" actId="1076"/>
          <ac:spMkLst>
            <pc:docMk/>
            <pc:sldMk cId="2806374273" sldId="31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20" v="66" actId="1076"/>
          <ac:spMkLst>
            <pc:docMk/>
            <pc:sldMk cId="2806374273" sldId="31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36" v="67" actId="1076"/>
          <ac:spMkLst>
            <pc:docMk/>
            <pc:sldMk cId="2806374273" sldId="31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49:46.436" v="68" actId="1076"/>
          <ac:spMkLst>
            <pc:docMk/>
            <pc:sldMk cId="2806374273" sldId="31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0:04.952" v="76"/>
        <pc:sldMkLst>
          <pc:docMk/>
          <pc:sldMk cId="3125033910" sldId="317"/>
        </pc:sldMkLst>
        <pc:spChg chg="mod">
          <ac:chgData name="内田 陽子" userId="S::yoko_uchida@jpfgojp.onmicrosoft.com::3ba88787-b8da-4fc8-a417-83f627a88c5e" providerId="AD" clId="Web-{34960E28-8242-CA2E-06D9-349414C6A98E}" dt="2020-06-17T06:50:01.108" v="72" actId="1076"/>
          <ac:spMkLst>
            <pc:docMk/>
            <pc:sldMk cId="3125033910" sldId="31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092" v="70" actId="1076"/>
          <ac:spMkLst>
            <pc:docMk/>
            <pc:sldMk cId="3125033910" sldId="317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0:04.952" v="76"/>
          <ac:spMkLst>
            <pc:docMk/>
            <pc:sldMk cId="3125033910" sldId="317"/>
            <ac:spMk id="5" creationId="{DA8ED6DE-9343-4539-8ED6-B956BBE52A64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08" v="71" actId="1076"/>
          <ac:spMkLst>
            <pc:docMk/>
            <pc:sldMk cId="3125033910" sldId="31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08" v="73" actId="1076"/>
          <ac:spMkLst>
            <pc:docMk/>
            <pc:sldMk cId="3125033910" sldId="31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23" v="74" actId="1076"/>
          <ac:spMkLst>
            <pc:docMk/>
            <pc:sldMk cId="3125033910" sldId="31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01.123" v="75" actId="1076"/>
          <ac:spMkLst>
            <pc:docMk/>
            <pc:sldMk cId="3125033910" sldId="31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1:53.296" v="113"/>
        <pc:sldMkLst>
          <pc:docMk/>
          <pc:sldMk cId="1402808126" sldId="320"/>
        </pc:sldMkLst>
        <pc:spChg chg="mod">
          <ac:chgData name="内田 陽子" userId="S::yoko_uchida@jpfgojp.onmicrosoft.com::3ba88787-b8da-4fc8-a417-83f627a88c5e" providerId="AD" clId="Web-{34960E28-8242-CA2E-06D9-349414C6A98E}" dt="2020-06-17T06:51:49.718" v="109" actId="1076"/>
          <ac:spMkLst>
            <pc:docMk/>
            <pc:sldMk cId="1402808126" sldId="32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02" v="107" actId="1076"/>
          <ac:spMkLst>
            <pc:docMk/>
            <pc:sldMk cId="1402808126" sldId="320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1:53.296" v="113"/>
          <ac:spMkLst>
            <pc:docMk/>
            <pc:sldMk cId="1402808126" sldId="320"/>
            <ac:spMk id="5" creationId="{374756A8-8157-4D6C-BD29-224253DBFC1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02" v="108" actId="1076"/>
          <ac:spMkLst>
            <pc:docMk/>
            <pc:sldMk cId="1402808126" sldId="32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18" v="110" actId="1076"/>
          <ac:spMkLst>
            <pc:docMk/>
            <pc:sldMk cId="1402808126" sldId="32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33" v="111" actId="1076"/>
          <ac:spMkLst>
            <pc:docMk/>
            <pc:sldMk cId="1402808126" sldId="32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49.733" v="112" actId="1076"/>
          <ac:spMkLst>
            <pc:docMk/>
            <pc:sldMk cId="1402808126" sldId="32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3:32.219" v="121"/>
        <pc:sldMkLst>
          <pc:docMk/>
          <pc:sldMk cId="2431176464" sldId="322"/>
        </pc:sldMkLst>
        <pc:spChg chg="add del mod">
          <ac:chgData name="内田 陽子" userId="S::yoko_uchida@jpfgojp.onmicrosoft.com::3ba88787-b8da-4fc8-a417-83f627a88c5e" providerId="AD" clId="Web-{34960E28-8242-CA2E-06D9-349414C6A98E}" dt="2020-06-17T06:53:32.219" v="121"/>
          <ac:spMkLst>
            <pc:docMk/>
            <pc:sldMk cId="2431176464" sldId="322"/>
            <ac:spMk id="2" creationId="{1947EBE6-786E-4495-9090-8D7CF4222A26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3:21.970" v="119"/>
          <ac:spMkLst>
            <pc:docMk/>
            <pc:sldMk cId="2431176464" sldId="322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3:29.078" v="120" actId="1076"/>
          <ac:spMkLst>
            <pc:docMk/>
            <pc:sldMk cId="2431176464" sldId="322"/>
            <ac:spMk id="5" creationId="{00000000-0000-0000-0000-000000000000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4:34.766" v="128"/>
        <pc:sldMkLst>
          <pc:docMk/>
          <pc:sldMk cId="1239041308" sldId="323"/>
        </pc:sldMkLst>
        <pc:spChg chg="mod">
          <ac:chgData name="内田 陽子" userId="S::yoko_uchida@jpfgojp.onmicrosoft.com::3ba88787-b8da-4fc8-a417-83f627a88c5e" providerId="AD" clId="Web-{34960E28-8242-CA2E-06D9-349414C6A98E}" dt="2020-06-17T06:54:31" v="124" actId="1076"/>
          <ac:spMkLst>
            <pc:docMk/>
            <pc:sldMk cId="1239041308" sldId="32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0.985" v="122" actId="1076"/>
          <ac:spMkLst>
            <pc:docMk/>
            <pc:sldMk cId="1239041308" sldId="323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4:34.766" v="128"/>
          <ac:spMkLst>
            <pc:docMk/>
            <pc:sldMk cId="1239041308" sldId="323"/>
            <ac:spMk id="5" creationId="{F0DBF127-674E-4C0C-BD27-9F50B541A41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0.985" v="123" actId="1076"/>
          <ac:spMkLst>
            <pc:docMk/>
            <pc:sldMk cId="1239041308" sldId="32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1" v="125" actId="1076"/>
          <ac:spMkLst>
            <pc:docMk/>
            <pc:sldMk cId="1239041308" sldId="32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1.016" v="126" actId="1076"/>
          <ac:spMkLst>
            <pc:docMk/>
            <pc:sldMk cId="1239041308" sldId="32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31.016" v="127" actId="1076"/>
          <ac:spMkLst>
            <pc:docMk/>
            <pc:sldMk cId="1239041308" sldId="32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4:53.125" v="135"/>
        <pc:sldMkLst>
          <pc:docMk/>
          <pc:sldMk cId="227346625" sldId="324"/>
        </pc:sldMkLst>
        <pc:spChg chg="mod">
          <ac:chgData name="内田 陽子" userId="S::yoko_uchida@jpfgojp.onmicrosoft.com::3ba88787-b8da-4fc8-a417-83f627a88c5e" providerId="AD" clId="Web-{34960E28-8242-CA2E-06D9-349414C6A98E}" dt="2020-06-17T06:54:48.407" v="131" actId="1076"/>
          <ac:spMkLst>
            <pc:docMk/>
            <pc:sldMk cId="227346625" sldId="32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391" v="129" actId="1076"/>
          <ac:spMkLst>
            <pc:docMk/>
            <pc:sldMk cId="227346625" sldId="324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4:53.125" v="135"/>
          <ac:spMkLst>
            <pc:docMk/>
            <pc:sldMk cId="227346625" sldId="324"/>
            <ac:spMk id="5" creationId="{9FEE27D8-BC49-4A35-B515-B1273B147FB9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07" v="130" actId="1076"/>
          <ac:spMkLst>
            <pc:docMk/>
            <pc:sldMk cId="227346625" sldId="32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22" v="132" actId="1076"/>
          <ac:spMkLst>
            <pc:docMk/>
            <pc:sldMk cId="227346625" sldId="32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22" v="133" actId="1076"/>
          <ac:spMkLst>
            <pc:docMk/>
            <pc:sldMk cId="227346625" sldId="32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4:48.438" v="134" actId="1076"/>
          <ac:spMkLst>
            <pc:docMk/>
            <pc:sldMk cId="227346625" sldId="324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5:17.844" v="158"/>
        <pc:sldMkLst>
          <pc:docMk/>
          <pc:sldMk cId="3956439240" sldId="325"/>
        </pc:sldMkLst>
        <pc:spChg chg="mod">
          <ac:chgData name="内田 陽子" userId="S::yoko_uchida@jpfgojp.onmicrosoft.com::3ba88787-b8da-4fc8-a417-83f627a88c5e" providerId="AD" clId="Web-{34960E28-8242-CA2E-06D9-349414C6A98E}" dt="2020-06-17T06:55:14.094" v="154" actId="1076"/>
          <ac:spMkLst>
            <pc:docMk/>
            <pc:sldMk cId="3956439240" sldId="32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079" v="152" actId="1076"/>
          <ac:spMkLst>
            <pc:docMk/>
            <pc:sldMk cId="3956439240" sldId="32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02.719" v="151" actId="1076"/>
          <ac:spMkLst>
            <pc:docMk/>
            <pc:sldMk cId="3956439240" sldId="325"/>
            <ac:spMk id="4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4960E28-8242-CA2E-06D9-349414C6A98E}" dt="2020-06-17T06:55:17.844" v="158"/>
          <ac:spMkLst>
            <pc:docMk/>
            <pc:sldMk cId="3956439240" sldId="325"/>
            <ac:spMk id="5" creationId="{A4CA4C4A-7684-44C0-A41D-FC7E228BDDB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094" v="153" actId="1076"/>
          <ac:spMkLst>
            <pc:docMk/>
            <pc:sldMk cId="3956439240" sldId="32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110" v="155" actId="1076"/>
          <ac:spMkLst>
            <pc:docMk/>
            <pc:sldMk cId="3956439240" sldId="32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110" v="156" actId="1076"/>
          <ac:spMkLst>
            <pc:docMk/>
            <pc:sldMk cId="3956439240" sldId="32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14.126" v="157" actId="1076"/>
          <ac:spMkLst>
            <pc:docMk/>
            <pc:sldMk cId="3956439240" sldId="325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5:43.938" v="167"/>
        <pc:sldMkLst>
          <pc:docMk/>
          <pc:sldMk cId="926010872" sldId="326"/>
        </pc:sldMkLst>
        <pc:spChg chg="mod">
          <ac:chgData name="内田 陽子" userId="S::yoko_uchida@jpfgojp.onmicrosoft.com::3ba88787-b8da-4fc8-a417-83f627a88c5e" providerId="AD" clId="Web-{34960E28-8242-CA2E-06D9-349414C6A98E}" dt="2020-06-17T06:55:32.611" v="161" actId="1076"/>
          <ac:spMkLst>
            <pc:docMk/>
            <pc:sldMk cId="926010872" sldId="32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595" v="159" actId="1076"/>
          <ac:spMkLst>
            <pc:docMk/>
            <pc:sldMk cId="926010872" sldId="326"/>
            <ac:spMk id="3" creationId="{00000000-0000-0000-0000-000000000000}"/>
          </ac:spMkLst>
        </pc:spChg>
        <pc:spChg chg="add del mod">
          <ac:chgData name="内田 陽子" userId="S::yoko_uchida@jpfgojp.onmicrosoft.com::3ba88787-b8da-4fc8-a417-83f627a88c5e" providerId="AD" clId="Web-{34960E28-8242-CA2E-06D9-349414C6A98E}" dt="2020-06-17T06:55:43.938" v="167"/>
          <ac:spMkLst>
            <pc:docMk/>
            <pc:sldMk cId="926010872" sldId="326"/>
            <ac:spMk id="5" creationId="{170C552D-B62D-4987-973B-6C430ED8E5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595" v="160" actId="1076"/>
          <ac:spMkLst>
            <pc:docMk/>
            <pc:sldMk cId="926010872" sldId="32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611" v="162" actId="1076"/>
          <ac:spMkLst>
            <pc:docMk/>
            <pc:sldMk cId="926010872" sldId="32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626" v="163" actId="1076"/>
          <ac:spMkLst>
            <pc:docMk/>
            <pc:sldMk cId="926010872" sldId="32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32.626" v="164" actId="1076"/>
          <ac:spMkLst>
            <pc:docMk/>
            <pc:sldMk cId="926010872" sldId="32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02.126" v="174"/>
        <pc:sldMkLst>
          <pc:docMk/>
          <pc:sldMk cId="4215311804" sldId="327"/>
        </pc:sldMkLst>
        <pc:spChg chg="mod">
          <ac:chgData name="内田 陽子" userId="S::yoko_uchida@jpfgojp.onmicrosoft.com::3ba88787-b8da-4fc8-a417-83f627a88c5e" providerId="AD" clId="Web-{34960E28-8242-CA2E-06D9-349414C6A98E}" dt="2020-06-17T06:55:57.485" v="170" actId="1076"/>
          <ac:spMkLst>
            <pc:docMk/>
            <pc:sldMk cId="4215311804" sldId="32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470" v="168" actId="1076"/>
          <ac:spMkLst>
            <pc:docMk/>
            <pc:sldMk cId="4215311804" sldId="327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6:02.126" v="174"/>
          <ac:spMkLst>
            <pc:docMk/>
            <pc:sldMk cId="4215311804" sldId="327"/>
            <ac:spMk id="5" creationId="{CC0CD62C-7389-4950-89DA-2AEFA827FA6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485" v="169" actId="1076"/>
          <ac:spMkLst>
            <pc:docMk/>
            <pc:sldMk cId="4215311804" sldId="32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501" v="171" actId="1076"/>
          <ac:spMkLst>
            <pc:docMk/>
            <pc:sldMk cId="4215311804" sldId="32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501" v="172" actId="1076"/>
          <ac:spMkLst>
            <pc:docMk/>
            <pc:sldMk cId="4215311804" sldId="32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5:57.516" v="173" actId="1076"/>
          <ac:spMkLst>
            <pc:docMk/>
            <pc:sldMk cId="4215311804" sldId="32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18.001" v="181"/>
        <pc:sldMkLst>
          <pc:docMk/>
          <pc:sldMk cId="1178862647" sldId="328"/>
        </pc:sldMkLst>
        <pc:spChg chg="mod">
          <ac:chgData name="内田 陽子" userId="S::yoko_uchida@jpfgojp.onmicrosoft.com::3ba88787-b8da-4fc8-a417-83f627a88c5e" providerId="AD" clId="Web-{34960E28-8242-CA2E-06D9-349414C6A98E}" dt="2020-06-17T06:56:13.329" v="177" actId="1076"/>
          <ac:spMkLst>
            <pc:docMk/>
            <pc:sldMk cId="1178862647" sldId="32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298" v="175" actId="1076"/>
          <ac:spMkLst>
            <pc:docMk/>
            <pc:sldMk cId="1178862647" sldId="328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6:18.001" v="181"/>
          <ac:spMkLst>
            <pc:docMk/>
            <pc:sldMk cId="1178862647" sldId="328"/>
            <ac:spMk id="5" creationId="{0AE8D8DC-0E4E-43BC-840D-014B5547965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13" v="176" actId="1076"/>
          <ac:spMkLst>
            <pc:docMk/>
            <pc:sldMk cId="1178862647" sldId="32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29" v="178" actId="1076"/>
          <ac:spMkLst>
            <pc:docMk/>
            <pc:sldMk cId="1178862647" sldId="32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45" v="179" actId="1076"/>
          <ac:spMkLst>
            <pc:docMk/>
            <pc:sldMk cId="1178862647" sldId="32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13.345" v="180" actId="1076"/>
          <ac:spMkLst>
            <pc:docMk/>
            <pc:sldMk cId="1178862647" sldId="328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34.126" v="184"/>
        <pc:sldMkLst>
          <pc:docMk/>
          <pc:sldMk cId="1263010840" sldId="329"/>
        </pc:sldMkLst>
        <pc:spChg chg="add del">
          <ac:chgData name="内田 陽子" userId="S::yoko_uchida@jpfgojp.onmicrosoft.com::3ba88787-b8da-4fc8-a417-83f627a88c5e" providerId="AD" clId="Web-{34960E28-8242-CA2E-06D9-349414C6A98E}" dt="2020-06-17T06:56:34.126" v="184"/>
          <ac:spMkLst>
            <pc:docMk/>
            <pc:sldMk cId="1263010840" sldId="329"/>
            <ac:spMk id="2" creationId="{FA88D9A0-7703-4F05-A282-3B1E21F3E3F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29.985" v="182" actId="1076"/>
          <ac:spMkLst>
            <pc:docMk/>
            <pc:sldMk cId="1263010840" sldId="32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29.985" v="183" actId="1076"/>
          <ac:spMkLst>
            <pc:docMk/>
            <pc:sldMk cId="1263010840" sldId="32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6:46.501" v="187"/>
        <pc:sldMkLst>
          <pc:docMk/>
          <pc:sldMk cId="1992545132" sldId="330"/>
        </pc:sldMkLst>
        <pc:spChg chg="add del">
          <ac:chgData name="内田 陽子" userId="S::yoko_uchida@jpfgojp.onmicrosoft.com::3ba88787-b8da-4fc8-a417-83f627a88c5e" providerId="AD" clId="Web-{34960E28-8242-CA2E-06D9-349414C6A98E}" dt="2020-06-17T06:56:46.501" v="187"/>
          <ac:spMkLst>
            <pc:docMk/>
            <pc:sldMk cId="1992545132" sldId="330"/>
            <ac:spMk id="2" creationId="{98ACAA26-A232-42C6-9AAC-5ABFD4DF5FD9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42.376" v="185" actId="1076"/>
          <ac:spMkLst>
            <pc:docMk/>
            <pc:sldMk cId="1992545132" sldId="33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6:42.376" v="186" actId="1076"/>
          <ac:spMkLst>
            <pc:docMk/>
            <pc:sldMk cId="1992545132" sldId="330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06.220" v="192"/>
        <pc:sldMkLst>
          <pc:docMk/>
          <pc:sldMk cId="3179811214" sldId="331"/>
        </pc:sldMkLst>
        <pc:spChg chg="mod">
          <ac:chgData name="内田 陽子" userId="S::yoko_uchida@jpfgojp.onmicrosoft.com::3ba88787-b8da-4fc8-a417-83f627a88c5e" providerId="AD" clId="Web-{34960E28-8242-CA2E-06D9-349414C6A98E}" dt="2020-06-17T06:57:02.221" v="190" actId="1076"/>
          <ac:spMkLst>
            <pc:docMk/>
            <pc:sldMk cId="3179811214" sldId="33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02.204" v="188" actId="1076"/>
          <ac:spMkLst>
            <pc:docMk/>
            <pc:sldMk cId="3179811214" sldId="331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7:06.220" v="192"/>
          <ac:spMkLst>
            <pc:docMk/>
            <pc:sldMk cId="3179811214" sldId="331"/>
            <ac:spMk id="5" creationId="{775FBA5D-0E32-427F-9BC0-C87A7B8EDCA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02.204" v="189" actId="1076"/>
          <ac:spMkLst>
            <pc:docMk/>
            <pc:sldMk cId="3179811214" sldId="33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02.221" v="191" actId="1076"/>
          <ac:spMkLst>
            <pc:docMk/>
            <pc:sldMk cId="3179811214" sldId="331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24.080" v="196"/>
        <pc:sldMkLst>
          <pc:docMk/>
          <pc:sldMk cId="3028888272" sldId="332"/>
        </pc:sldMkLst>
        <pc:spChg chg="add del">
          <ac:chgData name="内田 陽子" userId="S::yoko_uchida@jpfgojp.onmicrosoft.com::3ba88787-b8da-4fc8-a417-83f627a88c5e" providerId="AD" clId="Web-{34960E28-8242-CA2E-06D9-349414C6A98E}" dt="2020-06-17T06:57:24.080" v="196"/>
          <ac:spMkLst>
            <pc:docMk/>
            <pc:sldMk cId="3028888272" sldId="332"/>
            <ac:spMk id="2" creationId="{C9110FE3-436D-450E-A014-C1B83F16FF1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19.767" v="193" actId="1076"/>
          <ac:spMkLst>
            <pc:docMk/>
            <pc:sldMk cId="3028888272" sldId="33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19.767" v="194" actId="1076"/>
          <ac:spMkLst>
            <pc:docMk/>
            <pc:sldMk cId="3028888272" sldId="33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19.783" v="195" actId="1076"/>
          <ac:spMkLst>
            <pc:docMk/>
            <pc:sldMk cId="3028888272" sldId="332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40.455" v="201"/>
        <pc:sldMkLst>
          <pc:docMk/>
          <pc:sldMk cId="3535373890" sldId="333"/>
        </pc:sldMkLst>
        <pc:spChg chg="mod">
          <ac:chgData name="内田 陽子" userId="S::yoko_uchida@jpfgojp.onmicrosoft.com::3ba88787-b8da-4fc8-a417-83f627a88c5e" providerId="AD" clId="Web-{34960E28-8242-CA2E-06D9-349414C6A98E}" dt="2020-06-17T06:57:35.423" v="199" actId="1076"/>
          <ac:spMkLst>
            <pc:docMk/>
            <pc:sldMk cId="3535373890" sldId="33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35.408" v="197" actId="1076"/>
          <ac:spMkLst>
            <pc:docMk/>
            <pc:sldMk cId="3535373890" sldId="333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7:40.455" v="201"/>
          <ac:spMkLst>
            <pc:docMk/>
            <pc:sldMk cId="3535373890" sldId="333"/>
            <ac:spMk id="5" creationId="{00919B80-6399-4BB3-BC2B-3DE30ACA9F1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35.423" v="198" actId="1076"/>
          <ac:spMkLst>
            <pc:docMk/>
            <pc:sldMk cId="3535373890" sldId="33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35.439" v="200" actId="1076"/>
          <ac:spMkLst>
            <pc:docMk/>
            <pc:sldMk cId="3535373890" sldId="33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7:59.049" v="206"/>
        <pc:sldMkLst>
          <pc:docMk/>
          <pc:sldMk cId="1871860711" sldId="336"/>
        </pc:sldMkLst>
        <pc:spChg chg="mod">
          <ac:chgData name="内田 陽子" userId="S::yoko_uchida@jpfgojp.onmicrosoft.com::3ba88787-b8da-4fc8-a417-83f627a88c5e" providerId="AD" clId="Web-{34960E28-8242-CA2E-06D9-349414C6A98E}" dt="2020-06-17T06:57:55.424" v="204" actId="1076"/>
          <ac:spMkLst>
            <pc:docMk/>
            <pc:sldMk cId="1871860711" sldId="33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55.408" v="202" actId="1076"/>
          <ac:spMkLst>
            <pc:docMk/>
            <pc:sldMk cId="1871860711" sldId="336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7:59.049" v="206"/>
          <ac:spMkLst>
            <pc:docMk/>
            <pc:sldMk cId="1871860711" sldId="336"/>
            <ac:spMk id="5" creationId="{8581A3BE-0B75-475B-971C-CDAA96E14B5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55.424" v="203" actId="1076"/>
          <ac:spMkLst>
            <pc:docMk/>
            <pc:sldMk cId="1871860711" sldId="33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7:55.424" v="205" actId="1076"/>
          <ac:spMkLst>
            <pc:docMk/>
            <pc:sldMk cId="1871860711" sldId="336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8:15.283" v="209"/>
        <pc:sldMkLst>
          <pc:docMk/>
          <pc:sldMk cId="1414784557" sldId="339"/>
        </pc:sldMkLst>
        <pc:spChg chg="add del">
          <ac:chgData name="内田 陽子" userId="S::yoko_uchida@jpfgojp.onmicrosoft.com::3ba88787-b8da-4fc8-a417-83f627a88c5e" providerId="AD" clId="Web-{34960E28-8242-CA2E-06D9-349414C6A98E}" dt="2020-06-17T06:58:15.283" v="209"/>
          <ac:spMkLst>
            <pc:docMk/>
            <pc:sldMk cId="1414784557" sldId="339"/>
            <ac:spMk id="2" creationId="{78DB417D-C187-48E8-B925-10BC388E88A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11.033" v="207" actId="1076"/>
          <ac:spMkLst>
            <pc:docMk/>
            <pc:sldMk cId="1414784557" sldId="33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11.033" v="208" actId="1076"/>
          <ac:spMkLst>
            <pc:docMk/>
            <pc:sldMk cId="1414784557" sldId="33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8:33.252" v="216"/>
        <pc:sldMkLst>
          <pc:docMk/>
          <pc:sldMk cId="2323999045" sldId="340"/>
        </pc:sldMkLst>
        <pc:spChg chg="mod">
          <ac:chgData name="内田 陽子" userId="S::yoko_uchida@jpfgojp.onmicrosoft.com::3ba88787-b8da-4fc8-a417-83f627a88c5e" providerId="AD" clId="Web-{34960E28-8242-CA2E-06D9-349414C6A98E}" dt="2020-06-17T06:58:30.627" v="212" actId="1076"/>
          <ac:spMkLst>
            <pc:docMk/>
            <pc:sldMk cId="2323999045" sldId="34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11" v="210" actId="1076"/>
          <ac:spMkLst>
            <pc:docMk/>
            <pc:sldMk cId="2323999045" sldId="340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8:33.252" v="216"/>
          <ac:spMkLst>
            <pc:docMk/>
            <pc:sldMk cId="2323999045" sldId="340"/>
            <ac:spMk id="5" creationId="{5F85B69A-CF38-4265-B613-A61197B95C22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11" v="211" actId="1076"/>
          <ac:spMkLst>
            <pc:docMk/>
            <pc:sldMk cId="2323999045" sldId="34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27" v="213" actId="1076"/>
          <ac:spMkLst>
            <pc:docMk/>
            <pc:sldMk cId="2323999045" sldId="34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27" v="214" actId="1076"/>
          <ac:spMkLst>
            <pc:docMk/>
            <pc:sldMk cId="2323999045" sldId="34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30.643" v="215" actId="1076"/>
          <ac:spMkLst>
            <pc:docMk/>
            <pc:sldMk cId="2323999045" sldId="340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8:54.393" v="220"/>
        <pc:sldMkLst>
          <pc:docMk/>
          <pc:sldMk cId="4232016368" sldId="341"/>
        </pc:sldMkLst>
        <pc:spChg chg="add del">
          <ac:chgData name="内田 陽子" userId="S::yoko_uchida@jpfgojp.onmicrosoft.com::3ba88787-b8da-4fc8-a417-83f627a88c5e" providerId="AD" clId="Web-{34960E28-8242-CA2E-06D9-349414C6A98E}" dt="2020-06-17T06:58:54.393" v="220"/>
          <ac:spMkLst>
            <pc:docMk/>
            <pc:sldMk cId="4232016368" sldId="341"/>
            <ac:spMk id="2" creationId="{E8733D7F-58D6-40E1-A695-B9ED0574AFE3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45.893" v="217" actId="1076"/>
          <ac:spMkLst>
            <pc:docMk/>
            <pc:sldMk cId="4232016368" sldId="34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45.908" v="218" actId="1076"/>
          <ac:spMkLst>
            <pc:docMk/>
            <pc:sldMk cId="4232016368" sldId="34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8:45.908" v="219" actId="1076"/>
          <ac:spMkLst>
            <pc:docMk/>
            <pc:sldMk cId="4232016368" sldId="341"/>
            <ac:spMk id="9" creationId="{48920A6D-E990-4345-B2E9-6CEDA0026157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6:35.977" v="25"/>
        <pc:sldMkLst>
          <pc:docMk/>
          <pc:sldMk cId="2919537825" sldId="343"/>
        </pc:sldMkLst>
        <pc:spChg chg="add del">
          <ac:chgData name="内田 陽子" userId="S::yoko_uchida@jpfgojp.onmicrosoft.com::3ba88787-b8da-4fc8-a417-83f627a88c5e" providerId="AD" clId="Web-{34960E28-8242-CA2E-06D9-349414C6A98E}" dt="2020-06-17T06:36:35.977" v="25"/>
          <ac:spMkLst>
            <pc:docMk/>
            <pc:sldMk cId="2919537825" sldId="343"/>
            <ac:spMk id="2" creationId="{37CBBCCE-15B2-4B7B-88A3-D21F09BA7A3C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9:34.190" v="223"/>
        <pc:sldMkLst>
          <pc:docMk/>
          <pc:sldMk cId="602500825" sldId="345"/>
        </pc:sldMkLst>
        <pc:spChg chg="add del">
          <ac:chgData name="内田 陽子" userId="S::yoko_uchida@jpfgojp.onmicrosoft.com::3ba88787-b8da-4fc8-a417-83f627a88c5e" providerId="AD" clId="Web-{34960E28-8242-CA2E-06D9-349414C6A98E}" dt="2020-06-17T06:59:34.190" v="223"/>
          <ac:spMkLst>
            <pc:docMk/>
            <pc:sldMk cId="602500825" sldId="345"/>
            <ac:spMk id="2" creationId="{46BBCDD5-7A8B-449C-B8F6-DF918ABCA332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31.518" v="221" actId="1076"/>
          <ac:spMkLst>
            <pc:docMk/>
            <pc:sldMk cId="602500825" sldId="34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31.534" v="222" actId="1076"/>
          <ac:spMkLst>
            <pc:docMk/>
            <pc:sldMk cId="602500825" sldId="345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9:49.799" v="229"/>
        <pc:sldMkLst>
          <pc:docMk/>
          <pc:sldMk cId="3108835704" sldId="347"/>
        </pc:sldMkLst>
        <pc:spChg chg="mod">
          <ac:chgData name="内田 陽子" userId="S::yoko_uchida@jpfgojp.onmicrosoft.com::3ba88787-b8da-4fc8-a417-83f627a88c5e" providerId="AD" clId="Web-{34960E28-8242-CA2E-06D9-349414C6A98E}" dt="2020-06-17T06:59:46.002" v="226" actId="1076"/>
          <ac:spMkLst>
            <pc:docMk/>
            <pc:sldMk cId="3108835704" sldId="34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5.987" v="224" actId="1076"/>
          <ac:spMkLst>
            <pc:docMk/>
            <pc:sldMk cId="3108835704" sldId="347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9:49.799" v="229"/>
          <ac:spMkLst>
            <pc:docMk/>
            <pc:sldMk cId="3108835704" sldId="347"/>
            <ac:spMk id="5" creationId="{4FEC426F-1713-4C72-B6DD-798AAF6CC8E1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5.987" v="225" actId="1076"/>
          <ac:spMkLst>
            <pc:docMk/>
            <pc:sldMk cId="3108835704" sldId="34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6.002" v="227" actId="1076"/>
          <ac:spMkLst>
            <pc:docMk/>
            <pc:sldMk cId="3108835704" sldId="34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9:46.018" v="228" actId="1076"/>
          <ac:spMkLst>
            <pc:docMk/>
            <pc:sldMk cId="3108835704" sldId="347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10.924" v="232"/>
        <pc:sldMkLst>
          <pc:docMk/>
          <pc:sldMk cId="1364480864" sldId="348"/>
        </pc:sldMkLst>
        <pc:spChg chg="add del">
          <ac:chgData name="内田 陽子" userId="S::yoko_uchida@jpfgojp.onmicrosoft.com::3ba88787-b8da-4fc8-a417-83f627a88c5e" providerId="AD" clId="Web-{34960E28-8242-CA2E-06D9-349414C6A98E}" dt="2020-06-17T07:00:10.924" v="232"/>
          <ac:spMkLst>
            <pc:docMk/>
            <pc:sldMk cId="1364480864" sldId="348"/>
            <ac:spMk id="2" creationId="{4F97B984-A3F9-474D-8851-87297A48878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04.924" v="230" actId="1076"/>
          <ac:spMkLst>
            <pc:docMk/>
            <pc:sldMk cId="1364480864" sldId="34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04.940" v="231" actId="1076"/>
          <ac:spMkLst>
            <pc:docMk/>
            <pc:sldMk cId="1364480864" sldId="348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1:13.191" v="256"/>
        <pc:sldMkLst>
          <pc:docMk/>
          <pc:sldMk cId="817292731" sldId="349"/>
        </pc:sldMkLst>
        <pc:spChg chg="mod">
          <ac:chgData name="内田 陽子" userId="S::yoko_uchida@jpfgojp.onmicrosoft.com::3ba88787-b8da-4fc8-a417-83f627a88c5e" providerId="AD" clId="Web-{34960E28-8242-CA2E-06D9-349414C6A98E}" dt="2020-06-17T07:01:09.534" v="254" actId="1076"/>
          <ac:spMkLst>
            <pc:docMk/>
            <pc:sldMk cId="817292731" sldId="34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1:13.191" v="256"/>
          <ac:spMkLst>
            <pc:docMk/>
            <pc:sldMk cId="817292731" sldId="349"/>
            <ac:spMk id="5" creationId="{37D9FB64-8783-488F-89E1-DBE3492163C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09.550" v="255" actId="1076"/>
          <ac:spMkLst>
            <pc:docMk/>
            <pc:sldMk cId="817292731" sldId="34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28.096" v="239"/>
        <pc:sldMkLst>
          <pc:docMk/>
          <pc:sldMk cId="2830735517" sldId="352"/>
        </pc:sldMkLst>
        <pc:spChg chg="mod">
          <ac:chgData name="内田 陽子" userId="S::yoko_uchida@jpfgojp.onmicrosoft.com::3ba88787-b8da-4fc8-a417-83f627a88c5e" providerId="AD" clId="Web-{34960E28-8242-CA2E-06D9-349414C6A98E}" dt="2020-06-17T07:00:23.300" v="235" actId="1076"/>
          <ac:spMkLst>
            <pc:docMk/>
            <pc:sldMk cId="2830735517" sldId="35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284" v="233" actId="1076"/>
          <ac:spMkLst>
            <pc:docMk/>
            <pc:sldMk cId="2830735517" sldId="352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0:28.096" v="239"/>
          <ac:spMkLst>
            <pc:docMk/>
            <pc:sldMk cId="2830735517" sldId="352"/>
            <ac:spMk id="5" creationId="{3FBC6480-4CE9-4D57-977D-E2ED4BF1A49A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00" v="234" actId="1076"/>
          <ac:spMkLst>
            <pc:docMk/>
            <pc:sldMk cId="2830735517" sldId="35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15" v="236" actId="1076"/>
          <ac:spMkLst>
            <pc:docMk/>
            <pc:sldMk cId="2830735517" sldId="35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31" v="238" actId="1076"/>
          <ac:spMkLst>
            <pc:docMk/>
            <pc:sldMk cId="2830735517" sldId="352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23.315" v="237" actId="1076"/>
          <ac:spMkLst>
            <pc:docMk/>
            <pc:sldMk cId="2830735517" sldId="352"/>
            <ac:spMk id="11" creationId="{9557DDCB-0AF4-4AFF-A705-E5DBBE957561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12.306" v="33"/>
        <pc:sldMkLst>
          <pc:docMk/>
          <pc:sldMk cId="1336547048" sldId="353"/>
        </pc:sldMkLst>
        <pc:spChg chg="add del">
          <ac:chgData name="内田 陽子" userId="S::yoko_uchida@jpfgojp.onmicrosoft.com::3ba88787-b8da-4fc8-a417-83f627a88c5e" providerId="AD" clId="Web-{34960E28-8242-CA2E-06D9-349414C6A98E}" dt="2020-06-17T06:36:57.180" v="31"/>
          <ac:spMkLst>
            <pc:docMk/>
            <pc:sldMk cId="1336547048" sldId="353"/>
            <ac:spMk id="5" creationId="{6B34C4DF-6851-4328-B0FC-F8DD4201911A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37:12.306" v="33"/>
          <ac:spMkLst>
            <pc:docMk/>
            <pc:sldMk cId="1336547048" sldId="353"/>
            <ac:spMk id="6" creationId="{B2253E14-8B1F-4D01-B3EA-F06D6535021D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16.790" v="35"/>
        <pc:sldMkLst>
          <pc:docMk/>
          <pc:sldMk cId="2615856767" sldId="354"/>
        </pc:sldMkLst>
        <pc:spChg chg="add del">
          <ac:chgData name="内田 陽子" userId="S::yoko_uchida@jpfgojp.onmicrosoft.com::3ba88787-b8da-4fc8-a417-83f627a88c5e" providerId="AD" clId="Web-{34960E28-8242-CA2E-06D9-349414C6A98E}" dt="2020-06-17T06:37:16.790" v="35"/>
          <ac:spMkLst>
            <pc:docMk/>
            <pc:sldMk cId="2615856767" sldId="354"/>
            <ac:spMk id="12" creationId="{2A38F028-132F-46CF-B062-B3EE8AFFFCF9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23.556" v="37"/>
        <pc:sldMkLst>
          <pc:docMk/>
          <pc:sldMk cId="3033120991" sldId="355"/>
        </pc:sldMkLst>
        <pc:spChg chg="add del">
          <ac:chgData name="内田 陽子" userId="S::yoko_uchida@jpfgojp.onmicrosoft.com::3ba88787-b8da-4fc8-a417-83f627a88c5e" providerId="AD" clId="Web-{34960E28-8242-CA2E-06D9-349414C6A98E}" dt="2020-06-17T06:37:23.556" v="37"/>
          <ac:spMkLst>
            <pc:docMk/>
            <pc:sldMk cId="3033120991" sldId="355"/>
            <ac:spMk id="8" creationId="{672ABE40-28A1-4BEA-8A03-DD39B7C6A926}"/>
          </ac:spMkLst>
        </pc:spChg>
      </pc:sldChg>
      <pc:sldChg chg="addSp delSp">
        <pc:chgData name="内田 陽子" userId="S::yoko_uchida@jpfgojp.onmicrosoft.com::3ba88787-b8da-4fc8-a417-83f627a88c5e" providerId="AD" clId="Web-{34960E28-8242-CA2E-06D9-349414C6A98E}" dt="2020-06-17T06:37:28.587" v="39"/>
        <pc:sldMkLst>
          <pc:docMk/>
          <pc:sldMk cId="883384830" sldId="356"/>
        </pc:sldMkLst>
        <pc:spChg chg="add del">
          <ac:chgData name="内田 陽子" userId="S::yoko_uchida@jpfgojp.onmicrosoft.com::3ba88787-b8da-4fc8-a417-83f627a88c5e" providerId="AD" clId="Web-{34960E28-8242-CA2E-06D9-349414C6A98E}" dt="2020-06-17T06:37:28.587" v="39"/>
          <ac:spMkLst>
            <pc:docMk/>
            <pc:sldMk cId="883384830" sldId="356"/>
            <ac:spMk id="8" creationId="{399264CE-D0A2-405D-A165-26D22CB2B671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47.034" v="246"/>
        <pc:sldMkLst>
          <pc:docMk/>
          <pc:sldMk cId="2074369330" sldId="357"/>
        </pc:sldMkLst>
        <pc:spChg chg="mod">
          <ac:chgData name="内田 陽子" userId="S::yoko_uchida@jpfgojp.onmicrosoft.com::3ba88787-b8da-4fc8-a417-83f627a88c5e" providerId="AD" clId="Web-{34960E28-8242-CA2E-06D9-349414C6A98E}" dt="2020-06-17T07:00:43.409" v="242" actId="1076"/>
          <ac:spMkLst>
            <pc:docMk/>
            <pc:sldMk cId="2074369330" sldId="35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393" v="240" actId="1076"/>
          <ac:spMkLst>
            <pc:docMk/>
            <pc:sldMk cId="2074369330" sldId="35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09" v="241" actId="1076"/>
          <ac:spMkLst>
            <pc:docMk/>
            <pc:sldMk cId="2074369330" sldId="35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25" v="243" actId="1076"/>
          <ac:spMkLst>
            <pc:docMk/>
            <pc:sldMk cId="2074369330" sldId="35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40" v="245" actId="1076"/>
          <ac:spMkLst>
            <pc:docMk/>
            <pc:sldMk cId="2074369330" sldId="357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43.425" v="244" actId="1076"/>
          <ac:spMkLst>
            <pc:docMk/>
            <pc:sldMk cId="2074369330" sldId="357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0:47.034" v="246"/>
          <ac:spMkLst>
            <pc:docMk/>
            <pc:sldMk cId="2074369330" sldId="357"/>
            <ac:spMk id="12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0:59.862" v="253"/>
        <pc:sldMkLst>
          <pc:docMk/>
          <pc:sldMk cId="2267064423" sldId="358"/>
        </pc:sldMkLst>
        <pc:spChg chg="mod">
          <ac:chgData name="内田 陽子" userId="S::yoko_uchida@jpfgojp.onmicrosoft.com::3ba88787-b8da-4fc8-a417-83f627a88c5e" providerId="AD" clId="Web-{34960E28-8242-CA2E-06D9-349414C6A98E}" dt="2020-06-17T07:00:57.503" v="249" actId="1076"/>
          <ac:spMkLst>
            <pc:docMk/>
            <pc:sldMk cId="2267064423" sldId="35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487" v="247" actId="1076"/>
          <ac:spMkLst>
            <pc:docMk/>
            <pc:sldMk cId="2267064423" sldId="35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03" v="248" actId="1076"/>
          <ac:spMkLst>
            <pc:docMk/>
            <pc:sldMk cId="2267064423" sldId="35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19" v="250" actId="1076"/>
          <ac:spMkLst>
            <pc:docMk/>
            <pc:sldMk cId="2267064423" sldId="35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34" v="252" actId="1076"/>
          <ac:spMkLst>
            <pc:docMk/>
            <pc:sldMk cId="2267064423" sldId="358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0:57.519" v="251" actId="1076"/>
          <ac:spMkLst>
            <pc:docMk/>
            <pc:sldMk cId="2267064423" sldId="358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0:59.862" v="253"/>
          <ac:spMkLst>
            <pc:docMk/>
            <pc:sldMk cId="2267064423" sldId="358"/>
            <ac:spMk id="12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1:26.941" v="259"/>
        <pc:sldMkLst>
          <pc:docMk/>
          <pc:sldMk cId="597932422" sldId="359"/>
        </pc:sldMkLst>
        <pc:spChg chg="mod">
          <ac:chgData name="内田 陽子" userId="S::yoko_uchida@jpfgojp.onmicrosoft.com::3ba88787-b8da-4fc8-a417-83f627a88c5e" providerId="AD" clId="Web-{34960E28-8242-CA2E-06D9-349414C6A98E}" dt="2020-06-17T07:01:22.831" v="257" actId="1076"/>
          <ac:spMkLst>
            <pc:docMk/>
            <pc:sldMk cId="597932422" sldId="359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1:26.941" v="259"/>
          <ac:spMkLst>
            <pc:docMk/>
            <pc:sldMk cId="597932422" sldId="359"/>
            <ac:spMk id="5" creationId="{37D9FB64-8783-488F-89E1-DBE3492163C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22.847" v="258" actId="1076"/>
          <ac:spMkLst>
            <pc:docMk/>
            <pc:sldMk cId="597932422" sldId="359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7:01:39.269" v="266"/>
        <pc:sldMkLst>
          <pc:docMk/>
          <pc:sldMk cId="3519370733" sldId="360"/>
        </pc:sldMkLst>
        <pc:spChg chg="mod">
          <ac:chgData name="内田 陽子" userId="S::yoko_uchida@jpfgojp.onmicrosoft.com::3ba88787-b8da-4fc8-a417-83f627a88c5e" providerId="AD" clId="Web-{34960E28-8242-CA2E-06D9-349414C6A98E}" dt="2020-06-17T07:01:37.269" v="262" actId="1076"/>
          <ac:spMkLst>
            <pc:docMk/>
            <pc:sldMk cId="3519370733" sldId="36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53" v="260" actId="1076"/>
          <ac:spMkLst>
            <pc:docMk/>
            <pc:sldMk cId="3519370733" sldId="36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69" v="261" actId="1076"/>
          <ac:spMkLst>
            <pc:docMk/>
            <pc:sldMk cId="3519370733" sldId="36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85" v="263" actId="1076"/>
          <ac:spMkLst>
            <pc:docMk/>
            <pc:sldMk cId="3519370733" sldId="36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300" v="265" actId="1076"/>
          <ac:spMkLst>
            <pc:docMk/>
            <pc:sldMk cId="3519370733" sldId="360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7:01:37.285" v="264" actId="1076"/>
          <ac:spMkLst>
            <pc:docMk/>
            <pc:sldMk cId="3519370733" sldId="360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7:01:39.269" v="266"/>
          <ac:spMkLst>
            <pc:docMk/>
            <pc:sldMk cId="3519370733" sldId="360"/>
            <ac:spMk id="12" creationId="{37D9FB64-8783-488F-89E1-DBE3492163C7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0:42.889" v="86"/>
        <pc:sldMkLst>
          <pc:docMk/>
          <pc:sldMk cId="2419071479" sldId="362"/>
        </pc:sldMkLst>
        <pc:spChg chg="mod">
          <ac:chgData name="内田 陽子" userId="S::yoko_uchida@jpfgojp.onmicrosoft.com::3ba88787-b8da-4fc8-a417-83f627a88c5e" providerId="AD" clId="Web-{34960E28-8242-CA2E-06D9-349414C6A98E}" dt="2020-06-17T06:50:38.546" v="84" actId="1076"/>
          <ac:spMkLst>
            <pc:docMk/>
            <pc:sldMk cId="2419071479" sldId="362"/>
            <ac:spMk id="3" creationId="{00000000-0000-0000-0000-000000000000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0:42.889" v="86"/>
          <ac:spMkLst>
            <pc:docMk/>
            <pc:sldMk cId="2419071479" sldId="362"/>
            <ac:spMk id="5" creationId="{ED6AC4F8-B459-4703-8BF8-15B73DB8D6C9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38.546" v="85" actId="1076"/>
          <ac:spMkLst>
            <pc:docMk/>
            <pc:sldMk cId="2419071479" sldId="362"/>
            <ac:spMk id="7" creationId="{1AF68CEC-B70C-4DFA-9973-E5B8A12ED17D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1:02.780" v="93"/>
        <pc:sldMkLst>
          <pc:docMk/>
          <pc:sldMk cId="254379354" sldId="363"/>
        </pc:sldMkLst>
        <pc:spChg chg="mod">
          <ac:chgData name="内田 陽子" userId="S::yoko_uchida@jpfgojp.onmicrosoft.com::3ba88787-b8da-4fc8-a417-83f627a88c5e" providerId="AD" clId="Web-{34960E28-8242-CA2E-06D9-349414C6A98E}" dt="2020-06-17T06:50:58.624" v="89" actId="1076"/>
          <ac:spMkLst>
            <pc:docMk/>
            <pc:sldMk cId="254379354" sldId="36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08" v="87" actId="1076"/>
          <ac:spMkLst>
            <pc:docMk/>
            <pc:sldMk cId="254379354" sldId="36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08" v="88" actId="1076"/>
          <ac:spMkLst>
            <pc:docMk/>
            <pc:sldMk cId="254379354" sldId="36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39" v="90" actId="1076"/>
          <ac:spMkLst>
            <pc:docMk/>
            <pc:sldMk cId="254379354" sldId="36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55" v="92" actId="1076"/>
          <ac:spMkLst>
            <pc:docMk/>
            <pc:sldMk cId="254379354" sldId="363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0:58.639" v="91" actId="1076"/>
          <ac:spMkLst>
            <pc:docMk/>
            <pc:sldMk cId="254379354" sldId="363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1:02.780" v="93"/>
          <ac:spMkLst>
            <pc:docMk/>
            <pc:sldMk cId="254379354" sldId="363"/>
            <ac:spMk id="12" creationId="{ED6AC4F8-B459-4703-8BF8-15B73DB8D6C9}"/>
          </ac:spMkLst>
        </pc:spChg>
      </pc:sldChg>
      <pc:sldChg chg="addSp delSp modSp">
        <pc:chgData name="内田 陽子" userId="S::yoko_uchida@jpfgojp.onmicrosoft.com::3ba88787-b8da-4fc8-a417-83f627a88c5e" providerId="AD" clId="Web-{34960E28-8242-CA2E-06D9-349414C6A98E}" dt="2020-06-17T06:51:18.561" v="100"/>
        <pc:sldMkLst>
          <pc:docMk/>
          <pc:sldMk cId="2255756612" sldId="364"/>
        </pc:sldMkLst>
        <pc:spChg chg="mod">
          <ac:chgData name="内田 陽子" userId="S::yoko_uchida@jpfgojp.onmicrosoft.com::3ba88787-b8da-4fc8-a417-83f627a88c5e" providerId="AD" clId="Web-{34960E28-8242-CA2E-06D9-349414C6A98E}" dt="2020-06-17T06:51:14.765" v="96" actId="1076"/>
          <ac:spMkLst>
            <pc:docMk/>
            <pc:sldMk cId="2255756612" sldId="36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49" v="94" actId="1076"/>
          <ac:spMkLst>
            <pc:docMk/>
            <pc:sldMk cId="2255756612" sldId="36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49" v="95" actId="1076"/>
          <ac:spMkLst>
            <pc:docMk/>
            <pc:sldMk cId="2255756612" sldId="36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80" v="97" actId="1076"/>
          <ac:spMkLst>
            <pc:docMk/>
            <pc:sldMk cId="2255756612" sldId="36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96" v="99" actId="1076"/>
          <ac:spMkLst>
            <pc:docMk/>
            <pc:sldMk cId="2255756612" sldId="364"/>
            <ac:spMk id="10" creationId="{5CCE729E-7FB4-4056-A38B-601D462183F8}"/>
          </ac:spMkLst>
        </pc:spChg>
        <pc:spChg chg="mod">
          <ac:chgData name="内田 陽子" userId="S::yoko_uchida@jpfgojp.onmicrosoft.com::3ba88787-b8da-4fc8-a417-83f627a88c5e" providerId="AD" clId="Web-{34960E28-8242-CA2E-06D9-349414C6A98E}" dt="2020-06-17T06:51:14.780" v="98" actId="1076"/>
          <ac:spMkLst>
            <pc:docMk/>
            <pc:sldMk cId="2255756612" sldId="364"/>
            <ac:spMk id="11" creationId="{9557DDCB-0AF4-4AFF-A705-E5DBBE957561}"/>
          </ac:spMkLst>
        </pc:spChg>
        <pc:spChg chg="add del">
          <ac:chgData name="内田 陽子" userId="S::yoko_uchida@jpfgojp.onmicrosoft.com::3ba88787-b8da-4fc8-a417-83f627a88c5e" providerId="AD" clId="Web-{34960E28-8242-CA2E-06D9-349414C6A98E}" dt="2020-06-17T06:51:18.561" v="100"/>
          <ac:spMkLst>
            <pc:docMk/>
            <pc:sldMk cId="2255756612" sldId="364"/>
            <ac:spMk id="12" creationId="{ED6AC4F8-B459-4703-8BF8-15B73DB8D6C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Food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6" name="Picture 6" descr="A picture containing food&#10;&#10;非常に高い精度で生成された説明">
            <a:extLst>
              <a:ext uri="{FF2B5EF4-FFF2-40B4-BE49-F238E27FC236}">
                <a16:creationId xmlns:a16="http://schemas.microsoft.com/office/drawing/2014/main" id="{A95B0DAD-48DA-4574-80FC-037BBF87127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8643" r="-391" b="7538"/>
          <a:stretch/>
        </p:blipFill>
        <p:spPr>
          <a:xfrm>
            <a:off x="2831815" y="3120524"/>
            <a:ext cx="3475265" cy="173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372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4223" y="891267"/>
            <a:ext cx="819313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does the 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or</a:t>
            </a:r>
            <a:r>
              <a:rPr lang="ja-JP" sz="3600">
                <a:latin typeface="+mn-ea"/>
                <a:ea typeface="+mn-ea"/>
                <a:cs typeface="+mj-lt"/>
              </a:rPr>
              <a:t>d "murasaki" that you hear in a sushi restaurant refer to?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salt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miso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soy sauce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ginger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2" y="43009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280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close up of food&#10;&#10;高い精度で生成された説明">
            <a:extLst>
              <a:ext uri="{FF2B5EF4-FFF2-40B4-BE49-F238E27FC236}">
                <a16:creationId xmlns:a16="http://schemas.microsoft.com/office/drawing/2014/main" id="{D95803C0-6FEC-4A97-9B00-A532DED1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462996"/>
            <a:ext cx="7308368" cy="1754304"/>
          </a:xfrm>
          <a:prstGeom prst="rect">
            <a:avLst/>
          </a:prstGeom>
        </p:spPr>
      </p:pic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A0F992D5-2642-4A3A-9ED1-BC77232149DD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 ①            ②            ③</a:t>
            </a:r>
            <a:r>
              <a:rPr lang="ja-JP">
                <a:latin typeface="MS PGothic"/>
                <a:ea typeface="MS PGothic"/>
              </a:rPr>
              <a:t> </a:t>
            </a:r>
            <a:r>
              <a:rPr lang="ja-JP" altLang="en-US">
                <a:latin typeface="MS PGothic"/>
                <a:ea typeface="MS PGothic"/>
              </a:rPr>
              <a:t>         </a:t>
            </a:r>
            <a:r>
              <a:rPr lang="ja-JP">
                <a:latin typeface="MS PGothic"/>
                <a:ea typeface="MS PGothic"/>
              </a:rPr>
              <a:t>  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12" name="楕円 4">
            <a:extLst>
              <a:ext uri="{FF2B5EF4-FFF2-40B4-BE49-F238E27FC236}">
                <a16:creationId xmlns:a16="http://schemas.microsoft.com/office/drawing/2014/main" id="{27E6E127-F1DB-4416-B66F-DC354368C433}"/>
              </a:ext>
            </a:extLst>
          </p:cNvPr>
          <p:cNvSpPr/>
          <p:nvPr/>
        </p:nvSpPr>
        <p:spPr>
          <a:xfrm>
            <a:off x="1368447" y="291853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26218" y="1078173"/>
            <a:ext cx="7895894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>
                <a:latin typeface="+mn-ea"/>
                <a:ea typeface="+mn-ea"/>
                <a:cs typeface="+mj-lt"/>
              </a:rPr>
              <a:t>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veget</a:t>
            </a:r>
            <a:r>
              <a:rPr lang="ja-JP" sz="3600">
                <a:latin typeface="+mn-ea"/>
                <a:ea typeface="+mn-ea"/>
                <a:cs typeface="+mj-lt"/>
              </a:rPr>
              <a:t>able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 kappa-maki sushi?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B6C89E-1820-4F5D-988B-2C2B995CD4B1}"/>
              </a:ext>
            </a:extLst>
          </p:cNvPr>
          <p:cNvSpPr txBox="1"/>
          <p:nvPr/>
        </p:nvSpPr>
        <p:spPr>
          <a:xfrm>
            <a:off x="1107442" y="552021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cucumber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4A86F6-E844-4817-A647-C9CDAF5A12DD}"/>
              </a:ext>
            </a:extLst>
          </p:cNvPr>
          <p:cNvSpPr txBox="1"/>
          <p:nvPr/>
        </p:nvSpPr>
        <p:spPr>
          <a:xfrm>
            <a:off x="3037648" y="552021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carrot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88A21-9374-42BB-B173-3700D301E3F3}"/>
              </a:ext>
            </a:extLst>
          </p:cNvPr>
          <p:cNvSpPr txBox="1"/>
          <p:nvPr/>
        </p:nvSpPr>
        <p:spPr>
          <a:xfrm>
            <a:off x="4580116" y="551413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Daikon raddish</a:t>
            </a:r>
            <a:endParaRPr lang="en-US" dirty="0">
              <a:solidFill>
                <a:srgbClr val="444444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CACBCF-8FCB-4FD1-902C-D0FF9E4ECD2F}"/>
              </a:ext>
            </a:extLst>
          </p:cNvPr>
          <p:cNvSpPr txBox="1"/>
          <p:nvPr/>
        </p:nvSpPr>
        <p:spPr>
          <a:xfrm>
            <a:off x="6884823" y="551413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avocado</a:t>
            </a:r>
            <a:endParaRPr lang="en-US" dirty="0">
              <a:solidFill>
                <a:srgbClr val="444444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 descr="A close up of food&#10;&#10;非常に高い精度で生成された説明">
            <a:extLst>
              <a:ext uri="{FF2B5EF4-FFF2-40B4-BE49-F238E27FC236}">
                <a16:creationId xmlns:a16="http://schemas.microsoft.com/office/drawing/2014/main" id="{DAF5727E-CCB7-43BF-95A3-0BF1B7E64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519103"/>
            <a:ext cx="7348946" cy="1667776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1574665" y="1078173"/>
            <a:ext cx="5986705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>
                <a:latin typeface="+mn-ea"/>
                <a:ea typeface="+mn-ea"/>
                <a:cs typeface="+mj-lt"/>
              </a:rPr>
              <a:t>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is in tekka-maki sushi?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60266CC8-0941-4B0C-A1AF-E3FCD96459E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 ①            ②</a:t>
            </a:r>
            <a:r>
              <a:rPr lang="ja-JP">
                <a:latin typeface="MS PGothic"/>
                <a:ea typeface="MS PGothic"/>
              </a:rPr>
              <a:t>          </a:t>
            </a:r>
            <a:r>
              <a:rPr lang="ja-JP" altLang="en-US">
                <a:latin typeface="MS PGothic"/>
                <a:ea typeface="MS PGothic"/>
              </a:rPr>
              <a:t> </a:t>
            </a:r>
            <a:r>
              <a:rPr lang="ja-JP">
                <a:latin typeface="MS PGothic"/>
                <a:ea typeface="MS PGothic"/>
              </a:rPr>
              <a:t> </a:t>
            </a:r>
            <a:r>
              <a:rPr lang="ja-JP" altLang="en-US">
                <a:latin typeface="ＭＳ Ｐゴシック"/>
                <a:ea typeface="ＭＳ Ｐゴシック"/>
              </a:rPr>
              <a:t>③</a:t>
            </a:r>
            <a:r>
              <a:rPr lang="ja-JP">
                <a:latin typeface="MS PGothic"/>
                <a:ea typeface="MS PGothic"/>
              </a:rPr>
              <a:t>          </a:t>
            </a:r>
            <a:r>
              <a:rPr lang="ja-JP" altLang="en-US">
                <a:latin typeface="MS PGothic"/>
                <a:ea typeface="MS PGothic"/>
              </a:rPr>
              <a:t> </a:t>
            </a:r>
            <a:r>
              <a:rPr lang="ja-JP">
                <a:latin typeface="MS PGothic"/>
                <a:ea typeface="MS PGothic"/>
              </a:rPr>
              <a:t> 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94132" y="29070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12B871-F340-4A9F-8032-50C40149A0EE}"/>
              </a:ext>
            </a:extLst>
          </p:cNvPr>
          <p:cNvSpPr txBox="1"/>
          <p:nvPr/>
        </p:nvSpPr>
        <p:spPr>
          <a:xfrm>
            <a:off x="1425102" y="542317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tuna</a:t>
            </a:r>
            <a:endParaRPr lang="en-US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4666A2-FA87-4E19-B999-BB8D79ADBD92}"/>
              </a:ext>
            </a:extLst>
          </p:cNvPr>
          <p:cNvSpPr txBox="1"/>
          <p:nvPr/>
        </p:nvSpPr>
        <p:spPr>
          <a:xfrm>
            <a:off x="3113772" y="541709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pickles</a:t>
            </a:r>
            <a:endParaRPr lang="en-US" dirty="0">
              <a:solidFill>
                <a:srgbClr val="444444"/>
              </a:solidFill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9CA6C9-1002-43CD-975C-28310D759371}"/>
              </a:ext>
            </a:extLst>
          </p:cNvPr>
          <p:cNvSpPr txBox="1"/>
          <p:nvPr/>
        </p:nvSpPr>
        <p:spPr>
          <a:xfrm>
            <a:off x="4919792" y="541709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cucumber</a:t>
            </a:r>
            <a:endParaRPr lang="en-US" dirty="0">
              <a:solidFill>
                <a:srgbClr val="444444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BEDCE1-B285-4E63-ACDD-753BAF7ED569}"/>
              </a:ext>
            </a:extLst>
          </p:cNvPr>
          <p:cNvSpPr txBox="1"/>
          <p:nvPr/>
        </p:nvSpPr>
        <p:spPr>
          <a:xfrm>
            <a:off x="6863814" y="542317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nattō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30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defTabSz="91440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</a:t>
            </a:r>
            <a:r>
              <a:rPr lang="ja-JP" altLang="en-US" dirty="0">
                <a:latin typeface="+mn-ea"/>
                <a:cs typeface="+mn-lt"/>
              </a:rPr>
              <a:t> sea bream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salmon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tuna</a:t>
            </a:r>
          </a:p>
          <a:p>
            <a:pPr marL="0" indent="0" defTabSz="91440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eel</a:t>
            </a: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51170" y="1078173"/>
            <a:ext cx="7435331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+mj-lt"/>
              </a:rPr>
              <a:t>When you have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sushi,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fish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does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word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"toro</a:t>
            </a:r>
            <a:r>
              <a:rPr lang="ja-JP" sz="3600">
                <a:latin typeface="+mn-ea"/>
                <a:ea typeface="+mn-ea"/>
                <a:cs typeface="+mj-lt"/>
              </a:rPr>
              <a:t>" u</a:t>
            </a:r>
            <a:r>
              <a:rPr lang="en-US" altLang="ja-JP" sz="3600">
                <a:latin typeface="+mn-ea"/>
                <a:ea typeface="+mn-ea"/>
                <a:cs typeface="+mj-lt"/>
              </a:rPr>
              <a:t>sua</a:t>
            </a:r>
            <a:r>
              <a:rPr lang="ja-JP" sz="3600">
                <a:latin typeface="+mn-ea"/>
                <a:ea typeface="+mn-ea"/>
                <a:cs typeface="+mj-lt"/>
              </a:rPr>
              <a:t>lly r</a:t>
            </a:r>
            <a:r>
              <a:rPr lang="en-US" altLang="ja-JP" sz="3600">
                <a:latin typeface="+mn-ea"/>
                <a:ea typeface="+mn-ea"/>
                <a:cs typeface="+mj-lt"/>
              </a:rPr>
              <a:t>ef</a:t>
            </a:r>
            <a:r>
              <a:rPr lang="ja-JP" sz="3600">
                <a:latin typeface="+mn-ea"/>
                <a:ea typeface="+mn-ea"/>
                <a:cs typeface="+mj-lt"/>
              </a:rPr>
              <a:t>er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to?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97491" y="43214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11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99301" y="2996537"/>
            <a:ext cx="536813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shiro-maki [castle roll]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gunkan-maki [warship roll]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taiko-maki [drum roll</a:t>
            </a:r>
            <a:r>
              <a:rPr lang="en-US" altLang="ja-JP">
                <a:latin typeface="+mn-ea"/>
                <a:cs typeface="+mn-lt"/>
              </a:rPr>
              <a:t>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taihō-maki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[cannon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ro</a:t>
            </a:r>
            <a:r>
              <a:rPr lang="ja-JP">
                <a:latin typeface="+mn-ea"/>
                <a:cs typeface="+mn-lt"/>
              </a:rPr>
              <a:t>ll]</a:t>
            </a:r>
            <a:endParaRPr lang="en-US" altLang="ja-JP" sz="3200">
              <a:latin typeface="+mn-ea"/>
              <a:cs typeface="Calibri"/>
            </a:endParaRPr>
          </a:p>
        </p:txBody>
      </p:sp>
      <p:pic>
        <p:nvPicPr>
          <p:cNvPr id="5" name="Picture 7" descr="A bowl of oranges on a table&#10;&#10;高い精度で生成された説明">
            <a:extLst>
              <a:ext uri="{FF2B5EF4-FFF2-40B4-BE49-F238E27FC236}">
                <a16:creationId xmlns:a16="http://schemas.microsoft.com/office/drawing/2014/main" id="{CC45FE68-11FE-4D11-904F-602F4BF1B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48" y="3315183"/>
            <a:ext cx="2532900" cy="189718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49271" y="681717"/>
            <a:ext cx="8642830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sushi that has uni sea urchin or ikura sal</a:t>
            </a:r>
            <a:r>
              <a:rPr lang="en-US" altLang="ja-JP" sz="3200">
                <a:latin typeface="+mn-ea"/>
                <a:ea typeface="+mn-ea"/>
                <a:cs typeface="+mj-lt"/>
              </a:rPr>
              <a:t>mon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roe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top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a bite-sized portion of rice and is wrapped with nori seaweed?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4993" y="365188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558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9293" y="891267"/>
            <a:ext cx="793723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negi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green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onion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wa</a:t>
            </a:r>
            <a:r>
              <a:rPr lang="ja-JP" sz="3600">
                <a:latin typeface="+mn-ea"/>
                <a:ea typeface="+mn-ea"/>
                <a:cs typeface="+mj-lt"/>
              </a:rPr>
              <a:t>sabi h</a:t>
            </a:r>
            <a:r>
              <a:rPr lang="en-US" altLang="ja-JP" sz="3600">
                <a:latin typeface="+mn-ea"/>
                <a:ea typeface="+mn-ea"/>
                <a:cs typeface="+mj-lt"/>
              </a:rPr>
              <a:t>orseradish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</a:t>
            </a:r>
            <a:r>
              <a:rPr lang="ja-JP" sz="3600">
                <a:latin typeface="+mn-ea"/>
                <a:ea typeface="+mn-ea"/>
                <a:cs typeface="+mj-lt"/>
              </a:rPr>
              <a:t>at are served with soba noodles?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yakumi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tenkabutsu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otōshi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tsukemono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438" y="30164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904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4" y="891267"/>
            <a:ext cx="7577635" cy="1815724"/>
          </a:xfrm>
        </p:spPr>
        <p:txBody>
          <a:bodyPr>
            <a:noAutofit/>
          </a:bodyPr>
          <a:lstStyle/>
          <a:p>
            <a:pPr algn="l"/>
            <a:r>
              <a:rPr lang="ja-JP" sz="2800">
                <a:latin typeface="+mn-ea"/>
                <a:ea typeface="+mn-ea"/>
                <a:cs typeface="+mj-lt"/>
              </a:rPr>
              <a:t>The hot water used for cooking soba noodles is mixed with tsuyu dipping sauce to make a tasty broth, which you drink after you finish eating soba. What do you call this water?</a:t>
            </a:r>
            <a:endParaRPr lang="en-US" altLang="ja-JP" sz="28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7024" y="3005538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sobajiru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sobamizu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 sobacha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sob</a:t>
            </a:r>
            <a:r>
              <a:rPr lang="ja-JP" dirty="0">
                <a:latin typeface="+mn-ea"/>
                <a:cs typeface="+mn-lt"/>
              </a:rPr>
              <a:t>ayu</a:t>
            </a:r>
            <a:endParaRPr lang="ja-JP" altLang="en-US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864" y="497960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3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9927" y="891267"/>
            <a:ext cx="774459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does kitsune [fox] udon noodles contain as one of its ingr</a:t>
            </a:r>
            <a:r>
              <a:rPr lang="en-US" altLang="ja-JP" sz="3600">
                <a:latin typeface="+mn-ea"/>
                <a:ea typeface="+mn-ea"/>
                <a:cs typeface="+mj-lt"/>
              </a:rPr>
              <a:t>edients?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chicken meat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fox meat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steamed fish past</a:t>
            </a:r>
            <a:r>
              <a:rPr lang="en-US" altLang="ja-JP" dirty="0">
                <a:latin typeface="+mn-ea"/>
                <a:cs typeface="+mn-lt"/>
              </a:rPr>
              <a:t>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deep-fried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thin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</a:t>
            </a:r>
            <a:r>
              <a:rPr lang="ja-JP" dirty="0">
                <a:latin typeface="+mn-ea"/>
                <a:cs typeface="+mn-lt"/>
              </a:rPr>
              <a:t>o</a:t>
            </a:r>
            <a:r>
              <a:rPr lang="en-US" altLang="ja-JP" dirty="0" err="1">
                <a:latin typeface="+mn-ea"/>
                <a:cs typeface="+mn-lt"/>
              </a:rPr>
              <a:t>fu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440" y="497863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643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1886" y="1007381"/>
            <a:ext cx="8352601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are udon noodles with mochi called?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90401" y="2996537"/>
            <a:ext cx="440539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chikara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udon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 err="1">
                <a:latin typeface="+mn-ea"/>
                <a:cs typeface="+mn-lt"/>
              </a:rPr>
              <a:t>shiro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udon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sumō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u</a:t>
            </a:r>
            <a:r>
              <a:rPr lang="en-US" altLang="ja-JP" dirty="0">
                <a:latin typeface="+mn-ea"/>
                <a:cs typeface="+mn-lt"/>
              </a:rPr>
              <a:t>don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kagami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u</a:t>
            </a:r>
            <a:r>
              <a:rPr lang="ja-JP">
                <a:latin typeface="+mn-ea"/>
                <a:cs typeface="+mn-lt"/>
              </a:rPr>
              <a:t>don</a:t>
            </a:r>
            <a:endParaRPr lang="en-US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54865" y="2991435"/>
            <a:ext cx="621451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2601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09245" y="891267"/>
            <a:ext cx="712376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area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Japan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s the home of "Sanuki udon"?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Nagasaki Prefecture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Kagawa Prefecture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Ibaraki Prefecture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Akita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Prefecture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281" y="36470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531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vase of flowers on a table&#10;&#10;高い精度で生成された説明">
            <a:extLst>
              <a:ext uri="{FF2B5EF4-FFF2-40B4-BE49-F238E27FC236}">
                <a16:creationId xmlns:a16="http://schemas.microsoft.com/office/drawing/2014/main" id="{32AAB445-E93B-4CFA-9D99-BF61C981D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46" y="3355156"/>
            <a:ext cx="2603749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7649" y="891267"/>
            <a:ext cx="7377758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New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Year's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Day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 err="1">
                <a:latin typeface="+mn-ea"/>
                <a:cs typeface="+mn-lt"/>
              </a:rPr>
              <a:t>orizume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jūbako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ryōri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shōjin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ryōri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osechi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ryōri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1395" y="495645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93A7D-E8A1-4B5F-AD9D-F60CEF9E762C}"/>
              </a:ext>
            </a:extLst>
          </p:cNvPr>
          <p:cNvSpPr txBox="1"/>
          <p:nvPr/>
        </p:nvSpPr>
        <p:spPr>
          <a:xfrm>
            <a:off x="3841909" y="3421300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ja-JP" altLang="en-US" sz="1200">
              <a:latin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7416" y="891267"/>
            <a:ext cx="706392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other expression is used to describe ramen noodles?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chūka u</a:t>
            </a:r>
            <a:r>
              <a:rPr lang="en-US" altLang="ja-JP">
                <a:latin typeface="+mn-ea"/>
                <a:cs typeface="+mn-lt"/>
              </a:rPr>
              <a:t>don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chūgoku soba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chūka soba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chūgoku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u</a:t>
            </a:r>
            <a:r>
              <a:rPr lang="en-US" altLang="ja-JP">
                <a:latin typeface="+mn-ea"/>
                <a:cs typeface="+mn-lt"/>
              </a:rPr>
              <a:t>don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886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5090" y="891267"/>
            <a:ext cx="745303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call ramen noodles that use soup made from pork bones?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tonjiru</a:t>
            </a:r>
            <a:r>
              <a:rPr lang="ja-JP">
                <a:latin typeface="+mn-ea"/>
                <a:cs typeface="+mn-lt"/>
              </a:rPr>
              <a:t> ramen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butabara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ramen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tonkotsu</a:t>
            </a:r>
            <a:r>
              <a:rPr lang="ja-JP">
                <a:latin typeface="+mn-ea"/>
                <a:cs typeface="+mn-lt"/>
              </a:rPr>
              <a:t> ramen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butabone ramen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645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30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67952" y="891267"/>
            <a:ext cx="640731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n Japan, what do people eat 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December</a:t>
            </a:r>
            <a:r>
              <a:rPr lang="ja-JP" sz="3600" dirty="0">
                <a:latin typeface="+mn-ea"/>
                <a:ea typeface="+mn-ea"/>
                <a:cs typeface="+mj-lt"/>
              </a:rPr>
              <a:t> 31st?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85773" y="2990925"/>
            <a:ext cx="536813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soba [buckwheat noodle]</a:t>
            </a:r>
            <a:endParaRPr lang="en-US" altLang="ja-JP" dirty="0">
              <a:latin typeface="+mn-ea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mochi [rice cake]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ja-JP" dirty="0">
                <a:latin typeface="+mn-ea"/>
                <a:cs typeface="+mn-lt"/>
              </a:rPr>
              <a:t>sushi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dirty="0">
                <a:latin typeface="+mn-ea"/>
                <a:cs typeface="+mn-lt"/>
              </a:rPr>
              <a:t>okayu [rice porridge]</a:t>
            </a:r>
            <a:endParaRPr 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180782" y="30041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254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3405" y="891267"/>
            <a:ext cx="7307939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What are the two main ingredients of oyako-don [parent and </a:t>
            </a:r>
            <a:r>
              <a:rPr lang="ja-JP" sz="3600" dirty="0" err="1">
                <a:latin typeface="+mn-ea"/>
                <a:ea typeface="+mn-ea"/>
                <a:cs typeface="+mj-lt"/>
              </a:rPr>
              <a:t>c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hild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bo</a:t>
            </a:r>
            <a:r>
              <a:rPr lang="ja-JP" sz="3600" dirty="0">
                <a:latin typeface="+mn-ea"/>
                <a:ea typeface="+mn-ea"/>
                <a:cs typeface="+mj-lt"/>
              </a:rPr>
              <a:t>wl] 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56278" y="2996537"/>
            <a:ext cx="6554602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mutton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lamb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meat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chicken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eg</a:t>
            </a:r>
            <a:r>
              <a:rPr lang="ja-JP" dirty="0" err="1">
                <a:latin typeface="+mn-ea"/>
                <a:cs typeface="+mn-lt"/>
              </a:rPr>
              <a:t>g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tuna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steamed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fish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paste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carrot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and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daikon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</a:t>
            </a:r>
            <a:r>
              <a:rPr lang="ja-JP" dirty="0">
                <a:latin typeface="+mn-ea"/>
                <a:cs typeface="+mn-lt"/>
              </a:rPr>
              <a:t>adish</a:t>
            </a:r>
            <a:endParaRPr lang="en-US" altLang="ja-JP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09485" y="366335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981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12601" y="891267"/>
            <a:ext cx="691883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I</a:t>
            </a:r>
            <a:r>
              <a:rPr lang="ja-JP" sz="3600" dirty="0">
                <a:latin typeface="+mn-ea"/>
                <a:ea typeface="+mn-ea"/>
                <a:cs typeface="+mj-lt"/>
              </a:rPr>
              <a:t>n Japan, what do people eat o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Doyō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Ushi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 dirty="0">
                <a:latin typeface="+mn-ea"/>
                <a:ea typeface="+mn-ea"/>
                <a:cs typeface="+mj-lt"/>
              </a:rPr>
              <a:t>no Hi [Day of the Ox in midsummer]?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e</a:t>
            </a:r>
            <a:r>
              <a:rPr lang="en-US" altLang="ja-JP" dirty="0">
                <a:latin typeface="+mn-ea"/>
                <a:cs typeface="+mn-lt"/>
              </a:rPr>
              <a:t>el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beef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soba noodles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watermelon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003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888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891267"/>
            <a:ext cx="7922035" cy="1815724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Which sweets do people eat on Kodomo no Hi [Children's Day]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</a:t>
            </a:r>
            <a:r>
              <a:rPr lang="ja-JP" sz="3600" dirty="0">
                <a:latin typeface="+mn-ea"/>
                <a:ea typeface="+mn-ea"/>
                <a:cs typeface="+mj-lt"/>
              </a:rPr>
              <a:t>n May 5th?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kusa mochi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mame mochi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kashiwa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</a:t>
            </a:r>
            <a:r>
              <a:rPr lang="ja-JP">
                <a:latin typeface="+mn-ea"/>
                <a:cs typeface="+mn-lt"/>
              </a:rPr>
              <a:t>ochi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sakura moc</a:t>
            </a:r>
            <a:r>
              <a:rPr lang="en-US" altLang="ja-JP">
                <a:latin typeface="+mn-ea"/>
                <a:cs typeface="+mn-lt"/>
              </a:rPr>
              <a:t>hi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122" y="430070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537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63330" y="1078173"/>
            <a:ext cx="7424539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tamagoy</a:t>
            </a:r>
            <a:r>
              <a:rPr lang="ja-JP" sz="3600" dirty="0">
                <a:latin typeface="+mn-ea"/>
                <a:ea typeface="+mn-ea"/>
                <a:cs typeface="+mj-lt"/>
              </a:rPr>
              <a:t>aki?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60266CC8-0941-4B0C-A1AF-E3FCD96459E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ja-JP" altLang="en-US" dirty="0">
                <a:latin typeface="+mn-ea"/>
              </a:rPr>
              <a:t>    ①            ②            ③　　       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68447" y="28942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Picture 3" descr="An egg on a plate&#10;&#10;非常に高い精度で生成された説明">
            <a:extLst>
              <a:ext uri="{FF2B5EF4-FFF2-40B4-BE49-F238E27FC236}">
                <a16:creationId xmlns:a16="http://schemas.microsoft.com/office/drawing/2014/main" id="{7C462D00-3DDD-4F44-9D77-A7B69CF22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04662"/>
            <a:ext cx="7315200" cy="121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62697" y="891267"/>
            <a:ext cx="782575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box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lunch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called that has white rice with a umeboshi pickled plum in th</a:t>
            </a:r>
            <a:r>
              <a:rPr lang="en-US" altLang="ja-JP" sz="3600">
                <a:latin typeface="+mn-ea"/>
                <a:ea typeface="+mn-ea"/>
                <a:cs typeface="+mj-lt"/>
              </a:rPr>
              <a:t>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</a:t>
            </a:r>
            <a:r>
              <a:rPr lang="ja-JP" sz="3600">
                <a:latin typeface="+mn-ea"/>
                <a:ea typeface="+mn-ea"/>
                <a:cs typeface="+mj-lt"/>
              </a:rPr>
              <a:t>en</a:t>
            </a:r>
            <a:r>
              <a:rPr lang="en-US" altLang="ja-JP" sz="3600">
                <a:latin typeface="+mn-ea"/>
                <a:ea typeface="+mn-ea"/>
                <a:cs typeface="+mj-lt"/>
              </a:rPr>
              <a:t>ter?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45717" y="2800040"/>
            <a:ext cx="5862056" cy="35762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 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hinomaru bentō 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>
                <a:latin typeface="ＭＳ Ｐゴシック"/>
                <a:ea typeface="ＭＳ Ｐゴシック"/>
                <a:cs typeface="+mn-lt"/>
              </a:rPr>
              <a:t>    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[rising sun box lu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ch]</a:t>
            </a:r>
            <a:endParaRPr lang="en-US" altLang="ja-JP">
              <a:latin typeface="ＭＳ Ｐゴシック" panose="020B0600070205080204" pitchFamily="34" charset="-128"/>
              <a:ea typeface="ＭＳ Ｐゴシック" panose="020B0600070205080204" pitchFamily="34" charset="-128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nihon bentō [Japan box lunch]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</a:t>
            </a:r>
            <a:r>
              <a:rPr lang="ja-JP" dirty="0">
                <a:latin typeface="ＭＳ Ｐゴシック"/>
                <a:ea typeface="ＭＳ Ｐゴシック"/>
                <a:cs typeface="+mn-lt"/>
              </a:rPr>
              <a:t>hata bentō [flag box lunch]</a:t>
            </a:r>
            <a:endParaRPr lang="en-US" altLang="ja-JP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kōhaku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bentō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    [red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and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white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box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lun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ch]</a:t>
            </a:r>
            <a:endParaRPr lang="en-US" altLang="ja-JP" dirty="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84920" y="280624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11" descr="A picture containing food, table, indoor, slice&#10;&#10;非常に高い精度で生成された説明">
            <a:extLst>
              <a:ext uri="{FF2B5EF4-FFF2-40B4-BE49-F238E27FC236}">
                <a16:creationId xmlns:a16="http://schemas.microsoft.com/office/drawing/2014/main" id="{9EC1A73A-29D0-4162-AACD-5AFEB2B54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228" y="2933795"/>
            <a:ext cx="2001213" cy="26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A box filled with different types of food&#10;&#10;非常に高い精度で生成された説明">
            <a:extLst>
              <a:ext uri="{FF2B5EF4-FFF2-40B4-BE49-F238E27FC236}">
                <a16:creationId xmlns:a16="http://schemas.microsoft.com/office/drawing/2014/main" id="{76C278DD-D679-4D01-BDE2-713A50439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394" y="3311864"/>
            <a:ext cx="2530010" cy="1903822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56781" y="891267"/>
            <a:ext cx="7229931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box lunch called that </a:t>
            </a:r>
            <a:r>
              <a:rPr lang="en-US" altLang="ja-JP" sz="3600">
                <a:latin typeface="+mn-ea"/>
                <a:ea typeface="+mn-ea"/>
                <a:cs typeface="+mj-lt"/>
              </a:rPr>
              <a:t>has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white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rice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with a variety of side dishe</a:t>
            </a:r>
            <a:r>
              <a:rPr lang="en-US" altLang="ja-JP" sz="3600">
                <a:latin typeface="+mn-ea"/>
                <a:ea typeface="+mn-ea"/>
                <a:cs typeface="+mj-lt"/>
              </a:rPr>
              <a:t>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yamanouchi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bentō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makunouchi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bentō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dohyōnouchi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bent</a:t>
            </a:r>
            <a:r>
              <a:rPr lang="ja-JP">
                <a:latin typeface="+mn-ea"/>
                <a:cs typeface="+mn-lt"/>
              </a:rPr>
              <a:t>ō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hananouchi be</a:t>
            </a:r>
            <a:r>
              <a:rPr lang="en-US" altLang="ja-JP">
                <a:latin typeface="+mn-ea"/>
                <a:cs typeface="+mn-lt"/>
              </a:rPr>
              <a:t>ntō</a:t>
            </a:r>
            <a:endParaRPr lang="en-US" sz="320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3821" y="36374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014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8354" y="891267"/>
            <a:ext cx="748773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 you put on your hands when you make onigiri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r</a:t>
            </a:r>
            <a:r>
              <a:rPr lang="ja-JP" sz="3600">
                <a:latin typeface="+mn-ea"/>
                <a:ea typeface="+mn-ea"/>
                <a:cs typeface="+mj-lt"/>
              </a:rPr>
              <a:t>ice balls?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salt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en-US" altLang="ja-JP" dirty="0">
                <a:latin typeface="+mn-ea"/>
                <a:cs typeface="+mn-lt"/>
              </a:rPr>
              <a:t>sugar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pepper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 dirty="0">
                <a:latin typeface="+mn-ea"/>
                <a:cs typeface="+mn-lt"/>
              </a:rPr>
              <a:t>e</a:t>
            </a:r>
            <a:r>
              <a:rPr lang="en-US" altLang="ja-JP" dirty="0">
                <a:latin typeface="+mn-ea"/>
                <a:cs typeface="+mn-lt"/>
              </a:rPr>
              <a:t>same oil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0035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7186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bowl of food&#10;&#10;非常に高い精度で生成された説明">
            <a:extLst>
              <a:ext uri="{FF2B5EF4-FFF2-40B4-BE49-F238E27FC236}">
                <a16:creationId xmlns:a16="http://schemas.microsoft.com/office/drawing/2014/main" id="{DFBD1A3C-0AAF-4017-919B-164AF41A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22" y="3329469"/>
            <a:ext cx="2594224" cy="1932825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6383" y="891267"/>
            <a:ext cx="818028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yo</a:t>
            </a:r>
            <a:r>
              <a:rPr lang="ja-JP" sz="3600">
                <a:latin typeface="+mn-ea"/>
                <a:ea typeface="+mn-ea"/>
                <a:cs typeface="+mj-lt"/>
              </a:rPr>
              <a:t>u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soup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with mochi rice cakes that you eat on New Year's Da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y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oz</a:t>
            </a:r>
            <a:r>
              <a:rPr lang="ja-JP">
                <a:latin typeface="+mn-ea"/>
                <a:cs typeface="+mn-lt"/>
              </a:rPr>
              <a:t>ōni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oshiruko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botamochi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agemochi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14920" y="300436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870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plate of food on a table&#10;&#10;非常に高い精度で生成された説明">
            <a:extLst>
              <a:ext uri="{FF2B5EF4-FFF2-40B4-BE49-F238E27FC236}">
                <a16:creationId xmlns:a16="http://schemas.microsoft.com/office/drawing/2014/main" id="{9615AFCA-21F2-46CA-BD05-B04827731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56" y="3265256"/>
            <a:ext cx="2520486" cy="1945668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76947" y="929367"/>
            <a:ext cx="840014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th</a:t>
            </a:r>
            <a:r>
              <a:rPr lang="en-US" altLang="ja-JP" sz="3600">
                <a:latin typeface="+mn-ea"/>
                <a:ea typeface="+mn-ea"/>
                <a:cs typeface="+mj-lt"/>
              </a:rPr>
              <a:t>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glutinous rice cooked with azuki beans that you eat on festive occasion</a:t>
            </a:r>
            <a:r>
              <a:rPr lang="en-US" altLang="ja-JP" sz="3600">
                <a:latin typeface="+mn-ea"/>
                <a:ea typeface="+mn-ea"/>
                <a:cs typeface="+mj-lt"/>
              </a:rPr>
              <a:t>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kokuha</a:t>
            </a:r>
            <a:r>
              <a:rPr lang="ja-JP">
                <a:latin typeface="+mn-ea"/>
                <a:cs typeface="+mn-lt"/>
              </a:rPr>
              <a:t>n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chahan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sekihan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</a:t>
            </a:r>
            <a:r>
              <a:rPr lang="ja-JP">
                <a:latin typeface="+mn-ea"/>
                <a:cs typeface="+mn-lt"/>
              </a:rPr>
              <a:t>ryokuhan</a:t>
            </a:r>
            <a:endParaRPr lang="en-US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615" y="430659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506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plate of food&#10;&#10;非常に高い精度で生成された説明">
            <a:extLst>
              <a:ext uri="{FF2B5EF4-FFF2-40B4-BE49-F238E27FC236}">
                <a16:creationId xmlns:a16="http://schemas.microsoft.com/office/drawing/2014/main" id="{0318613E-45D8-400B-872B-D1AB153A9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17" y="3617504"/>
            <a:ext cx="7250303" cy="1241170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879725" y="1078173"/>
            <a:ext cx="7386421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followin</a:t>
            </a:r>
            <a:r>
              <a:rPr lang="ja-JP" sz="3600">
                <a:latin typeface="+mn-ea"/>
                <a:ea typeface="+mn-ea"/>
                <a:cs typeface="+mj-lt"/>
              </a:rPr>
              <a:t>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yakit</a:t>
            </a:r>
            <a:r>
              <a:rPr lang="ja-JP" sz="3600">
                <a:latin typeface="+mn-ea"/>
                <a:ea typeface="+mn-ea"/>
                <a:cs typeface="+mj-lt"/>
              </a:rPr>
              <a:t>ori?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60266CC8-0941-4B0C-A1AF-E3FCD96459E2}"/>
              </a:ext>
            </a:extLst>
          </p:cNvPr>
          <p:cNvSpPr txBox="1">
            <a:spLocks/>
          </p:cNvSpPr>
          <p:nvPr/>
        </p:nvSpPr>
        <p:spPr>
          <a:xfrm>
            <a:off x="909778" y="2919481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 ①            ②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>
                <a:latin typeface="ＭＳ Ｐゴシック"/>
                <a:ea typeface="ＭＳ Ｐゴシック"/>
              </a:rPr>
              <a:t>③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68447" y="289422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783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20771" y="891267"/>
            <a:ext cx="750071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t</a:t>
            </a:r>
            <a:r>
              <a:rPr lang="en-US" altLang="ja-JP" sz="3600">
                <a:latin typeface="+mn-ea"/>
                <a:ea typeface="+mn-ea"/>
                <a:cs typeface="+mj-lt"/>
              </a:rPr>
              <a:t>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dish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</a:t>
            </a:r>
            <a:r>
              <a:rPr lang="ja-JP" sz="3600">
                <a:latin typeface="+mn-ea"/>
                <a:ea typeface="+mn-ea"/>
                <a:cs typeface="+mj-lt"/>
              </a:rPr>
              <a:t>ip thinly sliced meat in boiling water for a few seconds before you eat?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basha basha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bushu bushu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shobo sh</a:t>
            </a:r>
            <a:r>
              <a:rPr lang="en-US" altLang="ja-JP">
                <a:latin typeface="+mn-ea"/>
                <a:cs typeface="+mn-lt"/>
              </a:rPr>
              <a:t>ob</a:t>
            </a:r>
            <a:r>
              <a:rPr lang="ja-JP">
                <a:latin typeface="+mn-ea"/>
                <a:cs typeface="+mn-lt"/>
              </a:rPr>
              <a:t>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shabu shabu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49563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478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47619" y="891267"/>
            <a:ext cx="744920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When you eat sukiyaki, in what do you dip it before you eat? 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vinegar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milk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miso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r</a:t>
            </a:r>
            <a:r>
              <a:rPr lang="ja-JP">
                <a:latin typeface="+mn-ea"/>
                <a:cs typeface="+mn-lt"/>
              </a:rPr>
              <a:t>aw</a:t>
            </a:r>
            <a:r>
              <a:rPr lang="ja-JP" altLang="en-US">
                <a:latin typeface="+mn-ea"/>
                <a:cs typeface="+mn-lt"/>
              </a:rPr>
              <a:t> egg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439" y="494420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399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85208" y="891267"/>
            <a:ext cx="697402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What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do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you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call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kind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tempura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severa</a:t>
            </a:r>
            <a:r>
              <a:rPr lang="ja-JP" sz="3200">
                <a:latin typeface="+mn-ea"/>
                <a:ea typeface="+mn-ea"/>
                <a:cs typeface="+mj-lt"/>
              </a:rPr>
              <a:t>l i</a:t>
            </a:r>
            <a:r>
              <a:rPr lang="en-US" altLang="ja-JP" sz="3200">
                <a:latin typeface="+mn-ea"/>
                <a:ea typeface="+mn-ea"/>
                <a:cs typeface="+mj-lt"/>
              </a:rPr>
              <a:t>ngredients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su</a:t>
            </a:r>
            <a:r>
              <a:rPr lang="ja-JP" sz="3200">
                <a:latin typeface="+mn-ea"/>
                <a:ea typeface="+mn-ea"/>
                <a:cs typeface="+mj-lt"/>
              </a:rPr>
              <a:t>ch as onions and shrimp are fried together?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maruage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kakiage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yoseage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matomeage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6" y="365857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201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1" descr="Food on a plate&#10;&#10;非常に高い精度で生成された説明">
            <a:extLst>
              <a:ext uri="{FF2B5EF4-FFF2-40B4-BE49-F238E27FC236}">
                <a16:creationId xmlns:a16="http://schemas.microsoft.com/office/drawing/2014/main" id="{F41ED91D-7336-4E94-9151-B8128630E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65" y="3156522"/>
            <a:ext cx="2716016" cy="19937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1170" y="684555"/>
            <a:ext cx="7436234" cy="2022436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do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you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call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ki</a:t>
            </a:r>
            <a:r>
              <a:rPr lang="ja-JP" sz="3600">
                <a:latin typeface="+mn-ea"/>
                <a:ea typeface="+mn-ea"/>
                <a:cs typeface="+mj-lt"/>
              </a:rPr>
              <a:t>nd of tempura in which several ingredients such as onions and shrimp are fried togeth</a:t>
            </a:r>
            <a:r>
              <a:rPr lang="en-US" altLang="ja-JP" sz="3600">
                <a:latin typeface="+mn-ea"/>
                <a:ea typeface="+mn-ea"/>
                <a:cs typeface="+mj-lt"/>
              </a:rPr>
              <a:t>er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68662" y="2911420"/>
            <a:ext cx="5856656" cy="360059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①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daigaku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imo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[university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potato]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ＭＳ Ｐゴシック"/>
                <a:ea typeface="ＭＳ Ｐゴシック"/>
                <a:cs typeface="+mn-lt"/>
              </a:rPr>
              <a:t>②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kōkō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imo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[high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school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potato]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③</a:t>
            </a:r>
            <a:r>
              <a:rPr lang="ja-JP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chūgaku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imo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</a:t>
            </a:r>
            <a:br>
              <a:rPr lang="ja-JP" altLang="en-US" dirty="0">
                <a:latin typeface="ＭＳ Ｐゴシック"/>
                <a:ea typeface="ＭＳ Ｐゴシック"/>
                <a:cs typeface="+mn-lt"/>
              </a:rPr>
            </a:b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    [junior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high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school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potato]</a:t>
            </a:r>
            <a:endParaRPr lang="en-US">
              <a:latin typeface="ＭＳ Ｐゴシック"/>
              <a:ea typeface="ＭＳ Ｐゴシック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ＭＳ Ｐゴシック"/>
                <a:ea typeface="ＭＳ Ｐゴシック"/>
                <a:cs typeface="+mn-lt"/>
              </a:rPr>
              <a:t>④ </a:t>
            </a:r>
            <a:r>
              <a:rPr lang="en-US" altLang="ja-JP" err="1">
                <a:latin typeface="ＭＳ Ｐゴシック"/>
                <a:ea typeface="ＭＳ Ｐゴシック"/>
                <a:cs typeface="+mn-lt"/>
              </a:rPr>
              <a:t>yōchien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 err="1">
                <a:latin typeface="ＭＳ Ｐゴシック"/>
                <a:ea typeface="ＭＳ Ｐゴシック"/>
                <a:cs typeface="+mn-lt"/>
              </a:rPr>
              <a:t>imo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/>
            </a:r>
            <a:br>
              <a:rPr lang="en-US" altLang="ja-JP" dirty="0">
                <a:latin typeface="ＭＳ Ｐゴシック"/>
                <a:ea typeface="ＭＳ Ｐゴシック"/>
                <a:cs typeface="+mn-lt"/>
              </a:rPr>
            </a:b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    </a:t>
            </a:r>
            <a:r>
              <a:rPr lang="en-US" altLang="ja-JP">
                <a:latin typeface="ＭＳ Ｐゴシック"/>
                <a:ea typeface="ＭＳ Ｐゴシック"/>
                <a:cs typeface="+mn-lt"/>
              </a:rPr>
              <a:t>[kindergarten</a:t>
            </a: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 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potato]</a:t>
            </a:r>
            <a:endParaRPr lang="en-US" altLang="ja-JP" b="1">
              <a:latin typeface="ＭＳ Ｐゴシック"/>
              <a:ea typeface="ＭＳ Ｐゴシック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953732" y="292549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0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picture containing sitting, black, holding, table&#10;&#10;非常に高い精度で生成された説明">
            <a:extLst>
              <a:ext uri="{FF2B5EF4-FFF2-40B4-BE49-F238E27FC236}">
                <a16:creationId xmlns:a16="http://schemas.microsoft.com/office/drawing/2014/main" id="{04D49CF2-DC6B-4B4B-A311-95BBBB82B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080" y="3367458"/>
            <a:ext cx="7148245" cy="2135287"/>
          </a:xfrm>
          <a:prstGeom prst="rect">
            <a:avLst/>
          </a:prstGeom>
        </p:spPr>
      </p:pic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87085" y="1078173"/>
            <a:ext cx="7720330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the tool that you use to serve steamed rice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rice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bowls?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60266CC8-0941-4B0C-A1AF-E3FCD96459E2}"/>
              </a:ext>
            </a:extLst>
          </p:cNvPr>
          <p:cNvSpPr txBox="1">
            <a:spLocks/>
          </p:cNvSpPr>
          <p:nvPr/>
        </p:nvSpPr>
        <p:spPr>
          <a:xfrm>
            <a:off x="909778" y="2803897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 ①            ②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>
                <a:latin typeface="ＭＳ Ｐゴシック"/>
                <a:ea typeface="ＭＳ Ｐゴシック"/>
              </a:rPr>
              <a:t>③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15" name="楕円 4">
            <a:extLst>
              <a:ext uri="{FF2B5EF4-FFF2-40B4-BE49-F238E27FC236}">
                <a16:creationId xmlns:a16="http://schemas.microsoft.com/office/drawing/2014/main" id="{5A5139BA-F5F7-4B3F-B073-EA32659CEF90}"/>
              </a:ext>
            </a:extLst>
          </p:cNvPr>
          <p:cNvSpPr/>
          <p:nvPr/>
        </p:nvSpPr>
        <p:spPr>
          <a:xfrm>
            <a:off x="1368447" y="27786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321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43000" y="891267"/>
            <a:ext cx="686554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in "Ishikari-nabe" hot pot that is the sp</a:t>
            </a:r>
            <a:r>
              <a:rPr lang="en-US" altLang="ja-JP" sz="3600">
                <a:latin typeface="+mn-ea"/>
                <a:ea typeface="+mn-ea"/>
                <a:cs typeface="+mj-lt"/>
              </a:rPr>
              <a:t>ecialty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</a:t>
            </a:r>
            <a:r>
              <a:rPr lang="ja-JP" sz="3600">
                <a:latin typeface="+mn-ea"/>
                <a:ea typeface="+mn-ea"/>
                <a:cs typeface="+mj-lt"/>
              </a:rPr>
              <a:t>f Hokkaido?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0254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squid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crab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sea urchin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salmon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69820" y="496852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953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A close up of a pizza&#10;&#10;非常に高い精度で生成された説明">
            <a:extLst>
              <a:ext uri="{FF2B5EF4-FFF2-40B4-BE49-F238E27FC236}">
                <a16:creationId xmlns:a16="http://schemas.microsoft.com/office/drawing/2014/main" id="{9A6BA8F5-8E32-4F8A-9089-79B3086D9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2" y="3162514"/>
            <a:ext cx="2645595" cy="199703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59973" y="805542"/>
            <a:ext cx="7622916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Tokyo specialty dish of flour-based batter with vegetables that is cooked on a hot plate?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modanyaki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okonomiyaki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>
                <a:latin typeface="+mn-ea"/>
                <a:cs typeface="+mn-lt"/>
              </a:rPr>
              <a:t>monj</a:t>
            </a:r>
            <a:r>
              <a:rPr lang="ja-JP">
                <a:latin typeface="+mn-ea"/>
                <a:cs typeface="+mn-lt"/>
              </a:rPr>
              <a:t>ayaki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karumeyaki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1981" y="432056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443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979" y="891267"/>
            <a:ext cx="791919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In Nagoya, what do you put on tonkatsu pork cutlets instead of tonkatsu sauce?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miso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sause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soy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sauce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ketchup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saus</a:t>
            </a:r>
            <a:r>
              <a:rPr lang="ja-JP">
                <a:latin typeface="+mn-ea"/>
                <a:cs typeface="+mn-lt"/>
              </a:rPr>
              <a:t>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mayonnaise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ause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0035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250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872575" y="686731"/>
            <a:ext cx="5397751" cy="226251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ＭＳ Ｐゴシック"/>
                <a:ea typeface="ＭＳ Ｐゴシック"/>
                <a:cs typeface="+mj-lt"/>
              </a:rPr>
              <a:t>W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hat is mochi made of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rice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potato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soybeans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wheat</a:t>
            </a:r>
            <a:endParaRPr lang="en-US" altLang="ja-JP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6915" y="299736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47814" y="710292"/>
            <a:ext cx="764196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Wha</a:t>
            </a:r>
            <a:r>
              <a:rPr lang="ja-JP" sz="3200">
                <a:latin typeface="+mn-ea"/>
                <a:ea typeface="+mn-ea"/>
                <a:cs typeface="+mj-lt"/>
              </a:rPr>
              <a:t>t do you call the Nagoya specialty dish that features small pieces of grilled eel on white rice?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himatsubushi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 </a:t>
            </a:r>
            <a:r>
              <a:rPr lang="en-US" altLang="ja-JP">
                <a:latin typeface="+mn-ea"/>
                <a:cs typeface="+mn-lt"/>
              </a:rPr>
              <a:t>hitsumabushi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hitsubumashi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himabutsushi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1188" y="36527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 descr="A pan of food on a table&#10;&#10;非常に高い精度で生成された説明">
            <a:extLst>
              <a:ext uri="{FF2B5EF4-FFF2-40B4-BE49-F238E27FC236}">
                <a16:creationId xmlns:a16="http://schemas.microsoft.com/office/drawing/2014/main" id="{B63CE19C-6A7D-4FCB-A765-E8A796DED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96" y="2933914"/>
            <a:ext cx="1940317" cy="26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2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580" y="891267"/>
            <a:ext cx="799202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term used in Osaka for Osaka-style spe</a:t>
            </a:r>
            <a:r>
              <a:rPr lang="en-US" altLang="ja-JP" sz="3200">
                <a:latin typeface="+mn-ea"/>
                <a:ea typeface="+mn-ea"/>
                <a:cs typeface="+mj-lt"/>
              </a:rPr>
              <a:t>cialties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such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>
                <a:latin typeface="+mn-ea"/>
                <a:ea typeface="+mn-ea"/>
                <a:cs typeface="+mj-lt"/>
              </a:rPr>
              <a:t>okonomiyaki savory pancak</a:t>
            </a:r>
            <a:r>
              <a:rPr lang="en-US" altLang="ja-JP" sz="3200">
                <a:latin typeface="+mn-ea"/>
                <a:ea typeface="+mn-ea"/>
                <a:cs typeface="+mj-lt"/>
              </a:rPr>
              <a:t>es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takoyaki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octo</a:t>
            </a:r>
            <a:r>
              <a:rPr lang="ja-JP" sz="3200">
                <a:latin typeface="+mn-ea"/>
                <a:ea typeface="+mn-ea"/>
                <a:cs typeface="+mj-lt"/>
              </a:rPr>
              <a:t>pus balls?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7939" y="2996537"/>
            <a:ext cx="4670883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konamon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shirumon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yakimon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sōsum</a:t>
            </a:r>
            <a:r>
              <a:rPr lang="en-US" altLang="ja-JP">
                <a:latin typeface="+mn-ea"/>
                <a:cs typeface="+mn-lt"/>
              </a:rPr>
              <a:t>on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7141" y="2996537"/>
            <a:ext cx="658902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883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507" y="891267"/>
            <a:ext cx="7860173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manufacturer of the sauce that is usually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used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for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Hiroshima</a:t>
            </a:r>
            <a:r>
              <a:rPr lang="ja-JP" sz="3200">
                <a:latin typeface="+mn-ea"/>
                <a:ea typeface="+mn-ea"/>
                <a:cs typeface="+mj-lt"/>
              </a:rPr>
              <a:t>-</a:t>
            </a:r>
            <a:r>
              <a:rPr lang="en-US" altLang="ja-JP" sz="3200">
                <a:latin typeface="+mn-ea"/>
                <a:ea typeface="+mn-ea"/>
                <a:cs typeface="+mj-lt"/>
              </a:rPr>
              <a:t>s</a:t>
            </a:r>
            <a:r>
              <a:rPr lang="ja-JP" sz="3200">
                <a:latin typeface="+mn-ea"/>
                <a:ea typeface="+mn-ea"/>
                <a:cs typeface="+mj-lt"/>
              </a:rPr>
              <a:t>tyle okonomiyaki savory pancakes?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Oni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Sauce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Kappa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Sauce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Tengu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Sauce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Otafuku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Sauce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7962" y="49455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448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3A2CDB32-D745-4522-A2B1-67B086AC7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52" y="3213885"/>
            <a:ext cx="2594225" cy="1932826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77921" y="891267"/>
            <a:ext cx="798939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is the Akita Pr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efecture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specialty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food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pounded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ja-JP" sz="3200" dirty="0">
                <a:latin typeface="+mn-ea"/>
                <a:ea typeface="+mn-ea"/>
                <a:cs typeface="+mj-lt"/>
              </a:rPr>
              <a:t>rice wr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appe</a:t>
            </a:r>
            <a:r>
              <a:rPr lang="ja-JP" sz="3200" dirty="0">
                <a:latin typeface="+mn-ea"/>
                <a:ea typeface="+mn-ea"/>
                <a:cs typeface="+mj-lt"/>
              </a:rPr>
              <a:t>d around a sk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ew</a:t>
            </a:r>
            <a:r>
              <a:rPr lang="ja-JP" sz="3200" dirty="0">
                <a:latin typeface="+mn-ea"/>
                <a:ea typeface="+mn-ea"/>
                <a:cs typeface="+mj-lt"/>
              </a:rPr>
              <a:t>er and grilled over a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hearth?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damata</a:t>
            </a:r>
            <a:r>
              <a:rPr lang="ja-JP">
                <a:latin typeface="+mn-ea"/>
                <a:cs typeface="+mn-lt"/>
              </a:rPr>
              <a:t>npo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kiridango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kiritanpo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damadango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0810" y="429401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55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id="{812392B3-7521-4A91-A019-98A565837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90" y="3209122"/>
            <a:ext cx="2603749" cy="19423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57250" y="891267"/>
            <a:ext cx="743005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 dirty="0">
                <a:latin typeface="+mn-ea"/>
                <a:ea typeface="+mn-ea"/>
                <a:cs typeface="+mj-lt"/>
              </a:rPr>
              <a:t>hat do you call </a:t>
            </a:r>
            <a:r>
              <a:rPr lang="ja-JP" sz="3200" dirty="0" err="1">
                <a:latin typeface="+mn-ea"/>
                <a:ea typeface="+mn-ea"/>
                <a:cs typeface="+mj-lt"/>
              </a:rPr>
              <a:t>t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he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dish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that</a:t>
            </a:r>
            <a:r>
              <a:rPr lang="ja-JP" sz="3200" dirty="0">
                <a:latin typeface="+mn-ea"/>
                <a:ea typeface="+mn-ea"/>
                <a:cs typeface="+mj-lt"/>
              </a:rPr>
              <a:t> is originally </a:t>
            </a:r>
            <a:r>
              <a:rPr lang="ja-JP" sz="3200" dirty="0" err="1">
                <a:latin typeface="+mn-ea"/>
                <a:ea typeface="+mn-ea"/>
                <a:cs typeface="+mj-lt"/>
              </a:rPr>
              <a:t>f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</a:t>
            </a:r>
            <a:r>
              <a:rPr lang="ja-JP" sz="3200" dirty="0">
                <a:latin typeface="+mn-ea"/>
                <a:ea typeface="+mn-ea"/>
                <a:cs typeface="+mj-lt"/>
              </a:rPr>
              <a:t>om Ho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kkai</a:t>
            </a:r>
            <a:r>
              <a:rPr lang="ja-JP" sz="3200" dirty="0">
                <a:latin typeface="+mn-ea"/>
                <a:ea typeface="+mn-ea"/>
                <a:cs typeface="+mj-lt"/>
              </a:rPr>
              <a:t>do and is mutton grilled on a </a:t>
            </a:r>
            <a:r>
              <a:rPr lang="ja-JP" sz="3200" dirty="0" err="1">
                <a:latin typeface="+mn-ea"/>
                <a:ea typeface="+mn-ea"/>
                <a:cs typeface="+mj-lt"/>
              </a:rPr>
              <a:t>g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riddle?</a:t>
            </a:r>
            <a:endParaRPr lang="en-US" altLang="ja-JP" sz="32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Caesar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Genghis Kh</a:t>
            </a:r>
            <a:r>
              <a:rPr lang="en-US" altLang="ja-JP">
                <a:latin typeface="+mn-ea"/>
                <a:cs typeface="+mn-lt"/>
              </a:rPr>
              <a:t>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Napoleon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Alexander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7967" y="362619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421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4099" y="881742"/>
            <a:ext cx="749244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is the famous ekiben [box lunch sold at train stations] of Hokkaido?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57135" y="2996537"/>
            <a:ext cx="7600025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ika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[squid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rice]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asari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[short-necked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clam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rice]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maguro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[tuna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rice]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hirame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meshi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[flounder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ric</a:t>
            </a:r>
            <a:r>
              <a:rPr lang="ja-JP">
                <a:latin typeface="+mn-ea"/>
                <a:cs typeface="+mn-lt"/>
              </a:rPr>
              <a:t>e]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417717" y="299621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07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1D1B4FF3-0CFA-4AED-BB77-B9FAB6B53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27" y="3209122"/>
            <a:ext cx="2638960" cy="1942350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3989" y="891267"/>
            <a:ext cx="854184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name of the food made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from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soymilk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f</a:t>
            </a:r>
            <a:r>
              <a:rPr lang="en-US" altLang="ja-JP" sz="3600">
                <a:latin typeface="+mn-ea"/>
                <a:ea typeface="+mn-ea"/>
                <a:cs typeface="+mj-lt"/>
              </a:rPr>
              <a:t>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K</a:t>
            </a:r>
            <a:r>
              <a:rPr lang="ja-JP" sz="3600">
                <a:latin typeface="+mn-ea"/>
                <a:ea typeface="+mn-ea"/>
                <a:cs typeface="+mj-lt"/>
              </a:rPr>
              <a:t>yo</a:t>
            </a:r>
            <a:r>
              <a:rPr lang="en-US" altLang="ja-JP" sz="3600">
                <a:latin typeface="+mn-ea"/>
                <a:ea typeface="+mn-ea"/>
                <a:cs typeface="+mj-lt"/>
              </a:rPr>
              <a:t>to</a:t>
            </a:r>
            <a:r>
              <a:rPr lang="ja-JP" sz="3600">
                <a:latin typeface="+mn-ea"/>
                <a:ea typeface="+mn-ea"/>
                <a:cs typeface="+mj-lt"/>
              </a:rPr>
              <a:t> and Nikko </a:t>
            </a:r>
            <a:r>
              <a:rPr lang="en-US" altLang="ja-JP" sz="3600">
                <a:latin typeface="+mn-ea"/>
                <a:ea typeface="+mn-ea"/>
                <a:cs typeface="+mj-lt"/>
              </a:rPr>
              <a:t>famous?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>
                <a:latin typeface="+mn-ea"/>
                <a:cs typeface="+mn-lt"/>
              </a:rPr>
              <a:t>yuba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na</a:t>
            </a:r>
            <a:r>
              <a:rPr lang="ja-JP">
                <a:latin typeface="+mn-ea"/>
                <a:cs typeface="+mn-lt"/>
              </a:rPr>
              <a:t>ttō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hanpen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aburaage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7967" y="299416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966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74224" y="879107"/>
            <a:ext cx="821816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town is famous for producing nattō fermented soybeans?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488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Takas</a:t>
            </a:r>
            <a:r>
              <a:rPr lang="en-US" altLang="ja-JP">
                <a:latin typeface="+mn-ea"/>
                <a:cs typeface="+mn-lt"/>
              </a:rPr>
              <a:t>aki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Mito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Kumamoto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Kitakata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762" y="364572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654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4059" y="891267"/>
            <a:ext cx="792370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town is famous for producing eel?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33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en-US" altLang="ja-JP" dirty="0">
                <a:latin typeface="+mn-ea"/>
                <a:cs typeface="+mn-lt"/>
              </a:rPr>
              <a:t>Hamamatsu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Hakodate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Sendai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 H</a:t>
            </a:r>
            <a:r>
              <a:rPr lang="en-US" altLang="ja-JP" dirty="0" err="1">
                <a:latin typeface="+mn-ea"/>
                <a:cs typeface="+mn-lt"/>
              </a:rPr>
              <a:t>ukuoka</a:t>
            </a:r>
            <a:endParaRPr lang="ja-JP" altLang="en-US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4812" y="301506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585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718378F-9A27-4534-879E-1775D47E1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45" y="3354939"/>
            <a:ext cx="7628752" cy="1700721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751164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>
                <a:latin typeface="ＭＳ Ｐゴシック"/>
                <a:ea typeface="ＭＳ Ｐゴシック"/>
              </a:rPr>
              <a:t>    ①            ②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>
                <a:latin typeface="ＭＳ Ｐゴシック"/>
                <a:ea typeface="ＭＳ Ｐゴシック"/>
              </a:rPr>
              <a:t>③</a:t>
            </a:r>
            <a:r>
              <a:rPr lang="ja-JP">
                <a:latin typeface="MS PGothic"/>
                <a:ea typeface="MS PGothic"/>
              </a:rPr>
              <a:t>            </a:t>
            </a:r>
            <a:r>
              <a:rPr lang="ja-JP" altLang="en-US">
                <a:latin typeface="ＭＳ Ｐゴシック"/>
                <a:ea typeface="ＭＳ Ｐゴシック"/>
              </a:rPr>
              <a:t>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3220912" y="275206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048" y="764267"/>
            <a:ext cx="730809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dish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Okinawan cui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sine?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 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F448D0-6A1B-475C-8CFE-7A28D40A38A9}"/>
              </a:ext>
            </a:extLst>
          </p:cNvPr>
          <p:cNvSpPr txBox="1"/>
          <p:nvPr/>
        </p:nvSpPr>
        <p:spPr>
          <a:xfrm>
            <a:off x="1225512" y="532408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rafutē</a:t>
            </a:r>
            <a:endParaRPr 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C1422A-9F58-488A-B5AC-84A515137D2A}"/>
              </a:ext>
            </a:extLst>
          </p:cNvPr>
          <p:cNvSpPr txBox="1"/>
          <p:nvPr/>
        </p:nvSpPr>
        <p:spPr>
          <a:xfrm>
            <a:off x="3024267" y="532408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mentaiko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487C20-CC25-4AEA-9404-8F4699259C92}"/>
              </a:ext>
            </a:extLst>
          </p:cNvPr>
          <p:cNvSpPr txBox="1"/>
          <p:nvPr/>
        </p:nvSpPr>
        <p:spPr>
          <a:xfrm>
            <a:off x="6487371" y="532408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  <a:cs typeface="Meiryo UI"/>
              </a:rPr>
              <a:t>gōya chanpurū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7A9956-FC60-47A0-BA01-CFDEAB2395F7}"/>
              </a:ext>
            </a:extLst>
          </p:cNvPr>
          <p:cNvSpPr txBox="1"/>
          <p:nvPr/>
        </p:nvSpPr>
        <p:spPr>
          <a:xfrm>
            <a:off x="4815250" y="532408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taco rice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42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653702" y="686731"/>
            <a:ext cx="5835496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soy sauce made of 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91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meat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fish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rice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en-US" altLang="ja-JP" dirty="0">
                <a:latin typeface="+mn-ea"/>
                <a:cs typeface="+mn-lt"/>
              </a:rPr>
              <a:t>soybeans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6312" y="495150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63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sushi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tempura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gyūdon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gyūdon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7766" y="4314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8E76A1F1-82B5-425C-BC2F-ACB6097B3D1E}"/>
              </a:ext>
            </a:extLst>
          </p:cNvPr>
          <p:cNvSpPr txBox="1">
            <a:spLocks/>
          </p:cNvSpPr>
          <p:nvPr/>
        </p:nvSpPr>
        <p:spPr>
          <a:xfrm>
            <a:off x="984926" y="764267"/>
            <a:ext cx="7172017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of the following foods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did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u="sng" dirty="0">
                <a:latin typeface="+mn-ea"/>
                <a:ea typeface="+mn-ea"/>
                <a:cs typeface="+mj-lt"/>
              </a:rPr>
              <a:t>n</a:t>
            </a:r>
            <a:r>
              <a:rPr lang="ja-JP" sz="3600" u="sng">
                <a:latin typeface="+mn-ea"/>
                <a:ea typeface="+mn-ea"/>
                <a:cs typeface="+mj-lt"/>
              </a:rPr>
              <a:t>ot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e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xist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d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uring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sz="3600">
                <a:latin typeface="+mn-ea"/>
                <a:ea typeface="+mn-ea"/>
                <a:cs typeface="+mj-lt"/>
              </a:rPr>
              <a:t>d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p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er</a:t>
            </a:r>
            <a:r>
              <a:rPr lang="ja-JP" sz="3600">
                <a:latin typeface="+mn-ea"/>
                <a:ea typeface="+mn-ea"/>
                <a:cs typeface="+mj-lt"/>
              </a:rPr>
              <a:t>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od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>
              <a:latin typeface="+mn-ea"/>
              <a:ea typeface="+mn-ea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3312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17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strawberries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mushrooms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chestnuts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pears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9132" y="30035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タイトル 3">
            <a:extLst>
              <a:ext uri="{FF2B5EF4-FFF2-40B4-BE49-F238E27FC236}">
                <a16:creationId xmlns:a16="http://schemas.microsoft.com/office/drawing/2014/main" id="{8E76A1F1-82B5-425C-BC2F-ACB6097B3D1E}"/>
              </a:ext>
            </a:extLst>
          </p:cNvPr>
          <p:cNvSpPr txBox="1">
            <a:spLocks/>
          </p:cNvSpPr>
          <p:nvPr/>
        </p:nvSpPr>
        <p:spPr>
          <a:xfrm>
            <a:off x="1082202" y="764267"/>
            <a:ext cx="6974049" cy="1815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follo</a:t>
            </a:r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ng is </a:t>
            </a:r>
            <a:r>
              <a:rPr lang="ja-JP" sz="3600" u="sng">
                <a:latin typeface="+mn-ea"/>
                <a:ea typeface="+mn-ea"/>
                <a:cs typeface="+mj-lt"/>
              </a:rPr>
              <a:t>not</a:t>
            </a:r>
            <a:r>
              <a:rPr lang="ja-JP" sz="3600">
                <a:latin typeface="+mn-ea"/>
                <a:ea typeface="+mn-ea"/>
                <a:cs typeface="+mj-lt"/>
              </a:rPr>
              <a:t> a food associated with autumn in Japan?</a:t>
            </a:r>
            <a:endParaRPr lang="en-US" altLang="ja-JP" sz="4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338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0372" y="891267"/>
            <a:ext cx="756370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the f</a:t>
            </a:r>
            <a:r>
              <a:rPr lang="en-US" altLang="ja-JP" sz="3200">
                <a:latin typeface="+mn-ea"/>
                <a:ea typeface="+mn-ea"/>
                <a:cs typeface="+mj-lt"/>
              </a:rPr>
              <a:t>ish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and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vegetable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H</a:t>
            </a:r>
            <a:r>
              <a:rPr lang="ja-JP" sz="3200">
                <a:latin typeface="+mn-ea"/>
                <a:ea typeface="+mn-ea"/>
                <a:cs typeface="+mj-lt"/>
              </a:rPr>
              <a:t>okkaido specialty that is cooked on a "teppan (Japanese griddle)"?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0195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Tonton'yaki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Dondon'yaki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Janjan'y</a:t>
            </a:r>
            <a:r>
              <a:rPr lang="en-US" altLang="ja-JP">
                <a:latin typeface="+mn-ea"/>
                <a:cs typeface="+mn-lt"/>
              </a:rPr>
              <a:t>a</a:t>
            </a:r>
            <a:r>
              <a:rPr lang="ja-JP">
                <a:latin typeface="+mn-ea"/>
                <a:cs typeface="+mn-lt"/>
              </a:rPr>
              <a:t>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Chanch</a:t>
            </a:r>
            <a:r>
              <a:rPr lang="ja-JP">
                <a:latin typeface="+mn-ea"/>
                <a:cs typeface="+mn-lt"/>
              </a:rPr>
              <a:t>an'yaki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9629" y="49570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436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85559" y="891267"/>
            <a:ext cx="6767044" cy="1815724"/>
          </a:xfrm>
        </p:spPr>
        <p:txBody>
          <a:bodyPr>
            <a:noAutofit/>
          </a:bodyPr>
          <a:lstStyle/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pork and </a:t>
            </a:r>
            <a:r>
              <a:rPr lang="en-US" altLang="ja-JP" sz="3200">
                <a:latin typeface="+mn-ea"/>
                <a:ea typeface="+mn-ea"/>
                <a:cs typeface="+mj-lt"/>
              </a:rPr>
              <a:t>egg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Kansai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>
                <a:latin typeface="+mn-ea"/>
                <a:ea typeface="+mn-ea"/>
                <a:cs typeface="+mj-lt"/>
              </a:rPr>
              <a:t>speci</a:t>
            </a:r>
            <a:r>
              <a:rPr lang="ja-JP" sz="3200">
                <a:latin typeface="+mn-ea"/>
                <a:ea typeface="+mn-ea"/>
                <a:cs typeface="+mj-lt"/>
              </a:rPr>
              <a:t>alty that is cooked on a "teppan (Japanese griddle)"?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Sanpēyaki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Tonpēyaki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Shunpēyaki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Konpēyaki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6592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706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3507" y="891267"/>
            <a:ext cx="786017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tr</a:t>
            </a:r>
            <a:r>
              <a:rPr lang="en-US" altLang="ja-JP" sz="3600">
                <a:latin typeface="+mn-ea"/>
                <a:ea typeface="+mn-ea"/>
                <a:cs typeface="+mj-lt"/>
              </a:rPr>
              <a:t>aditional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home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cook</a:t>
            </a:r>
            <a:r>
              <a:rPr lang="ja-JP" sz="3600">
                <a:latin typeface="+mn-ea"/>
                <a:ea typeface="+mn-ea"/>
                <a:cs typeface="+mj-lt"/>
              </a:rPr>
              <a:t>i</a:t>
            </a:r>
            <a:r>
              <a:rPr lang="en-US" altLang="ja-JP" sz="3600">
                <a:latin typeface="+mn-ea"/>
                <a:ea typeface="+mn-ea"/>
                <a:cs typeface="+mj-lt"/>
              </a:rPr>
              <a:t>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K</a:t>
            </a:r>
            <a:r>
              <a:rPr lang="ja-JP" sz="3600">
                <a:latin typeface="+mn-ea"/>
                <a:ea typeface="+mn-ea"/>
                <a:cs typeface="+mj-lt"/>
              </a:rPr>
              <a:t>yoto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610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oba</a:t>
            </a:r>
            <a:r>
              <a:rPr lang="ja-JP">
                <a:latin typeface="+mn-ea"/>
                <a:cs typeface="+mn-lt"/>
              </a:rPr>
              <a:t>nzai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omanzai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obon</a:t>
            </a:r>
            <a:r>
              <a:rPr lang="en-US" altLang="ja-JP">
                <a:latin typeface="+mn-ea"/>
                <a:cs typeface="+mn-lt"/>
              </a:rPr>
              <a:t>z</a:t>
            </a:r>
            <a:r>
              <a:rPr lang="ja-JP">
                <a:latin typeface="+mn-ea"/>
                <a:cs typeface="+mn-lt"/>
              </a:rPr>
              <a:t>ai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>
                <a:latin typeface="+mn-ea"/>
                <a:cs typeface="+mn-lt"/>
              </a:rPr>
              <a:t>omo</a:t>
            </a:r>
            <a:r>
              <a:rPr lang="ja-JP">
                <a:latin typeface="+mn-ea"/>
                <a:cs typeface="+mn-lt"/>
              </a:rPr>
              <a:t>nzai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742" y="29914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729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34388" y="891267"/>
            <a:ext cx="8470416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followi</a:t>
            </a:r>
            <a:r>
              <a:rPr lang="ja-JP" sz="3600">
                <a:latin typeface="+mn-ea"/>
                <a:ea typeface="+mn-ea"/>
                <a:cs typeface="+mj-lt"/>
              </a:rPr>
              <a:t>ng is the characteristic sause for "Chicke</a:t>
            </a:r>
            <a:r>
              <a:rPr lang="en-US" altLang="ja-JP" sz="360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Nanba</a:t>
            </a:r>
            <a:r>
              <a:rPr lang="ja-JP" sz="3600">
                <a:latin typeface="+mn-ea"/>
                <a:ea typeface="+mn-ea"/>
                <a:cs typeface="+mj-lt"/>
              </a:rPr>
              <a:t>n"?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sa</a:t>
            </a:r>
            <a:r>
              <a:rPr lang="en-US" altLang="ja-JP">
                <a:latin typeface="+mn-ea"/>
                <a:cs typeface="+mn-lt"/>
              </a:rPr>
              <a:t>lsa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tartar sa</a:t>
            </a:r>
            <a:r>
              <a:rPr lang="en-US" altLang="ja-JP">
                <a:latin typeface="+mn-ea"/>
                <a:cs typeface="+mn-lt"/>
              </a:rPr>
              <a:t>uce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Worcester sa</a:t>
            </a:r>
            <a:r>
              <a:rPr lang="en-US" altLang="ja-JP">
                <a:latin typeface="+mn-ea"/>
                <a:cs typeface="+mn-lt"/>
              </a:rPr>
              <a:t>uce</a:t>
            </a:r>
            <a:endParaRPr 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meat sa</a:t>
            </a:r>
            <a:r>
              <a:rPr lang="en-US" altLang="ja-JP">
                <a:latin typeface="+mn-ea"/>
                <a:cs typeface="+mn-lt"/>
              </a:rPr>
              <a:t>uce</a:t>
            </a:r>
            <a:endParaRPr 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2281" y="364777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793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28309" y="891267"/>
            <a:ext cx="849032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 dirty="0">
                <a:latin typeface="+mn-ea"/>
                <a:ea typeface="+mn-ea"/>
                <a:cs typeface="+mj-lt"/>
              </a:rPr>
              <a:t>hat do you call a box lunch decorated to look like an animal or a character in anime?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Kyaraben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Aniben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Dezaben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Noriben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0805" y="30035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937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75489" y="891267"/>
            <a:ext cx="739333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kind of meat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used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</a:t>
            </a:r>
            <a:r>
              <a:rPr lang="ja-JP" sz="3600">
                <a:latin typeface="+mn-ea"/>
                <a:ea typeface="+mn-ea"/>
                <a:cs typeface="+mj-lt"/>
              </a:rPr>
              <a:t>n "</a:t>
            </a:r>
            <a:r>
              <a:rPr lang="en-US" altLang="ja-JP" sz="3600">
                <a:latin typeface="+mn-ea"/>
                <a:ea typeface="+mn-ea"/>
                <a:cs typeface="+mj-lt"/>
              </a:rPr>
              <a:t>Sakura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Nab</a:t>
            </a:r>
            <a:r>
              <a:rPr lang="en-US" altLang="ja-JP" sz="3600">
                <a:latin typeface="+mn-ea"/>
                <a:ea typeface="+mn-ea"/>
                <a:cs typeface="+mj-lt"/>
              </a:rPr>
              <a:t>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(Hotp</a:t>
            </a:r>
            <a:r>
              <a:rPr lang="ja-JP" sz="3600">
                <a:latin typeface="+mn-ea"/>
                <a:ea typeface="+mn-ea"/>
                <a:cs typeface="+mj-lt"/>
              </a:rPr>
              <a:t>ot)</a:t>
            </a:r>
            <a:r>
              <a:rPr lang="en-US" altLang="ja-JP" sz="3600">
                <a:latin typeface="+mn-ea"/>
                <a:ea typeface="+mn-ea"/>
                <a:cs typeface="+mj-lt"/>
              </a:rPr>
              <a:t>"?</a:t>
            </a:r>
            <a:endParaRPr lang="en-US" altLang="ja-JP" sz="80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mutton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frong meat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horsemeat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</a:t>
            </a:r>
            <a:r>
              <a:rPr lang="ja-JP" altLang="en-US" dirty="0" err="1">
                <a:latin typeface="ＭＳ Ｐゴシック 本文"/>
                <a:cs typeface="+mn-lt"/>
              </a:rPr>
              <a:t>g</a:t>
            </a:r>
            <a:r>
              <a:rPr lang="en-US" altLang="en-US" dirty="0">
                <a:latin typeface="ＭＳ Ｐゴシック 本文"/>
                <a:cs typeface="+mn-lt"/>
              </a:rPr>
              <a:t>oat meat</a:t>
            </a:r>
            <a:endParaRPr lang="ja-JP" altLang="en-US" dirty="0">
              <a:latin typeface="ＭＳ Ｐゴシック 本文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310" y="430944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185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87649" y="891267"/>
            <a:ext cx="7371200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kind of meat is use</a:t>
            </a:r>
            <a:r>
              <a:rPr lang="en-US" altLang="ja-JP" sz="3600">
                <a:latin typeface="+mn-ea"/>
                <a:ea typeface="+mn-ea"/>
                <a:cs typeface="+mj-lt"/>
              </a:rPr>
              <a:t>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"Bot</a:t>
            </a:r>
            <a:r>
              <a:rPr lang="ja-JP" sz="3600">
                <a:latin typeface="+mn-ea"/>
                <a:ea typeface="+mn-ea"/>
                <a:cs typeface="+mj-lt"/>
              </a:rPr>
              <a:t>an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Nabe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(</a:t>
            </a:r>
            <a:r>
              <a:rPr lang="ja-JP" sz="3600">
                <a:latin typeface="+mn-ea"/>
                <a:ea typeface="+mn-ea"/>
                <a:cs typeface="+mj-lt"/>
              </a:rPr>
              <a:t>Peo</a:t>
            </a:r>
            <a:r>
              <a:rPr lang="en-US" altLang="ja-JP" sz="3600">
                <a:latin typeface="+mn-ea"/>
                <a:ea typeface="+mn-ea"/>
                <a:cs typeface="+mj-lt"/>
              </a:rPr>
              <a:t>ny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>
                <a:latin typeface="+mn-ea"/>
                <a:ea typeface="+mn-ea"/>
                <a:cs typeface="+mj-lt"/>
              </a:rPr>
              <a:t>Hotp</a:t>
            </a:r>
            <a:r>
              <a:rPr lang="ja-JP" sz="3600">
                <a:latin typeface="+mn-ea"/>
                <a:ea typeface="+mn-ea"/>
                <a:cs typeface="+mj-lt"/>
              </a:rPr>
              <a:t>ot)</a:t>
            </a:r>
            <a:r>
              <a:rPr lang="en-US" altLang="ja-JP" sz="3600">
                <a:latin typeface="+mn-ea"/>
                <a:ea typeface="+mn-ea"/>
                <a:cs typeface="+mj-lt"/>
              </a:rPr>
              <a:t>"?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venison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wild boar meat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bear meat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rabbit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meat</a:t>
            </a:r>
            <a:endParaRPr lang="ja-JP" altLang="en-US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20667" y="365829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69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3">
            <a:extLst>
              <a:ext uri="{FF2B5EF4-FFF2-40B4-BE49-F238E27FC236}">
                <a16:creationId xmlns:a16="http://schemas.microsoft.com/office/drawing/2014/main" id="{E31A6C22-CD8E-4542-AC56-A541DF9383DE}"/>
              </a:ext>
            </a:extLst>
          </p:cNvPr>
          <p:cNvSpPr txBox="1">
            <a:spLocks/>
          </p:cNvSpPr>
          <p:nvPr/>
        </p:nvSpPr>
        <p:spPr>
          <a:xfrm>
            <a:off x="364787" y="891267"/>
            <a:ext cx="8393833" cy="19737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sz="3200">
                <a:latin typeface="+mn-ea"/>
                <a:ea typeface="+mn-ea"/>
                <a:cs typeface="+mj-lt"/>
              </a:rPr>
              <a:t>What is the name of the specialty of Nagasaki that consists of spaghetti and a deep-fried pork cutlet over a bed of rice with demiglace sauce?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73561" y="2969484"/>
            <a:ext cx="6937221" cy="266704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Toruko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Raisu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(Turkey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</a:t>
            </a:r>
            <a:r>
              <a:rPr lang="ja-JP">
                <a:latin typeface="+mn-ea"/>
                <a:cs typeface="+mn-lt"/>
              </a:rPr>
              <a:t>ice</a:t>
            </a:r>
            <a:r>
              <a:rPr lang="en-US" altLang="ja-JP">
                <a:latin typeface="+mn-ea"/>
                <a:cs typeface="+mn-lt"/>
              </a:rPr>
              <a:t>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Ejiputo Raisu（Egypt Rice</a:t>
            </a:r>
            <a:r>
              <a:rPr lang="en-US" altLang="ja-JP">
                <a:latin typeface="+mn-ea"/>
                <a:cs typeface="+mn-lt"/>
              </a:rPr>
              <a:t>)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 </a:t>
            </a:r>
            <a:r>
              <a:rPr lang="en-US" altLang="ja-JP">
                <a:latin typeface="+mn-ea"/>
                <a:cs typeface="+mn-lt"/>
              </a:rPr>
              <a:t>Monako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Raisu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(Monaco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Ric</a:t>
            </a:r>
            <a:r>
              <a:rPr lang="ja-JP">
                <a:latin typeface="+mn-ea"/>
                <a:cs typeface="+mn-lt"/>
              </a:rPr>
              <a:t>e</a:t>
            </a:r>
            <a:r>
              <a:rPr lang="en-US" altLang="ja-JP">
                <a:latin typeface="+mn-ea"/>
                <a:cs typeface="+mn-lt"/>
              </a:rPr>
              <a:t>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Kenia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Raisu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(Kenya</a:t>
            </a:r>
            <a:r>
              <a:rPr lang="ja-JP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</a:t>
            </a:r>
            <a:r>
              <a:rPr lang="ja-JP">
                <a:latin typeface="+mn-ea"/>
                <a:cs typeface="+mn-lt"/>
              </a:rPr>
              <a:t>ce</a:t>
            </a:r>
            <a:r>
              <a:rPr lang="en-US" altLang="ja-JP">
                <a:latin typeface="+mn-ea"/>
                <a:cs typeface="+mn-lt"/>
              </a:rPr>
              <a:t>)</a:t>
            </a:r>
            <a:endParaRPr lang="ja-JP" altLang="en-US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617199" y="29668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907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945532" y="686731"/>
            <a:ext cx="5251836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miso made of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5880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① meat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② fish</a:t>
            </a:r>
            <a:endParaRPr lang="en-US" altLang="ja-JP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"/>
                <a:ea typeface="ＭＳ Ｐゴシック"/>
                <a:cs typeface="+mn-lt"/>
              </a:rPr>
              <a:t>③ ric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e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ＭＳ Ｐゴシック"/>
                <a:ea typeface="ＭＳ Ｐゴシック"/>
                <a:cs typeface="+mn-lt"/>
              </a:rPr>
              <a:t>④ s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o</a:t>
            </a:r>
            <a:r>
              <a:rPr lang="ja-JP" altLang="en-US">
                <a:latin typeface="ＭＳ Ｐゴシック"/>
                <a:ea typeface="ＭＳ Ｐゴシック"/>
                <a:cs typeface="+mn-lt"/>
              </a:rPr>
              <a:t>ybea</a:t>
            </a:r>
            <a:r>
              <a:rPr lang="en-US" altLang="ja-JP" dirty="0">
                <a:latin typeface="ＭＳ Ｐゴシック"/>
                <a:ea typeface="ＭＳ Ｐゴシック"/>
                <a:cs typeface="+mn-lt"/>
              </a:rPr>
              <a:t>ns</a:t>
            </a:r>
            <a:endParaRPr lang="ja-JP" altLang="en-US" dirty="0">
              <a:latin typeface="ＭＳ Ｐゴシック"/>
              <a:ea typeface="ＭＳ Ｐゴシック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1560" y="49452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503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39644" y="891267"/>
            <a:ext cx="705969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of the following is a speciality seaweed from Okinawa?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66689" y="2996537"/>
            <a:ext cx="5341079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</a:t>
            </a:r>
            <a:r>
              <a:rPr lang="en-US" altLang="ja-JP">
                <a:latin typeface="+mn-ea"/>
                <a:cs typeface="+mn-lt"/>
              </a:rPr>
              <a:t>umi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ichigo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(sea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strawberry)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 </a:t>
            </a:r>
            <a:r>
              <a:rPr lang="en-US" altLang="ja-JP">
                <a:latin typeface="+mn-ea"/>
                <a:cs typeface="+mn-lt"/>
              </a:rPr>
              <a:t>umi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ringo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(sea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apple)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umi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suika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(sea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watermelon)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 </a:t>
            </a:r>
            <a:r>
              <a:rPr lang="en-US" altLang="ja-JP">
                <a:latin typeface="+mn-ea"/>
                <a:cs typeface="+mn-lt"/>
              </a:rPr>
              <a:t>umi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budō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(sea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>
                <a:latin typeface="+mn-ea"/>
                <a:cs typeface="+mn-lt"/>
              </a:rPr>
              <a:t>grape)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1730210" y="49692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437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5984" y="891267"/>
            <a:ext cx="823917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the name of the specialized cuisine that uses </a:t>
            </a:r>
            <a:r>
              <a:rPr lang="ja-JP" sz="3200" u="sng">
                <a:latin typeface="+mn-ea"/>
                <a:ea typeface="+mn-ea"/>
                <a:cs typeface="+mj-lt"/>
              </a:rPr>
              <a:t>no</a:t>
            </a:r>
            <a:r>
              <a:rPr lang="ja-JP" sz="3200">
                <a:latin typeface="+mn-ea"/>
                <a:ea typeface="+mn-ea"/>
                <a:cs typeface="+mj-lt"/>
              </a:rPr>
              <a:t> meat serve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d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Budd</a:t>
            </a:r>
            <a:r>
              <a:rPr lang="ja-JP" sz="3200">
                <a:latin typeface="+mn-ea"/>
                <a:ea typeface="+mn-ea"/>
                <a:cs typeface="+mj-lt"/>
              </a:rPr>
              <a:t>hist temples?</a:t>
            </a:r>
            <a:endParaRPr lang="en-US" altLang="ja-JP" sz="32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413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① bukkyō ryōri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shōjin ryōri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</a:t>
            </a:r>
            <a:r>
              <a:rPr lang="ja-JP">
                <a:latin typeface="+mn-ea"/>
                <a:cs typeface="+mn-lt"/>
              </a:rPr>
              <a:t> binbō ryōri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yasai ryōri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34933" y="366021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575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136920" y="686731"/>
            <a:ext cx="6865780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are takuan pickles made of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36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4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en-US" altLang="en-US" dirty="0">
                <a:latin typeface="+mn-ea"/>
                <a:cs typeface="+mn-lt"/>
              </a:rPr>
              <a:t>lemon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② </a:t>
            </a:r>
            <a:r>
              <a:rPr lang="en-US" altLang="ja-JP" dirty="0">
                <a:latin typeface="+mn-ea"/>
                <a:cs typeface="+mn-lt"/>
              </a:rPr>
              <a:t>apple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③ </a:t>
            </a:r>
            <a:r>
              <a:rPr lang="en-US" altLang="ja-JP" dirty="0">
                <a:latin typeface="+mn-ea"/>
                <a:cs typeface="+mn-lt"/>
              </a:rPr>
              <a:t>daikon </a:t>
            </a:r>
            <a:r>
              <a:rPr lang="en-US" altLang="ja-JP" dirty="0" err="1">
                <a:latin typeface="+mn-ea"/>
                <a:cs typeface="+mn-lt"/>
              </a:rPr>
              <a:t>raddish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+mn-ea"/>
                <a:cs typeface="+mn-lt"/>
              </a:rPr>
              <a:t>④</a:t>
            </a:r>
            <a:r>
              <a:rPr lang="ja-JP" altLang="en-US" dirty="0">
                <a:latin typeface="+mn-ea"/>
                <a:cs typeface="+mn-lt"/>
              </a:rPr>
              <a:t> cucumber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6853" y="43066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7" descr="A close up of a bowl of fruit&#10;&#10;高い精度で生成された説明">
            <a:extLst>
              <a:ext uri="{FF2B5EF4-FFF2-40B4-BE49-F238E27FC236}">
                <a16:creationId xmlns:a16="http://schemas.microsoft.com/office/drawing/2014/main" id="{40E21619-7159-4738-8469-2AEC0BBC3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14" y="3342312"/>
            <a:ext cx="2520486" cy="189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 descr="A piece of cake on a plate&#10;&#10;高い精度で生成された説明">
            <a:extLst>
              <a:ext uri="{FF2B5EF4-FFF2-40B4-BE49-F238E27FC236}">
                <a16:creationId xmlns:a16="http://schemas.microsoft.com/office/drawing/2014/main" id="{90CB4F20-B8D8-48C5-B1DD-D80C5F13C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88" y="3316627"/>
            <a:ext cx="2539536" cy="1894297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526027" y="686731"/>
            <a:ext cx="6086201" cy="2262513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kamaboko made of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 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?</a:t>
            </a:r>
            <a:endParaRPr lang="en-US" altLang="ja-JP" sz="8000">
              <a:latin typeface="ＭＳ Ｐゴシック"/>
              <a:ea typeface="ＭＳ Ｐゴシック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2445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rice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fish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milk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 soybe</a:t>
            </a:r>
            <a:r>
              <a:rPr lang="en-US" altLang="ja-JP" dirty="0" err="1">
                <a:latin typeface="+mn-ea"/>
                <a:cs typeface="+mn-lt"/>
              </a:rPr>
              <a:t>ans</a:t>
            </a:r>
            <a:endParaRPr lang="ja-JP" altLang="en-US" sz="3200" dirty="0">
              <a:latin typeface="+mn-ea"/>
              <a:cs typeface="+mn-lt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763EC851-6C0A-41B0-9B62-3E0D88937B74}"/>
              </a:ext>
            </a:extLst>
          </p:cNvPr>
          <p:cNvSpPr/>
          <p:nvPr/>
        </p:nvSpPr>
        <p:spPr>
          <a:xfrm>
            <a:off x="3174693" y="36530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326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4128" y="891267"/>
            <a:ext cx="7299882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does th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word "agari" that you hear in a sushi restaurant refer to?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216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tea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miso soup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ginger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ja-JP">
                <a:latin typeface="+mn-ea"/>
                <a:cs typeface="+mn-lt"/>
              </a:rPr>
              <a:t>s</a:t>
            </a:r>
            <a:r>
              <a:rPr lang="en-US" altLang="ja-JP" dirty="0">
                <a:latin typeface="+mn-ea"/>
                <a:cs typeface="+mn-lt"/>
              </a:rPr>
              <a:t>oy sauce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5119" y="2992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1996</Words>
  <Application>Microsoft Office PowerPoint</Application>
  <PresentationFormat>画面に合わせる (4:3)</PresentationFormat>
  <Paragraphs>295</Paragraphs>
  <Slides>61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61</vt:i4>
      </vt:variant>
    </vt:vector>
  </HeadingPairs>
  <TitlesOfParts>
    <vt:vector size="75" baseType="lpstr">
      <vt:lpstr>Meiryo UI</vt:lpstr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What do you call the meal you eat on New Year's Day?</vt:lpstr>
      <vt:lpstr>What do you call the soup with mochi rice cakes that you eat on New Year's Day?</vt:lpstr>
      <vt:lpstr>What is mochi made of ?</vt:lpstr>
      <vt:lpstr>What is soy sauce made of ?</vt:lpstr>
      <vt:lpstr>What is miso made of ?</vt:lpstr>
      <vt:lpstr>What are takuan pickles made of ?</vt:lpstr>
      <vt:lpstr>What is kamaboko made of ?</vt:lpstr>
      <vt:lpstr>What does the word "agari" that you hear in a sushi restaurant refer to?</vt:lpstr>
      <vt:lpstr>What does the word "murasaki" that you hear in a sushi restaurant refer to?</vt:lpstr>
      <vt:lpstr>PowerPoint プレゼンテーション</vt:lpstr>
      <vt:lpstr>PowerPoint プレゼンテーション</vt:lpstr>
      <vt:lpstr>PowerPoint プレゼンテーション</vt:lpstr>
      <vt:lpstr>What is the name of the sushi that has uni sea urchin or ikura salmon roe on top of a bite-sized portion of rice and is wrapped with nori seaweed?</vt:lpstr>
      <vt:lpstr>What do you call the negi green onion or wasabi horseradish that are served with soba noodles?</vt:lpstr>
      <vt:lpstr>The hot water used for cooking soba noodles is mixed with tsuyu dipping sauce to make a tasty broth, which you drink after you finish eating soba. What do you call this water?</vt:lpstr>
      <vt:lpstr>What does kitsune [fox] udon noodles contain as one of its ingredients?</vt:lpstr>
      <vt:lpstr>What are udon noodles with mochi called?</vt:lpstr>
      <vt:lpstr>Which area of Japan is the home of "Sanuki udon"?</vt:lpstr>
      <vt:lpstr>What other expression is used to describe ramen noodles?</vt:lpstr>
      <vt:lpstr>What do you call ramen noodles that use soup made from pork bones?</vt:lpstr>
      <vt:lpstr>In Japan, what do people eat on December 31st?</vt:lpstr>
      <vt:lpstr>What are the two main ingredients of oyako-don [parent and child bowl] ?</vt:lpstr>
      <vt:lpstr>In Japan, what do people eat on Doyō no Ushi no Hi [Day of the Ox in midsummer]?</vt:lpstr>
      <vt:lpstr>Which sweets do people eat on Kodomo no Hi [Children's Day] on May 5th?</vt:lpstr>
      <vt:lpstr>PowerPoint プレゼンテーション</vt:lpstr>
      <vt:lpstr>What is the box lunch called that has white rice with a umeboshi pickled plum in the center?</vt:lpstr>
      <vt:lpstr>What is the box lunch called that has white rice with a variety of side dishes?</vt:lpstr>
      <vt:lpstr>What do you put on your hands when you make onigiri rice balls?</vt:lpstr>
      <vt:lpstr>What do you call the glutinous rice cooked with azuki beans that you eat on festive occasions?</vt:lpstr>
      <vt:lpstr>PowerPoint プレゼンテーション</vt:lpstr>
      <vt:lpstr>What do you call the dish that you dip thinly sliced meat in boiling water for a few seconds before you eat?</vt:lpstr>
      <vt:lpstr>When you eat sukiyaki, in what do you dip it before you eat? </vt:lpstr>
      <vt:lpstr>What do you call the kind of tempura in which several ingredients such as onions and shrimp are fried together?</vt:lpstr>
      <vt:lpstr>What do you call the kind of tempura in which several ingredients such as onions and shrimp are fried together?</vt:lpstr>
      <vt:lpstr>PowerPoint プレゼンテーション</vt:lpstr>
      <vt:lpstr>What is in "Ishikari-nabe" hot pot that is the specialty of Hokkaido?</vt:lpstr>
      <vt:lpstr>What is the Tokyo specialty dish of flour-based batter with vegetables that is cooked on a hot plate?</vt:lpstr>
      <vt:lpstr>In Nagoya, what do you put on tonkatsu pork cutlets instead of tonkatsu sauce?</vt:lpstr>
      <vt:lpstr>What do you call the Nagoya specialty dish that features small pieces of grilled eel on white rice?</vt:lpstr>
      <vt:lpstr>What is the term used in Osaka for Osaka-style specialties such as okonomiyaki savory pancakes and takoyaki octopus balls?</vt:lpstr>
      <vt:lpstr>What is the name of the manufacturer of the sauce that is usually used for Hiroshima-style okonomiyaki savory pancakes?</vt:lpstr>
      <vt:lpstr>What is the Akita Prefecture specialty food of pounded rice wrapped around a skewer and grilled over a hearth?</vt:lpstr>
      <vt:lpstr>What do you call the dish that is originally from Hokkaido and is mutton grilled on a griddle?</vt:lpstr>
      <vt:lpstr>Which is the famous ekiben [box lunch sold at train stations] of Hokkaido?</vt:lpstr>
      <vt:lpstr>What is the name of the food made from soymilk for which Kyoto and Nikko famous?</vt:lpstr>
      <vt:lpstr>Which town is famous for producing nattō fermented soybeans?</vt:lpstr>
      <vt:lpstr>Which town is famous for producing eel?</vt:lpstr>
      <vt:lpstr>Which dish is not Okinawan cuisine? </vt:lpstr>
      <vt:lpstr>PowerPoint プレゼンテーション</vt:lpstr>
      <vt:lpstr>PowerPoint プレゼンテーション</vt:lpstr>
      <vt:lpstr>What is the name of the fish and vegetable Hokkaido specialty that is cooked on a "teppan (Japanese griddle)"?</vt:lpstr>
      <vt:lpstr>What is the name of the pork and egg Kansai specialty that is cooked on a "teppan (Japanese griddle)"?</vt:lpstr>
      <vt:lpstr>What is the traditional home cooking in Kyoto called?</vt:lpstr>
      <vt:lpstr>Which of the following is the characteristic sause for "Chicken Nanban"?</vt:lpstr>
      <vt:lpstr>What do you call a box lunch decorated to look like an animal or a character in anime?</vt:lpstr>
      <vt:lpstr>What kind of meat is used in "Sakura Nabe (Hotpot)"?</vt:lpstr>
      <vt:lpstr>What kind of meat is used in "Botan Nabe (Peony Hotpot)"?</vt:lpstr>
      <vt:lpstr>PowerPoint プレゼンテーション</vt:lpstr>
      <vt:lpstr>Which of the following is a speciality seaweed from Okinawa?</vt:lpstr>
      <vt:lpstr>What is the name of the specialized cuisine that uses no meat served in Buddhist temples?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2020-07-28T10:25:22Z</dcterms:created>
  <dcterms:modified xsi:type="dcterms:W3CDTF">2020-07-28T10:25:32Z</dcterms:modified>
</cp:coreProperties>
</file>