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9"/>
  </p:notesMasterIdLst>
  <p:sldIdLst>
    <p:sldId id="338" r:id="rId6"/>
    <p:sldId id="287" r:id="rId7"/>
    <p:sldId id="309" r:id="rId8"/>
    <p:sldId id="283" r:id="rId9"/>
    <p:sldId id="310" r:id="rId10"/>
    <p:sldId id="308" r:id="rId11"/>
    <p:sldId id="311" r:id="rId12"/>
    <p:sldId id="315" r:id="rId13"/>
    <p:sldId id="290" r:id="rId14"/>
    <p:sldId id="316" r:id="rId15"/>
    <p:sldId id="286" r:id="rId16"/>
    <p:sldId id="317" r:id="rId17"/>
    <p:sldId id="318" r:id="rId18"/>
    <p:sldId id="319" r:id="rId19"/>
    <p:sldId id="274" r:id="rId20"/>
    <p:sldId id="320" r:id="rId21"/>
    <p:sldId id="312" r:id="rId22"/>
    <p:sldId id="313" r:id="rId23"/>
    <p:sldId id="275" r:id="rId24"/>
    <p:sldId id="288" r:id="rId25"/>
    <p:sldId id="321" r:id="rId26"/>
    <p:sldId id="279" r:id="rId27"/>
    <p:sldId id="277" r:id="rId28"/>
    <p:sldId id="314" r:id="rId29"/>
    <p:sldId id="278" r:id="rId30"/>
    <p:sldId id="322" r:id="rId31"/>
    <p:sldId id="323" r:id="rId32"/>
    <p:sldId id="324" r:id="rId33"/>
    <p:sldId id="282" r:id="rId34"/>
    <p:sldId id="326" r:id="rId35"/>
    <p:sldId id="327" r:id="rId36"/>
    <p:sldId id="328" r:id="rId37"/>
    <p:sldId id="329" r:id="rId38"/>
    <p:sldId id="330" r:id="rId39"/>
    <p:sldId id="331" r:id="rId40"/>
    <p:sldId id="333" r:id="rId41"/>
    <p:sldId id="332" r:id="rId42"/>
    <p:sldId id="325" r:id="rId43"/>
    <p:sldId id="281" r:id="rId44"/>
    <p:sldId id="335" r:id="rId45"/>
    <p:sldId id="336" r:id="rId46"/>
    <p:sldId id="337" r:id="rId47"/>
    <p:sldId id="334" r:id="rId4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CC296F3-E701-D5BD-E23E-6593F110BBD6}" v="3783" dt="2020-05-20T07:23:49.692"/>
    <p1510:client id="{1F2EBA59-73B0-8D79-3B9E-AB46F3C26A09}" v="1" dt="2020-05-21T05:16:10.048"/>
    <p1510:client id="{2A792B84-C7AE-02D5-4742-6FC1AC7FF964}" v="61" dt="2020-04-30T07:36:27.487"/>
    <p1510:client id="{2C6F235C-AD56-150F-B995-3B181CBF565B}" v="2387" dt="2020-05-27T09:06:44.998"/>
    <p1510:client id="{2DAC47D6-8B9D-135B-8735-BB064321ED39}" v="89" dt="2020-05-22T12:31:27.263"/>
    <p1510:client id="{307715FA-64C5-7272-5912-C95B644DDA7E}" v="48" dt="2020-06-10T02:18:28.718"/>
    <p1510:client id="{30C21053-10B3-02B1-B88F-2469F560054C}" v="4" dt="2020-07-19T04:14:36.480"/>
    <p1510:client id="{32560E3F-6E7F-989F-0582-AAD10195E349}" v="10" dt="2020-04-24T05:06:32.766"/>
    <p1510:client id="{3725DBFC-8AF3-68FB-5006-6B1871348AC2}" v="6" dt="2020-07-18T00:20:11.738"/>
    <p1510:client id="{4665228B-B2EE-E481-56A9-FD574EA7AA1B}" v="4" dt="2020-04-24T05:07:29.328"/>
    <p1510:client id="{4F18A81A-72B8-EFA7-2440-4024953B46D7}" v="76" dt="2020-05-01T05:10:22.658"/>
    <p1510:client id="{4FD592E3-0267-56AF-FBD8-146E6CBFA515}" v="154" dt="2020-04-30T08:03:13.700"/>
    <p1510:client id="{5BE063DA-526D-D069-B46C-50D0792C3F1F}" v="43" dt="2020-05-19T09:44:06.736"/>
    <p1510:client id="{5C12787E-EDC1-F0B8-B9A2-0C9778EC74A7}" v="2677" dt="2020-05-28T09:06:35.769"/>
    <p1510:client id="{5E731A9C-711D-BE90-3B4C-D4EB9B5C5B87}" v="295" dt="2020-05-21T05:58:16.267"/>
    <p1510:client id="{60B580F9-2B26-5179-C2BB-1D78BE199225}" v="4" dt="2020-04-24T06:30:42.413"/>
    <p1510:client id="{63E47C6B-A043-41A8-F0A9-918E46BF83DA}" v="1" dt="2020-07-17T03:50:06.423"/>
    <p1510:client id="{6ECE0081-082F-DE2F-3239-FE187C06C761}" v="28" dt="2020-04-24T05:04:27.421"/>
    <p1510:client id="{77770521-1096-65D8-8608-C791C93E3435}" v="166" dt="2020-04-24T05:00:35.723"/>
    <p1510:client id="{86C4CF83-67AC-BE73-A07B-99BF09C3C9A6}" v="38" dt="2020-05-28T01:18:57.813"/>
    <p1510:client id="{95A33D21-1A2B-200B-2584-5097D5E1F882}" v="387" dt="2020-05-19T12:09:44.180"/>
    <p1510:client id="{9B811DF3-0B3D-C848-664B-05DC5F84C47E}" v="7" dt="2020-05-26T03:25:52.483"/>
    <p1510:client id="{BCE0132B-ADFA-1311-42B8-CECB19F91CC1}" v="180" dt="2020-04-30T08:30:26.746"/>
    <p1510:client id="{E33FE84D-DFF8-E083-3E76-05AFEEE58B54}" v="318" dt="2020-06-17T05:32:29.108"/>
    <p1510:client id="{F3194107-7556-8C29-4F2A-E694C7D555A7}" v="60" dt="2020-07-19T04:05:41.2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86C4CF83-67AC-BE73-A07B-99BF09C3C9A6}"/>
    <pc:docChg chg="addSld modSld">
      <pc:chgData name="内田 陽子" userId="S::yoko_uchida@jpfgojp.onmicrosoft.com::3ba88787-b8da-4fc8-a417-83f627a88c5e" providerId="AD" clId="Web-{86C4CF83-67AC-BE73-A07B-99BF09C3C9A6}" dt="2020-05-28T01:18:57.813" v="37" actId="20577"/>
      <pc:docMkLst>
        <pc:docMk/>
      </pc:docMkLst>
      <pc:sldChg chg="modSp add replId">
        <pc:chgData name="内田 陽子" userId="S::yoko_uchida@jpfgojp.onmicrosoft.com::3ba88787-b8da-4fc8-a417-83f627a88c5e" providerId="AD" clId="Web-{86C4CF83-67AC-BE73-A07B-99BF09C3C9A6}" dt="2020-05-28T01:18:57.813" v="37" actId="20577"/>
        <pc:sldMkLst>
          <pc:docMk/>
          <pc:sldMk cId="3840186330" sldId="319"/>
        </pc:sldMkLst>
        <pc:spChg chg="mod">
          <ac:chgData name="内田 陽子" userId="S::yoko_uchida@jpfgojp.onmicrosoft.com::3ba88787-b8da-4fc8-a417-83f627a88c5e" providerId="AD" clId="Web-{86C4CF83-67AC-BE73-A07B-99BF09C3C9A6}" dt="2020-05-28T01:18:57.813" v="37" actId="20577"/>
          <ac:spMkLst>
            <pc:docMk/>
            <pc:sldMk cId="3840186330" sldId="319"/>
            <ac:spMk id="9" creationId="{ACC0A01A-612D-4FEF-8648-36E8DB170EBD}"/>
          </ac:spMkLst>
        </pc:spChg>
      </pc:sldChg>
    </pc:docChg>
  </pc:docChgLst>
  <pc:docChgLst>
    <pc:chgData name="内田 陽子" userId="S::yoko_uchida@jpfgojp.onmicrosoft.com::3ba88787-b8da-4fc8-a417-83f627a88c5e" providerId="AD" clId="Web-{2C6F235C-AD56-150F-B995-3B181CBF565B}"/>
    <pc:docChg chg="addSld delSld modSld sldOrd">
      <pc:chgData name="内田 陽子" userId="S::yoko_uchida@jpfgojp.onmicrosoft.com::3ba88787-b8da-4fc8-a417-83f627a88c5e" providerId="AD" clId="Web-{2C6F235C-AD56-150F-B995-3B181CBF565B}" dt="2020-05-27T09:06:44.998" v="2383" actId="1076"/>
      <pc:docMkLst>
        <pc:docMk/>
      </pc:docMkLst>
      <pc:sldChg chg="addSp delSp modSp">
        <pc:chgData name="内田 陽子" userId="S::yoko_uchida@jpfgojp.onmicrosoft.com::3ba88787-b8da-4fc8-a417-83f627a88c5e" providerId="AD" clId="Web-{2C6F235C-AD56-150F-B995-3B181CBF565B}" dt="2020-05-26T09:52:14.611" v="23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2C6F235C-AD56-150F-B995-3B181CBF565B}" dt="2020-05-26T09:50:15.141" v="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09:50:06.344" v="2" actId="20577"/>
          <ac:spMkLst>
            <pc:docMk/>
            <pc:sldMk cId="2010396247" sldId="258"/>
            <ac:spMk id="3" creationId="{E0222A54-0EEB-4AA0-83C1-3E319CDEEA14}"/>
          </ac:spMkLst>
        </pc:spChg>
        <pc:picChg chg="add del mod ord modCrop">
          <ac:chgData name="内田 陽子" userId="S::yoko_uchida@jpfgojp.onmicrosoft.com::3ba88787-b8da-4fc8-a417-83f627a88c5e" providerId="AD" clId="Web-{2C6F235C-AD56-150F-B995-3B181CBF565B}" dt="2020-05-26T09:52:14.611" v="23" actId="1076"/>
          <ac:picMkLst>
            <pc:docMk/>
            <pc:sldMk cId="2010396247" sldId="258"/>
            <ac:picMk id="5" creationId="{986F3587-3716-4569-8CA5-E3FE919C7C4D}"/>
          </ac:picMkLst>
        </pc:picChg>
        <pc:picChg chg="del">
          <ac:chgData name="内田 陽子" userId="S::yoko_uchida@jpfgojp.onmicrosoft.com::3ba88787-b8da-4fc8-a417-83f627a88c5e" providerId="AD" clId="Web-{2C6F235C-AD56-150F-B995-3B181CBF565B}" dt="2020-05-26T09:51:48.970" v="20"/>
          <ac:picMkLst>
            <pc:docMk/>
            <pc:sldMk cId="2010396247" sldId="258"/>
            <ac:picMk id="6" creationId="{2B611DD2-6AFA-4A4A-83EE-2AEE28EE4427}"/>
          </ac:picMkLst>
        </pc:picChg>
      </pc:sldChg>
      <pc:sldChg chg="modSp">
        <pc:chgData name="内田 陽子" userId="S::yoko_uchida@jpfgojp.onmicrosoft.com::3ba88787-b8da-4fc8-a417-83f627a88c5e" providerId="AD" clId="Web-{2C6F235C-AD56-150F-B995-3B181CBF565B}" dt="2020-05-26T12:59:09.841" v="1070" actId="1076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2C6F235C-AD56-150F-B995-3B181CBF565B}" dt="2020-05-26T12:57:39.654" v="1051" actId="20577"/>
          <ac:spMkLst>
            <pc:docMk/>
            <pc:sldMk cId="2863550894" sldId="27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59:09.841" v="1070" actId="1076"/>
          <ac:spMkLst>
            <pc:docMk/>
            <pc:sldMk cId="2863550894" sldId="274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58:54.232" v="1067" actId="1076"/>
          <ac:spMkLst>
            <pc:docMk/>
            <pc:sldMk cId="2863550894" sldId="274"/>
            <ac:spMk id="5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2C6F235C-AD56-150F-B995-3B181CBF565B}" dt="2020-05-26T13:14:37.977" v="1279" actId="1076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2C6F235C-AD56-150F-B995-3B181CBF565B}" dt="2020-05-26T13:13:33.790" v="1274" actId="20577"/>
          <ac:spMkLst>
            <pc:docMk/>
            <pc:sldMk cId="65161462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14:37.977" v="1279" actId="1076"/>
          <ac:spMkLst>
            <pc:docMk/>
            <pc:sldMk cId="651614623" sldId="275"/>
            <ac:spMk id="8" creationId="{A4E22D81-7707-4609-93A7-B39CC58AA0AE}"/>
          </ac:spMkLst>
        </pc:spChg>
        <pc:picChg chg="del">
          <ac:chgData name="内田 陽子" userId="S::yoko_uchida@jpfgojp.onmicrosoft.com::3ba88787-b8da-4fc8-a417-83f627a88c5e" providerId="AD" clId="Web-{2C6F235C-AD56-150F-B995-3B181CBF565B}" dt="2020-05-26T13:10:27.384" v="1235"/>
          <ac:picMkLst>
            <pc:docMk/>
            <pc:sldMk cId="651614623" sldId="275"/>
            <ac:picMk id="2" creationId="{828683A6-A47A-4946-97E8-17C14B349CBA}"/>
          </ac:picMkLst>
        </pc:picChg>
        <pc:picChg chg="add mod">
          <ac:chgData name="内田 陽子" userId="S::yoko_uchida@jpfgojp.onmicrosoft.com::3ba88787-b8da-4fc8-a417-83f627a88c5e" providerId="AD" clId="Web-{2C6F235C-AD56-150F-B995-3B181CBF565B}" dt="2020-05-26T13:10:21.087" v="1234" actId="14100"/>
          <ac:picMkLst>
            <pc:docMk/>
            <pc:sldMk cId="651614623" sldId="275"/>
            <ac:picMk id="5" creationId="{3AFF0824-3509-41F7-A0CB-AC3BAD5B457D}"/>
          </ac:picMkLst>
        </pc:picChg>
        <pc:picChg chg="add mod">
          <ac:chgData name="内田 陽子" userId="S::yoko_uchida@jpfgojp.onmicrosoft.com::3ba88787-b8da-4fc8-a417-83f627a88c5e" providerId="AD" clId="Web-{2C6F235C-AD56-150F-B995-3B181CBF565B}" dt="2020-05-26T13:13:36.633" v="1275" actId="14100"/>
          <ac:picMkLst>
            <pc:docMk/>
            <pc:sldMk cId="651614623" sldId="275"/>
            <ac:picMk id="6" creationId="{AB81D446-35F3-4E36-BA0F-83C6B44E5952}"/>
          </ac:picMkLst>
        </pc:picChg>
      </pc:sldChg>
      <pc:sldChg chg="addSp delSp modSp addAnim delAnim">
        <pc:chgData name="内田 陽子" userId="S::yoko_uchida@jpfgojp.onmicrosoft.com::3ba88787-b8da-4fc8-a417-83f627a88c5e" providerId="AD" clId="Web-{2C6F235C-AD56-150F-B995-3B181CBF565B}" dt="2020-05-26T13:19:07.069" v="1338" actId="1076"/>
        <pc:sldMkLst>
          <pc:docMk/>
          <pc:sldMk cId="2283284937" sldId="277"/>
        </pc:sldMkLst>
        <pc:spChg chg="mod">
          <ac:chgData name="内田 陽子" userId="S::yoko_uchida@jpfgojp.onmicrosoft.com::3ba88787-b8da-4fc8-a417-83f627a88c5e" providerId="AD" clId="Web-{2C6F235C-AD56-150F-B995-3B181CBF565B}" dt="2020-05-26T13:18:03.585" v="1323" actId="20577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18:40.866" v="1335" actId="20577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19:07.069" v="1338" actId="1076"/>
          <ac:spMkLst>
            <pc:docMk/>
            <pc:sldMk cId="2283284937" sldId="277"/>
            <ac:spMk id="5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2C6F235C-AD56-150F-B995-3B181CBF565B}" dt="2020-05-26T13:18:45.741" v="1336"/>
          <ac:picMkLst>
            <pc:docMk/>
            <pc:sldMk cId="2283284937" sldId="277"/>
            <ac:picMk id="2" creationId="{02DD329F-DFC0-41FF-ADB1-75410E47C311}"/>
          </ac:picMkLst>
        </pc:picChg>
        <pc:picChg chg="add">
          <ac:chgData name="内田 陽子" userId="S::yoko_uchida@jpfgojp.onmicrosoft.com::3ba88787-b8da-4fc8-a417-83f627a88c5e" providerId="AD" clId="Web-{2C6F235C-AD56-150F-B995-3B181CBF565B}" dt="2020-05-26T13:18:51.319" v="1337"/>
          <ac:picMkLst>
            <pc:docMk/>
            <pc:sldMk cId="2283284937" sldId="277"/>
            <ac:picMk id="7" creationId="{46C6FBEB-1A01-4F2A-B211-BED54131AE65}"/>
          </ac:picMkLst>
        </pc:picChg>
      </pc:sldChg>
      <pc:sldChg chg="modSp ord">
        <pc:chgData name="内田 陽子" userId="S::yoko_uchida@jpfgojp.onmicrosoft.com::3ba88787-b8da-4fc8-a417-83f627a88c5e" providerId="AD" clId="Web-{2C6F235C-AD56-150F-B995-3B181CBF565B}" dt="2020-05-26T11:58:13.067" v="561" actId="20577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2C6F235C-AD56-150F-B995-3B181CBF565B}" dt="2020-05-26T11:57:13.458" v="429" actId="20577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6:52.974" v="410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6:12.287" v="397" actId="1076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6:59.646" v="411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7:47.536" v="494" actId="20577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7:53.411" v="504" actId="20577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1:58:13.067" v="561" actId="20577"/>
          <ac:spMkLst>
            <pc:docMk/>
            <pc:sldMk cId="3107100717" sldId="283"/>
            <ac:spMk id="14" creationId="{67249583-BEE1-4BC7-83D0-60EA3EC8EDD7}"/>
          </ac:spMkLst>
        </pc:spChg>
      </pc:sldChg>
      <pc:sldChg chg="modSp ord">
        <pc:chgData name="内田 陽子" userId="S::yoko_uchida@jpfgojp.onmicrosoft.com::3ba88787-b8da-4fc8-a417-83f627a88c5e" providerId="AD" clId="Web-{2C6F235C-AD56-150F-B995-3B181CBF565B}" dt="2020-05-26T12:55:09.764" v="1009" actId="20577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2C6F235C-AD56-150F-B995-3B181CBF565B}" dt="2020-05-26T12:55:09.764" v="1009" actId="20577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54:27.608" v="992" actId="20577"/>
          <ac:spMkLst>
            <pc:docMk/>
            <pc:sldMk cId="1017873336" sldId="286"/>
            <ac:spMk id="4" creationId="{00000000-0000-0000-0000-000000000000}"/>
          </ac:spMkLst>
        </pc:spChg>
      </pc:sldChg>
      <pc:sldChg chg="addSp delSp modSp ord addAnim delAnim">
        <pc:chgData name="内田 陽子" userId="S::yoko_uchida@jpfgojp.onmicrosoft.com::3ba88787-b8da-4fc8-a417-83f627a88c5e" providerId="AD" clId="Web-{2C6F235C-AD56-150F-B995-3B181CBF565B}" dt="2020-05-26T10:03:28.724" v="206" actId="1076"/>
        <pc:sldMkLst>
          <pc:docMk/>
          <pc:sldMk cId="2451489004" sldId="287"/>
        </pc:sldMkLst>
        <pc:spChg chg="add del mod">
          <ac:chgData name="内田 陽子" userId="S::yoko_uchida@jpfgojp.onmicrosoft.com::3ba88787-b8da-4fc8-a417-83f627a88c5e" providerId="AD" clId="Web-{2C6F235C-AD56-150F-B995-3B181CBF565B}" dt="2020-05-26T10:02:38.395" v="201" actId="1076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02:38.380" v="199" actId="1076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03:28.724" v="206" actId="1076"/>
          <ac:spMkLst>
            <pc:docMk/>
            <pc:sldMk cId="2451489004" sldId="287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6T10:00:15.176" v="134"/>
          <ac:spMkLst>
            <pc:docMk/>
            <pc:sldMk cId="2451489004" sldId="287"/>
            <ac:spMk id="5" creationId="{3106BCAE-6795-40EA-8921-4AA476BC8091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02:38.395" v="200" actId="1076"/>
          <ac:spMkLst>
            <pc:docMk/>
            <pc:sldMk cId="2451489004" sldId="287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2C6F235C-AD56-150F-B995-3B181CBF565B}" dt="2020-05-26T10:01:53.051" v="186"/>
          <ac:spMkLst>
            <pc:docMk/>
            <pc:sldMk cId="2451489004" sldId="287"/>
            <ac:spMk id="12" creationId="{8B477F0F-3CA2-480C-8718-48B1E673D4BF}"/>
          </ac:spMkLst>
        </pc:spChg>
        <pc:spChg chg="add del">
          <ac:chgData name="内田 陽子" userId="S::yoko_uchida@jpfgojp.onmicrosoft.com::3ba88787-b8da-4fc8-a417-83f627a88c5e" providerId="AD" clId="Web-{2C6F235C-AD56-150F-B995-3B181CBF565B}" dt="2020-05-26T10:01:53.051" v="185"/>
          <ac:spMkLst>
            <pc:docMk/>
            <pc:sldMk cId="2451489004" sldId="287"/>
            <ac:spMk id="13" creationId="{13D74A20-8D6A-44E8-8B59-7E256A253E5A}"/>
          </ac:spMkLst>
        </pc:spChg>
        <pc:spChg chg="add del">
          <ac:chgData name="内田 陽子" userId="S::yoko_uchida@jpfgojp.onmicrosoft.com::3ba88787-b8da-4fc8-a417-83f627a88c5e" providerId="AD" clId="Web-{2C6F235C-AD56-150F-B995-3B181CBF565B}" dt="2020-05-26T10:01:53.051" v="184"/>
          <ac:spMkLst>
            <pc:docMk/>
            <pc:sldMk cId="2451489004" sldId="287"/>
            <ac:spMk id="14" creationId="{67249583-BEE1-4BC7-83D0-60EA3EC8EDD7}"/>
          </ac:spMkLst>
        </pc:spChg>
        <pc:picChg chg="del">
          <ac:chgData name="内田 陽子" userId="S::yoko_uchida@jpfgojp.onmicrosoft.com::3ba88787-b8da-4fc8-a417-83f627a88c5e" providerId="AD" clId="Web-{2C6F235C-AD56-150F-B995-3B181CBF565B}" dt="2020-05-26T10:02:18.411" v="194"/>
          <ac:picMkLst>
            <pc:docMk/>
            <pc:sldMk cId="2451489004" sldId="287"/>
            <ac:picMk id="6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2C6F235C-AD56-150F-B995-3B181CBF565B}" dt="2020-05-26T10:02:25.520" v="195"/>
          <ac:picMkLst>
            <pc:docMk/>
            <pc:sldMk cId="2451489004" sldId="287"/>
            <ac:picMk id="8" creationId="{714A3F5F-4F32-48A5-B1E2-316D5C16912D}"/>
          </ac:picMkLst>
        </pc:picChg>
      </pc:sldChg>
      <pc:sldChg chg="addSp delSp modSp ord addAnim delAnim">
        <pc:chgData name="内田 陽子" userId="S::yoko_uchida@jpfgojp.onmicrosoft.com::3ba88787-b8da-4fc8-a417-83f627a88c5e" providerId="AD" clId="Web-{2C6F235C-AD56-150F-B995-3B181CBF565B}" dt="2020-05-27T02:05:10.775" v="1866" actId="1076"/>
        <pc:sldMkLst>
          <pc:docMk/>
          <pc:sldMk cId="362275178" sldId="290"/>
        </pc:sldMkLst>
        <pc:spChg chg="del">
          <ac:chgData name="内田 陽子" userId="S::yoko_uchida@jpfgojp.onmicrosoft.com::3ba88787-b8da-4fc8-a417-83f627a88c5e" providerId="AD" clId="Web-{2C6F235C-AD56-150F-B995-3B181CBF565B}" dt="2020-05-27T02:00:55.432" v="1673"/>
          <ac:spMkLst>
            <pc:docMk/>
            <pc:sldMk cId="362275178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02:07.276" v="1714" actId="20577"/>
          <ac:spMkLst>
            <pc:docMk/>
            <pc:sldMk cId="362275178" sldId="290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7T02:00:58.854" v="1674"/>
          <ac:spMkLst>
            <pc:docMk/>
            <pc:sldMk cId="362275178" sldId="290"/>
            <ac:spMk id="5" creationId="{54D0935C-7979-421D-A704-A666A1350F30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7T02:00:55.323" v="1672"/>
          <ac:spMkLst>
            <pc:docMk/>
            <pc:sldMk cId="362275178" sldId="290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2:52.947" v="1728" actId="20577"/>
          <ac:spMkLst>
            <pc:docMk/>
            <pc:sldMk cId="362275178" sldId="290"/>
            <ac:spMk id="9" creationId="{4B0F62E8-0AB9-4F16-A745-A7BE3F8939F1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5:10.775" v="1866" actId="1076"/>
          <ac:spMkLst>
            <pc:docMk/>
            <pc:sldMk cId="362275178" sldId="290"/>
            <ac:spMk id="11" creationId="{20755A03-1733-47C8-907B-61F5E08EC995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3:35.744" v="1770" actId="20577"/>
          <ac:spMkLst>
            <pc:docMk/>
            <pc:sldMk cId="362275178" sldId="290"/>
            <ac:spMk id="13" creationId="{4DDE19D3-2026-4528-A89A-50341ED3E49E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4:39.588" v="1830" actId="20577"/>
          <ac:spMkLst>
            <pc:docMk/>
            <pc:sldMk cId="362275178" sldId="290"/>
            <ac:spMk id="15" creationId="{F5D66AC1-8600-4C8A-B894-DC39E46D867B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5:02.603" v="1858" actId="20577"/>
          <ac:spMkLst>
            <pc:docMk/>
            <pc:sldMk cId="362275178" sldId="290"/>
            <ac:spMk id="17" creationId="{E1A806CE-6331-46FA-9773-7F6C0719D791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05:08.275" v="1864" actId="20577"/>
          <ac:spMkLst>
            <pc:docMk/>
            <pc:sldMk cId="362275178" sldId="290"/>
            <ac:spMk id="19" creationId="{0A711547-893F-4784-BB9E-BA996640A851}"/>
          </ac:spMkLst>
        </pc:spChg>
      </pc:sldChg>
      <pc:sldChg chg="del">
        <pc:chgData name="内田 陽子" userId="S::yoko_uchida@jpfgojp.onmicrosoft.com::3ba88787-b8da-4fc8-a417-83f627a88c5e" providerId="AD" clId="Web-{2C6F235C-AD56-150F-B995-3B181CBF565B}" dt="2020-05-26T09:52:44.845" v="25"/>
        <pc:sldMkLst>
          <pc:docMk/>
          <pc:sldMk cId="2915071554" sldId="293"/>
        </pc:sldMkLst>
      </pc:sldChg>
      <pc:sldChg chg="delSp modSp add ord replId">
        <pc:chgData name="内田 陽子" userId="S::yoko_uchida@jpfgojp.onmicrosoft.com::3ba88787-b8da-4fc8-a417-83f627a88c5e" providerId="AD" clId="Web-{2C6F235C-AD56-150F-B995-3B181CBF565B}" dt="2020-05-26T12:51:05.906" v="887" actId="20577"/>
        <pc:sldMkLst>
          <pc:docMk/>
          <pc:sldMk cId="2516191094" sldId="308"/>
        </pc:sldMkLst>
        <pc:spChg chg="del">
          <ac:chgData name="内田 陽子" userId="S::yoko_uchida@jpfgojp.onmicrosoft.com::3ba88787-b8da-4fc8-a417-83f627a88c5e" providerId="AD" clId="Web-{2C6F235C-AD56-150F-B995-3B181CBF565B}" dt="2020-05-26T12:35:52.890" v="794"/>
          <ac:spMkLst>
            <pc:docMk/>
            <pc:sldMk cId="2516191094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36:25.124" v="805" actId="14100"/>
          <ac:spMkLst>
            <pc:docMk/>
            <pc:sldMk cId="2516191094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51:05.906" v="887" actId="20577"/>
          <ac:spMkLst>
            <pc:docMk/>
            <pc:sldMk cId="2516191094" sldId="308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6T12:35:52.875" v="793"/>
          <ac:spMkLst>
            <pc:docMk/>
            <pc:sldMk cId="2516191094" sldId="308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6T12:35:52.875" v="792"/>
          <ac:spMkLst>
            <pc:docMk/>
            <pc:sldMk cId="2516191094" sldId="308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6T12:35:52.875" v="791"/>
          <ac:spMkLst>
            <pc:docMk/>
            <pc:sldMk cId="2516191094" sldId="308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2C6F235C-AD56-150F-B995-3B181CBF565B}" dt="2020-05-26T10:40:25.082" v="346" actId="1076"/>
        <pc:sldMkLst>
          <pc:docMk/>
          <pc:sldMk cId="2144910165" sldId="309"/>
        </pc:sldMkLst>
        <pc:spChg chg="mod">
          <ac:chgData name="内田 陽子" userId="S::yoko_uchida@jpfgojp.onmicrosoft.com::3ba88787-b8da-4fc8-a417-83f627a88c5e" providerId="AD" clId="Web-{2C6F235C-AD56-150F-B995-3B181CBF565B}" dt="2020-05-26T10:39:49.817" v="344" actId="1076"/>
          <ac:spMkLst>
            <pc:docMk/>
            <pc:sldMk cId="2144910165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39:28.692" v="305" actId="20577"/>
          <ac:spMkLst>
            <pc:docMk/>
            <pc:sldMk cId="214491016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38:47.582" v="289" actId="20577"/>
          <ac:spMkLst>
            <pc:docMk/>
            <pc:sldMk cId="2144910165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0:40:25.082" v="346" actId="1076"/>
          <ac:spMkLst>
            <pc:docMk/>
            <pc:sldMk cId="2144910165" sldId="30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2C6F235C-AD56-150F-B995-3B181CBF565B}" dt="2020-05-26T13:23:42.209" v="1413" actId="1076"/>
        <pc:sldMkLst>
          <pc:docMk/>
          <pc:sldMk cId="770353816" sldId="310"/>
        </pc:sldMkLst>
        <pc:spChg chg="mod">
          <ac:chgData name="内田 陽子" userId="S::yoko_uchida@jpfgojp.onmicrosoft.com::3ba88787-b8da-4fc8-a417-83f627a88c5e" providerId="AD" clId="Web-{2C6F235C-AD56-150F-B995-3B181CBF565B}" dt="2020-05-26T12:04:53.455" v="683" actId="1076"/>
          <ac:spMkLst>
            <pc:docMk/>
            <pc:sldMk cId="770353816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04:04.799" v="653" actId="20577"/>
          <ac:spMkLst>
            <pc:docMk/>
            <pc:sldMk cId="770353816" sldId="3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23:42.209" v="1413" actId="1076"/>
          <ac:spMkLst>
            <pc:docMk/>
            <pc:sldMk cId="770353816" sldId="3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04:29.081" v="675" actId="20577"/>
          <ac:spMkLst>
            <pc:docMk/>
            <pc:sldMk cId="770353816" sldId="310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04:58.314" v="686" actId="20577"/>
          <ac:spMkLst>
            <pc:docMk/>
            <pc:sldMk cId="770353816" sldId="310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05:05.111" v="698" actId="20577"/>
          <ac:spMkLst>
            <pc:docMk/>
            <pc:sldMk cId="770353816" sldId="310"/>
            <ac:spMk id="14" creationId="{67249583-BEE1-4BC7-83D0-60EA3EC8EDD7}"/>
          </ac:spMkLst>
        </pc:spChg>
      </pc:sldChg>
      <pc:sldChg chg="addSp delSp modSp add replId">
        <pc:chgData name="内田 陽子" userId="S::yoko_uchida@jpfgojp.onmicrosoft.com::3ba88787-b8da-4fc8-a417-83f627a88c5e" providerId="AD" clId="Web-{2C6F235C-AD56-150F-B995-3B181CBF565B}" dt="2020-05-26T12:50:15.609" v="886" actId="1076"/>
        <pc:sldMkLst>
          <pc:docMk/>
          <pc:sldMk cId="1001560500" sldId="311"/>
        </pc:sldMkLst>
        <pc:spChg chg="mod">
          <ac:chgData name="内田 陽子" userId="S::yoko_uchida@jpfgojp.onmicrosoft.com::3ba88787-b8da-4fc8-a417-83f627a88c5e" providerId="AD" clId="Web-{2C6F235C-AD56-150F-B995-3B181CBF565B}" dt="2020-05-26T12:38:53.675" v="841" actId="20577"/>
          <ac:spMkLst>
            <pc:docMk/>
            <pc:sldMk cId="1001560500" sldId="311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6T12:50:15.609" v="886" actId="1076"/>
          <ac:spMkLst>
            <pc:docMk/>
            <pc:sldMk cId="1001560500" sldId="31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6T12:37:03.280" v="812"/>
          <ac:spMkLst>
            <pc:docMk/>
            <pc:sldMk cId="1001560500" sldId="311"/>
            <ac:spMk id="5" creationId="{8B2EC44B-684A-4514-81E9-7E8A36F5B774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2:39:00.331" v="842" actId="1076"/>
          <ac:spMkLst>
            <pc:docMk/>
            <pc:sldMk cId="1001560500" sldId="31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2C6F235C-AD56-150F-B995-3B181CBF565B}" dt="2020-05-26T13:04:18.339" v="1137" actId="1076"/>
        <pc:sldMkLst>
          <pc:docMk/>
          <pc:sldMk cId="685799743" sldId="312"/>
        </pc:sldMkLst>
        <pc:spChg chg="mod">
          <ac:chgData name="内田 陽子" userId="S::yoko_uchida@jpfgojp.onmicrosoft.com::3ba88787-b8da-4fc8-a417-83f627a88c5e" providerId="AD" clId="Web-{2C6F235C-AD56-150F-B995-3B181CBF565B}" dt="2020-05-26T13:04:09.902" v="1136" actId="20577"/>
          <ac:spMkLst>
            <pc:docMk/>
            <pc:sldMk cId="685799743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03:34.699" v="1124" actId="20577"/>
          <ac:spMkLst>
            <pc:docMk/>
            <pc:sldMk cId="685799743" sldId="3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04:18.339" v="1137" actId="1076"/>
          <ac:spMkLst>
            <pc:docMk/>
            <pc:sldMk cId="685799743" sldId="31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2C6F235C-AD56-150F-B995-3B181CBF565B}" dt="2020-05-26T13:07:22.995" v="1199" actId="20577"/>
        <pc:sldMkLst>
          <pc:docMk/>
          <pc:sldMk cId="1830190284" sldId="313"/>
        </pc:sldMkLst>
        <pc:spChg chg="mod">
          <ac:chgData name="内田 陽子" userId="S::yoko_uchida@jpfgojp.onmicrosoft.com::3ba88787-b8da-4fc8-a417-83f627a88c5e" providerId="AD" clId="Web-{2C6F235C-AD56-150F-B995-3B181CBF565B}" dt="2020-05-26T13:06:23.495" v="1166" actId="20577"/>
          <ac:spMkLst>
            <pc:docMk/>
            <pc:sldMk cId="1830190284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07:22.995" v="1199" actId="20577"/>
          <ac:spMkLst>
            <pc:docMk/>
            <pc:sldMk cId="1830190284" sldId="313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2C6F235C-AD56-150F-B995-3B181CBF565B}" dt="2020-05-26T13:21:01.881" v="1378" actId="1076"/>
        <pc:sldMkLst>
          <pc:docMk/>
          <pc:sldMk cId="2999077638" sldId="314"/>
        </pc:sldMkLst>
        <pc:spChg chg="mod">
          <ac:chgData name="内田 陽子" userId="S::yoko_uchida@jpfgojp.onmicrosoft.com::3ba88787-b8da-4fc8-a417-83f627a88c5e" providerId="AD" clId="Web-{2C6F235C-AD56-150F-B995-3B181CBF565B}" dt="2020-05-26T13:20:14.881" v="1364" actId="20577"/>
          <ac:spMkLst>
            <pc:docMk/>
            <pc:sldMk cId="2999077638" sldId="31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20:48.084" v="1377" actId="20577"/>
          <ac:spMkLst>
            <pc:docMk/>
            <pc:sldMk cId="2999077638" sldId="314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6T13:21:01.881" v="1378" actId="1076"/>
          <ac:spMkLst>
            <pc:docMk/>
            <pc:sldMk cId="2999077638" sldId="314"/>
            <ac:spMk id="5" creationId="{00000000-0000-0000-0000-000000000000}"/>
          </ac:spMkLst>
        </pc:spChg>
      </pc:sldChg>
      <pc:sldChg chg="addSp modSp add ord replId">
        <pc:chgData name="内田 陽子" userId="S::yoko_uchida@jpfgojp.onmicrosoft.com::3ba88787-b8da-4fc8-a417-83f627a88c5e" providerId="AD" clId="Web-{2C6F235C-AD56-150F-B995-3B181CBF565B}" dt="2020-05-27T01:57:23.902" v="1624" actId="1076"/>
        <pc:sldMkLst>
          <pc:docMk/>
          <pc:sldMk cId="4014075019" sldId="315"/>
        </pc:sldMkLst>
        <pc:spChg chg="mod">
          <ac:chgData name="内田 陽子" userId="S::yoko_uchida@jpfgojp.onmicrosoft.com::3ba88787-b8da-4fc8-a417-83f627a88c5e" providerId="AD" clId="Web-{2C6F235C-AD56-150F-B995-3B181CBF565B}" dt="2020-05-27T01:57:11.855" v="1622" actId="1076"/>
          <ac:spMkLst>
            <pc:docMk/>
            <pc:sldMk cId="4014075019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1:57:11.808" v="1617" actId="1076"/>
          <ac:spMkLst>
            <pc:docMk/>
            <pc:sldMk cId="4014075019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1:51:42.497" v="1452" actId="20577"/>
          <ac:spMkLst>
            <pc:docMk/>
            <pc:sldMk cId="4014075019" sldId="315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1:57:11.824" v="1619" actId="1076"/>
          <ac:spMkLst>
            <pc:docMk/>
            <pc:sldMk cId="4014075019" sldId="315"/>
            <ac:spMk id="5" creationId="{0B3E9BDE-2081-4CAE-9200-C54FB3C265D3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1:57:11.839" v="1621" actId="1076"/>
          <ac:spMkLst>
            <pc:docMk/>
            <pc:sldMk cId="4014075019" sldId="315"/>
            <ac:spMk id="6" creationId="{B41DF57F-E482-4AAE-96BD-44297FAB3625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1:57:23.902" v="1624" actId="1076"/>
          <ac:spMkLst>
            <pc:docMk/>
            <pc:sldMk cId="4014075019" sldId="315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1:57:11.839" v="1620" actId="1076"/>
          <ac:spMkLst>
            <pc:docMk/>
            <pc:sldMk cId="4014075019" sldId="315"/>
            <ac:spMk id="12" creationId="{CFD61B81-28BD-4E6E-9AF9-D015A18BDCE8}"/>
          </ac:spMkLst>
        </pc:spChg>
        <pc:picChg chg="mod">
          <ac:chgData name="内田 陽子" userId="S::yoko_uchida@jpfgojp.onmicrosoft.com::3ba88787-b8da-4fc8-a417-83f627a88c5e" providerId="AD" clId="Web-{2C6F235C-AD56-150F-B995-3B181CBF565B}" dt="2020-05-27T01:57:17.089" v="1623" actId="1076"/>
          <ac:picMkLst>
            <pc:docMk/>
            <pc:sldMk cId="4014075019" sldId="315"/>
            <ac:picMk id="8" creationId="{714A3F5F-4F32-48A5-B1E2-316D5C16912D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2C6F235C-AD56-150F-B995-3B181CBF565B}" dt="2020-05-27T02:14:37.195" v="2088" actId="20577"/>
        <pc:sldMkLst>
          <pc:docMk/>
          <pc:sldMk cId="3840647640" sldId="316"/>
        </pc:sldMkLst>
        <pc:spChg chg="mod">
          <ac:chgData name="内田 陽子" userId="S::yoko_uchida@jpfgojp.onmicrosoft.com::3ba88787-b8da-4fc8-a417-83f627a88c5e" providerId="AD" clId="Web-{2C6F235C-AD56-150F-B995-3B181CBF565B}" dt="2020-05-27T02:12:22.680" v="2020" actId="20577"/>
          <ac:spMkLst>
            <pc:docMk/>
            <pc:sldMk cId="3840647640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1:03.680" v="1923" actId="1076"/>
          <ac:spMkLst>
            <pc:docMk/>
            <pc:sldMk cId="3840647640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4:37.195" v="2088" actId="20577"/>
          <ac:spMkLst>
            <pc:docMk/>
            <pc:sldMk cId="3840647640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1:24.195" v="1972" actId="20577"/>
          <ac:spMkLst>
            <pc:docMk/>
            <pc:sldMk cId="3840647640" sldId="316"/>
            <ac:spMk id="5" creationId="{0B3E9BDE-2081-4CAE-9200-C54FB3C265D3}"/>
          </ac:spMkLst>
        </pc:spChg>
        <pc:spChg chg="del mod">
          <ac:chgData name="内田 陽子" userId="S::yoko_uchida@jpfgojp.onmicrosoft.com::3ba88787-b8da-4fc8-a417-83f627a88c5e" providerId="AD" clId="Web-{2C6F235C-AD56-150F-B995-3B181CBF565B}" dt="2020-05-27T02:11:44.383" v="1977"/>
          <ac:spMkLst>
            <pc:docMk/>
            <pc:sldMk cId="3840647640" sldId="316"/>
            <ac:spMk id="6" creationId="{B41DF57F-E482-4AAE-96BD-44297FAB3625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2:57.086" v="2040" actId="1076"/>
          <ac:spMkLst>
            <pc:docMk/>
            <pc:sldMk cId="3840647640" sldId="31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2:12:01.492" v="1998" actId="20577"/>
          <ac:spMkLst>
            <pc:docMk/>
            <pc:sldMk cId="3840647640" sldId="316"/>
            <ac:spMk id="10" creationId="{A102EBBA-2416-4414-83FC-DB53B0660E91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12:43.601" v="2039" actId="14100"/>
          <ac:spMkLst>
            <pc:docMk/>
            <pc:sldMk cId="3840647640" sldId="316"/>
            <ac:spMk id="12" creationId="{CFD61B81-28BD-4E6E-9AF9-D015A18BDCE8}"/>
          </ac:spMkLst>
        </pc:spChg>
      </pc:sldChg>
      <pc:sldChg chg="addSp delSp modSp add ord replId">
        <pc:chgData name="内田 陽子" userId="S::yoko_uchida@jpfgojp.onmicrosoft.com::3ba88787-b8da-4fc8-a417-83f627a88c5e" providerId="AD" clId="Web-{2C6F235C-AD56-150F-B995-3B181CBF565B}" dt="2020-05-27T08:32:09.399" v="2218" actId="20577"/>
        <pc:sldMkLst>
          <pc:docMk/>
          <pc:sldMk cId="2935031260" sldId="317"/>
        </pc:sldMkLst>
        <pc:spChg chg="mod">
          <ac:chgData name="内田 陽子" userId="S::yoko_uchida@jpfgojp.onmicrosoft.com::3ba88787-b8da-4fc8-a417-83f627a88c5e" providerId="AD" clId="Web-{2C6F235C-AD56-150F-B995-3B181CBF565B}" dt="2020-05-27T08:31:33.868" v="2177" actId="20577"/>
          <ac:spMkLst>
            <pc:docMk/>
            <pc:sldMk cId="2935031260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24:24.474" v="2123" actId="20577"/>
          <ac:spMkLst>
            <pc:docMk/>
            <pc:sldMk cId="2935031260" sldId="31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2C6F235C-AD56-150F-B995-3B181CBF565B}" dt="2020-05-27T02:21:52.771" v="2091"/>
          <ac:spMkLst>
            <pc:docMk/>
            <pc:sldMk cId="2935031260" sldId="3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2:24:31.286" v="2124" actId="1076"/>
          <ac:spMkLst>
            <pc:docMk/>
            <pc:sldMk cId="2935031260" sldId="317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2C6F235C-AD56-150F-B995-3B181CBF565B}" dt="2020-05-27T02:21:57.303" v="2093"/>
          <ac:spMkLst>
            <pc:docMk/>
            <pc:sldMk cId="2935031260" sldId="317"/>
            <ac:spMk id="8" creationId="{F9D14253-98B1-4D64-8D9E-0ED7E1117175}"/>
          </ac:spMkLst>
        </pc:spChg>
        <pc:spChg chg="add mod">
          <ac:chgData name="内田 陽子" userId="S::yoko_uchida@jpfgojp.onmicrosoft.com::3ba88787-b8da-4fc8-a417-83f627a88c5e" providerId="AD" clId="Web-{2C6F235C-AD56-150F-B995-3B181CBF565B}" dt="2020-05-27T08:31:12.431" v="2160" actId="20577"/>
          <ac:spMkLst>
            <pc:docMk/>
            <pc:sldMk cId="2935031260" sldId="317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8:31:49.836" v="2198" actId="20577"/>
          <ac:spMkLst>
            <pc:docMk/>
            <pc:sldMk cId="2935031260" sldId="31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8:31:55.446" v="2201" actId="20577"/>
          <ac:spMkLst>
            <pc:docMk/>
            <pc:sldMk cId="2935031260" sldId="31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8:32:09.399" v="2218" actId="20577"/>
          <ac:spMkLst>
            <pc:docMk/>
            <pc:sldMk cId="2935031260" sldId="317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2C6F235C-AD56-150F-B995-3B181CBF565B}" dt="2020-05-27T09:06:44.998" v="2383" actId="1076"/>
        <pc:sldMkLst>
          <pc:docMk/>
          <pc:sldMk cId="1639002534" sldId="318"/>
        </pc:sldMkLst>
        <pc:spChg chg="mod">
          <ac:chgData name="内田 陽子" userId="S::yoko_uchida@jpfgojp.onmicrosoft.com::3ba88787-b8da-4fc8-a417-83f627a88c5e" providerId="AD" clId="Web-{2C6F235C-AD56-150F-B995-3B181CBF565B}" dt="2020-05-27T09:06:35.388" v="2380" actId="20577"/>
          <ac:spMkLst>
            <pc:docMk/>
            <pc:sldMk cId="1639002534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5:42.716" v="2344" actId="20577"/>
          <ac:spMkLst>
            <pc:docMk/>
            <pc:sldMk cId="1639002534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6:44.998" v="2383" actId="1076"/>
          <ac:spMkLst>
            <pc:docMk/>
            <pc:sldMk cId="1639002534" sldId="3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4:31.794" v="2330" actId="20577"/>
          <ac:spMkLst>
            <pc:docMk/>
            <pc:sldMk cId="1639002534" sldId="318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6:00.451" v="2348" actId="20577"/>
          <ac:spMkLst>
            <pc:docMk/>
            <pc:sldMk cId="1639002534" sldId="31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6:14.716" v="2361" actId="20577"/>
          <ac:spMkLst>
            <pc:docMk/>
            <pc:sldMk cId="1639002534" sldId="31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C6F235C-AD56-150F-B995-3B181CBF565B}" dt="2020-05-27T09:05:47.966" v="2345" actId="20577"/>
          <ac:spMkLst>
            <pc:docMk/>
            <pc:sldMk cId="1639002534" sldId="318"/>
            <ac:spMk id="14" creationId="{67249583-BEE1-4BC7-83D0-60EA3EC8EDD7}"/>
          </ac:spMkLst>
        </pc:spChg>
      </pc:sldChg>
    </pc:docChg>
  </pc:docChgLst>
  <pc:docChgLst>
    <pc:chgData clId="Web-{E33FE84D-DFF8-E083-3E76-05AFEEE58B54}"/>
    <pc:docChg chg="modSld">
      <pc:chgData name="" userId="" providerId="" clId="Web-{E33FE84D-DFF8-E083-3E76-05AFEEE58B54}" dt="2020-06-17T03:46:36.752" v="0"/>
      <pc:docMkLst>
        <pc:docMk/>
      </pc:docMkLst>
      <pc:sldChg chg="addSp">
        <pc:chgData name="" userId="" providerId="" clId="Web-{E33FE84D-DFF8-E083-3E76-05AFEEE58B54}" dt="2020-06-17T03:46:36.752" v="0"/>
        <pc:sldMkLst>
          <pc:docMk/>
          <pc:sldMk cId="2451489004" sldId="287"/>
        </pc:sldMkLst>
        <pc:spChg chg="add">
          <ac:chgData name="" userId="" providerId="" clId="Web-{E33FE84D-DFF8-E083-3E76-05AFEEE58B54}" dt="2020-06-17T03:46:36.752" v="0"/>
          <ac:spMkLst>
            <pc:docMk/>
            <pc:sldMk cId="2451489004" sldId="287"/>
            <ac:spMk id="6" creationId="{66BF03D1-7713-42CB-889D-5CDD468291D2}"/>
          </ac:spMkLst>
        </pc:spChg>
      </pc:sldChg>
    </pc:docChg>
  </pc:docChgLst>
  <pc:docChgLst>
    <pc:chgData name="内田 陽子" userId="S::yoko_uchida@jpfgojp.onmicrosoft.com::3ba88787-b8da-4fc8-a417-83f627a88c5e" providerId="AD" clId="Web-{F3194107-7556-8C29-4F2A-E694C7D555A7}"/>
    <pc:docChg chg="modSld">
      <pc:chgData name="内田 陽子" userId="S::yoko_uchida@jpfgojp.onmicrosoft.com::3ba88787-b8da-4fc8-a417-83f627a88c5e" providerId="AD" clId="Web-{F3194107-7556-8C29-4F2A-E694C7D555A7}" dt="2020-07-19T04:05:41.209" v="60" actId="20577"/>
      <pc:docMkLst>
        <pc:docMk/>
      </pc:docMkLst>
      <pc:sldChg chg="modSp">
        <pc:chgData name="内田 陽子" userId="S::yoko_uchida@jpfgojp.onmicrosoft.com::3ba88787-b8da-4fc8-a417-83f627a88c5e" providerId="AD" clId="Web-{F3194107-7556-8C29-4F2A-E694C7D555A7}" dt="2020-07-19T04:03:44.585" v="48" actId="1076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F3194107-7556-8C29-4F2A-E694C7D555A7}" dt="2020-07-19T04:03:44.585" v="48" actId="1076"/>
          <ac:spMkLst>
            <pc:docMk/>
            <pc:sldMk cId="3107100717" sldId="28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3194107-7556-8C29-4F2A-E694C7D555A7}" dt="2020-07-19T04:01:05.554" v="37" actId="1076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F3194107-7556-8C29-4F2A-E694C7D555A7}" dt="2020-07-19T04:01:05.554" v="37" actId="1076"/>
          <ac:spMkLst>
            <pc:docMk/>
            <pc:sldMk cId="2451489004" sldId="28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3194107-7556-8C29-4F2A-E694C7D555A7}" dt="2020-07-19T04:05:38.412" v="59" actId="20577"/>
        <pc:sldMkLst>
          <pc:docMk/>
          <pc:sldMk cId="3840647640" sldId="316"/>
        </pc:sldMkLst>
        <pc:spChg chg="mod">
          <ac:chgData name="内田 陽子" userId="S::yoko_uchida@jpfgojp.onmicrosoft.com::3ba88787-b8da-4fc8-a417-83f627a88c5e" providerId="AD" clId="Web-{F3194107-7556-8C29-4F2A-E694C7D555A7}" dt="2020-07-19T04:05:26.818" v="56" actId="20577"/>
          <ac:spMkLst>
            <pc:docMk/>
            <pc:sldMk cId="3840647640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3194107-7556-8C29-4F2A-E694C7D555A7}" dt="2020-07-19T04:05:09.084" v="50" actId="20577"/>
          <ac:spMkLst>
            <pc:docMk/>
            <pc:sldMk cId="3840647640" sldId="316"/>
            <ac:spMk id="5" creationId="{0B3E9BDE-2081-4CAE-9200-C54FB3C265D3}"/>
          </ac:spMkLst>
        </pc:spChg>
        <pc:spChg chg="mod">
          <ac:chgData name="内田 陽子" userId="S::yoko_uchida@jpfgojp.onmicrosoft.com::3ba88787-b8da-4fc8-a417-83f627a88c5e" providerId="AD" clId="Web-{F3194107-7556-8C29-4F2A-E694C7D555A7}" dt="2020-07-19T04:05:18.600" v="53" actId="20577"/>
          <ac:spMkLst>
            <pc:docMk/>
            <pc:sldMk cId="3840647640" sldId="316"/>
            <ac:spMk id="10" creationId="{A102EBBA-2416-4414-83FC-DB53B0660E91}"/>
          </ac:spMkLst>
        </pc:spChg>
        <pc:spChg chg="mod">
          <ac:chgData name="内田 陽子" userId="S::yoko_uchida@jpfgojp.onmicrosoft.com::3ba88787-b8da-4fc8-a417-83f627a88c5e" providerId="AD" clId="Web-{F3194107-7556-8C29-4F2A-E694C7D555A7}" dt="2020-07-19T04:05:38.412" v="59" actId="20577"/>
          <ac:spMkLst>
            <pc:docMk/>
            <pc:sldMk cId="3840647640" sldId="316"/>
            <ac:spMk id="12" creationId="{CFD61B81-28BD-4E6E-9AF9-D015A18BDCE8}"/>
          </ac:spMkLst>
        </pc:spChg>
      </pc:sldChg>
    </pc:docChg>
  </pc:docChgLst>
  <pc:docChgLst>
    <pc:chgData name="内田 陽子" userId="S::yoko_uchida@jpfgojp.onmicrosoft.com::3ba88787-b8da-4fc8-a417-83f627a88c5e" providerId="AD" clId="Web-{307715FA-64C5-7272-5912-C95B644DDA7E}"/>
    <pc:docChg chg="modSld">
      <pc:chgData name="内田 陽子" userId="S::yoko_uchida@jpfgojp.onmicrosoft.com::3ba88787-b8da-4fc8-a417-83f627a88c5e" providerId="AD" clId="Web-{307715FA-64C5-7272-5912-C95B644DDA7E}" dt="2020-06-10T02:18:28.718" v="43"/>
      <pc:docMkLst>
        <pc:docMk/>
      </pc:docMkLst>
      <pc:sldChg chg="delSp delAnim">
        <pc:chgData name="内田 陽子" userId="S::yoko_uchida@jpfgojp.onmicrosoft.com::3ba88787-b8da-4fc8-a417-83f627a88c5e" providerId="AD" clId="Web-{307715FA-64C5-7272-5912-C95B644DDA7E}" dt="2020-06-10T02:17:40.812" v="13"/>
        <pc:sldMkLst>
          <pc:docMk/>
          <pc:sldMk cId="2863550894" sldId="274"/>
        </pc:sldMkLst>
        <pc:picChg chg="del">
          <ac:chgData name="内田 陽子" userId="S::yoko_uchida@jpfgojp.onmicrosoft.com::3ba88787-b8da-4fc8-a417-83f627a88c5e" providerId="AD" clId="Web-{307715FA-64C5-7272-5912-C95B644DDA7E}" dt="2020-06-10T02:17:40.812" v="13"/>
          <ac:picMkLst>
            <pc:docMk/>
            <pc:sldMk cId="2863550894" sldId="2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7.140" v="17"/>
        <pc:sldMkLst>
          <pc:docMk/>
          <pc:sldMk cId="651614623" sldId="275"/>
        </pc:sldMkLst>
        <pc:picChg chg="del">
          <ac:chgData name="内田 陽子" userId="S::yoko_uchida@jpfgojp.onmicrosoft.com::3ba88787-b8da-4fc8-a417-83f627a88c5e" providerId="AD" clId="Web-{307715FA-64C5-7272-5912-C95B644DDA7E}" dt="2020-06-10T02:17:47.140" v="17"/>
          <ac:picMkLst>
            <pc:docMk/>
            <pc:sldMk cId="651614623" sldId="275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1.078" v="23"/>
        <pc:sldMkLst>
          <pc:docMk/>
          <pc:sldMk cId="2283284937" sldId="277"/>
        </pc:sldMkLst>
        <pc:picChg chg="del">
          <ac:chgData name="内田 陽子" userId="S::yoko_uchida@jpfgojp.onmicrosoft.com::3ba88787-b8da-4fc8-a417-83f627a88c5e" providerId="AD" clId="Web-{307715FA-64C5-7272-5912-C95B644DDA7E}" dt="2020-06-10T02:18:01.078" v="23"/>
          <ac:picMkLst>
            <pc:docMk/>
            <pc:sldMk cId="2283284937" sldId="277"/>
            <ac:picMk id="7" creationId="{46C6FBEB-1A01-4F2A-B211-BED54131AE65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3.922" v="25"/>
        <pc:sldMkLst>
          <pc:docMk/>
          <pc:sldMk cId="2720290243" sldId="278"/>
        </pc:sldMkLst>
        <pc:picChg chg="del">
          <ac:chgData name="内田 陽子" userId="S::yoko_uchida@jpfgojp.onmicrosoft.com::3ba88787-b8da-4fc8-a417-83f627a88c5e" providerId="AD" clId="Web-{307715FA-64C5-7272-5912-C95B644DDA7E}" dt="2020-06-10T02:18:03.922" v="25"/>
          <ac:picMkLst>
            <pc:docMk/>
            <pc:sldMk cId="2720290243" sldId="278"/>
            <ac:picMk id="6" creationId="{00000000-0000-0000-0000-000000000000}"/>
          </ac:picMkLst>
        </pc:picChg>
      </pc:sldChg>
      <pc:sldChg chg="addSp delSp delAnim">
        <pc:chgData name="内田 陽子" userId="S::yoko_uchida@jpfgojp.onmicrosoft.com::3ba88787-b8da-4fc8-a417-83f627a88c5e" providerId="AD" clId="Web-{307715FA-64C5-7272-5912-C95B644DDA7E}" dt="2020-06-10T02:17:58.687" v="22"/>
        <pc:sldMkLst>
          <pc:docMk/>
          <pc:sldMk cId="1231595774" sldId="279"/>
        </pc:sldMkLst>
        <pc:spChg chg="add del">
          <ac:chgData name="内田 陽子" userId="S::yoko_uchida@jpfgojp.onmicrosoft.com::3ba88787-b8da-4fc8-a417-83f627a88c5e" providerId="AD" clId="Web-{307715FA-64C5-7272-5912-C95B644DDA7E}" dt="2020-06-10T02:17:55.719" v="21"/>
          <ac:spMkLst>
            <pc:docMk/>
            <pc:sldMk cId="1231595774" sldId="279"/>
            <ac:spMk id="15" creationId="{31B46E05-B6FE-4D6A-AAFA-10AC7C989499}"/>
          </ac:spMkLst>
        </pc:spChg>
        <pc:picChg chg="del">
          <ac:chgData name="内田 陽子" userId="S::yoko_uchida@jpfgojp.onmicrosoft.com::3ba88787-b8da-4fc8-a417-83f627a88c5e" providerId="AD" clId="Web-{307715FA-64C5-7272-5912-C95B644DDA7E}" dt="2020-06-10T02:17:58.687" v="22"/>
          <ac:picMkLst>
            <pc:docMk/>
            <pc:sldMk cId="1231595774" sldId="2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4.031" v="39"/>
        <pc:sldMkLst>
          <pc:docMk/>
          <pc:sldMk cId="1621167903" sldId="281"/>
        </pc:sldMkLst>
        <pc:picChg chg="del">
          <ac:chgData name="内田 陽子" userId="S::yoko_uchida@jpfgojp.onmicrosoft.com::3ba88787-b8da-4fc8-a417-83f627a88c5e" providerId="AD" clId="Web-{307715FA-64C5-7272-5912-C95B644DDA7E}" dt="2020-06-10T02:18:24.031" v="39"/>
          <ac:picMkLst>
            <pc:docMk/>
            <pc:sldMk cId="1621167903" sldId="2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1.875" v="29"/>
        <pc:sldMkLst>
          <pc:docMk/>
          <pc:sldMk cId="394701882" sldId="282"/>
        </pc:sldMkLst>
        <pc:picChg chg="del">
          <ac:chgData name="内田 陽子" userId="S::yoko_uchida@jpfgojp.onmicrosoft.com::3ba88787-b8da-4fc8-a417-83f627a88c5e" providerId="AD" clId="Web-{307715FA-64C5-7272-5912-C95B644DDA7E}" dt="2020-06-10T02:18:11.875" v="29"/>
          <ac:picMkLst>
            <pc:docMk/>
            <pc:sldMk cId="394701882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4.969" v="2"/>
        <pc:sldMkLst>
          <pc:docMk/>
          <pc:sldMk cId="3107100717" sldId="283"/>
        </pc:sldMkLst>
        <pc:picChg chg="del">
          <ac:chgData name="内田 陽子" userId="S::yoko_uchida@jpfgojp.onmicrosoft.com::3ba88787-b8da-4fc8-a417-83f627a88c5e" providerId="AD" clId="Web-{307715FA-64C5-7272-5912-C95B644DDA7E}" dt="2020-06-10T02:17:24.969" v="2"/>
          <ac:picMkLst>
            <pc:docMk/>
            <pc:sldMk cId="3107100717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8.484" v="12"/>
        <pc:sldMkLst>
          <pc:docMk/>
          <pc:sldMk cId="1017873336" sldId="286"/>
        </pc:sldMkLst>
        <pc:picChg chg="del">
          <ac:chgData name="内田 陽子" userId="S::yoko_uchida@jpfgojp.onmicrosoft.com::3ba88787-b8da-4fc8-a417-83f627a88c5e" providerId="AD" clId="Web-{307715FA-64C5-7272-5912-C95B644DDA7E}" dt="2020-06-10T02:17:38.484" v="12"/>
          <ac:picMkLst>
            <pc:docMk/>
            <pc:sldMk cId="1017873336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3.328" v="0"/>
        <pc:sldMkLst>
          <pc:docMk/>
          <pc:sldMk cId="2451489004" sldId="287"/>
        </pc:sldMkLst>
        <pc:picChg chg="del">
          <ac:chgData name="内田 陽子" userId="S::yoko_uchida@jpfgojp.onmicrosoft.com::3ba88787-b8da-4fc8-a417-83f627a88c5e" providerId="AD" clId="Web-{307715FA-64C5-7272-5912-C95B644DDA7E}" dt="2020-06-10T02:17:23.328" v="0"/>
          <ac:picMkLst>
            <pc:docMk/>
            <pc:sldMk cId="2451489004" sldId="287"/>
            <ac:picMk id="8" creationId="{714A3F5F-4F32-48A5-B1E2-316D5C16912D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8.469" v="18"/>
        <pc:sldMkLst>
          <pc:docMk/>
          <pc:sldMk cId="2603153985" sldId="288"/>
        </pc:sldMkLst>
        <pc:picChg chg="del">
          <ac:chgData name="内田 陽子" userId="S::yoko_uchida@jpfgojp.onmicrosoft.com::3ba88787-b8da-4fc8-a417-83f627a88c5e" providerId="AD" clId="Web-{307715FA-64C5-7272-5912-C95B644DDA7E}" dt="2020-06-10T02:17:48.469" v="18"/>
          <ac:picMkLst>
            <pc:docMk/>
            <pc:sldMk cId="2603153985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1.531" v="7"/>
        <pc:sldMkLst>
          <pc:docMk/>
          <pc:sldMk cId="362275178" sldId="290"/>
        </pc:sldMkLst>
        <pc:picChg chg="del">
          <ac:chgData name="内田 陽子" userId="S::yoko_uchida@jpfgojp.onmicrosoft.com::3ba88787-b8da-4fc8-a417-83f627a88c5e" providerId="AD" clId="Web-{307715FA-64C5-7272-5912-C95B644DDA7E}" dt="2020-06-10T02:17:31.531" v="7"/>
          <ac:picMkLst>
            <pc:docMk/>
            <pc:sldMk cId="362275178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7.390" v="4"/>
        <pc:sldMkLst>
          <pc:docMk/>
          <pc:sldMk cId="2516191094" sldId="308"/>
        </pc:sldMkLst>
        <pc:picChg chg="del">
          <ac:chgData name="内田 陽子" userId="S::yoko_uchida@jpfgojp.onmicrosoft.com::3ba88787-b8da-4fc8-a417-83f627a88c5e" providerId="AD" clId="Web-{307715FA-64C5-7272-5912-C95B644DDA7E}" dt="2020-06-10T02:17:27.390" v="4"/>
          <ac:picMkLst>
            <pc:docMk/>
            <pc:sldMk cId="2516191094" sldId="30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4.156" v="1"/>
        <pc:sldMkLst>
          <pc:docMk/>
          <pc:sldMk cId="2144910165" sldId="309"/>
        </pc:sldMkLst>
        <pc:picChg chg="del">
          <ac:chgData name="内田 陽子" userId="S::yoko_uchida@jpfgojp.onmicrosoft.com::3ba88787-b8da-4fc8-a417-83f627a88c5e" providerId="AD" clId="Web-{307715FA-64C5-7272-5912-C95B644DDA7E}" dt="2020-06-10T02:17:24.156" v="1"/>
          <ac:picMkLst>
            <pc:docMk/>
            <pc:sldMk cId="2144910165" sldId="309"/>
            <ac:picMk id="8" creationId="{714A3F5F-4F32-48A5-B1E2-316D5C16912D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6.094" v="3"/>
        <pc:sldMkLst>
          <pc:docMk/>
          <pc:sldMk cId="770353816" sldId="310"/>
        </pc:sldMkLst>
        <pc:picChg chg="del">
          <ac:chgData name="内田 陽子" userId="S::yoko_uchida@jpfgojp.onmicrosoft.com::3ba88787-b8da-4fc8-a417-83f627a88c5e" providerId="AD" clId="Web-{307715FA-64C5-7272-5912-C95B644DDA7E}" dt="2020-06-10T02:17:26.094" v="3"/>
          <ac:picMkLst>
            <pc:docMk/>
            <pc:sldMk cId="770353816" sldId="31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29.719" v="5"/>
        <pc:sldMkLst>
          <pc:docMk/>
          <pc:sldMk cId="1001560500" sldId="311"/>
        </pc:sldMkLst>
        <pc:picChg chg="del">
          <ac:chgData name="内田 陽子" userId="S::yoko_uchida@jpfgojp.onmicrosoft.com::3ba88787-b8da-4fc8-a417-83f627a88c5e" providerId="AD" clId="Web-{307715FA-64C5-7272-5912-C95B644DDA7E}" dt="2020-06-10T02:17:29.719" v="5"/>
          <ac:picMkLst>
            <pc:docMk/>
            <pc:sldMk cId="1001560500" sldId="31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2.375" v="15"/>
        <pc:sldMkLst>
          <pc:docMk/>
          <pc:sldMk cId="685799743" sldId="312"/>
        </pc:sldMkLst>
        <pc:picChg chg="del">
          <ac:chgData name="内田 陽子" userId="S::yoko_uchida@jpfgojp.onmicrosoft.com::3ba88787-b8da-4fc8-a417-83f627a88c5e" providerId="AD" clId="Web-{307715FA-64C5-7272-5912-C95B644DDA7E}" dt="2020-06-10T02:17:42.375" v="15"/>
          <ac:picMkLst>
            <pc:docMk/>
            <pc:sldMk cId="685799743" sldId="31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4.125" v="16"/>
        <pc:sldMkLst>
          <pc:docMk/>
          <pc:sldMk cId="1830190284" sldId="313"/>
        </pc:sldMkLst>
        <pc:picChg chg="del">
          <ac:chgData name="内田 陽子" userId="S::yoko_uchida@jpfgojp.onmicrosoft.com::3ba88787-b8da-4fc8-a417-83f627a88c5e" providerId="AD" clId="Web-{307715FA-64C5-7272-5912-C95B644DDA7E}" dt="2020-06-10T02:17:44.125" v="16"/>
          <ac:picMkLst>
            <pc:docMk/>
            <pc:sldMk cId="1830190284" sldId="31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2.453" v="24"/>
        <pc:sldMkLst>
          <pc:docMk/>
          <pc:sldMk cId="2999077638" sldId="314"/>
        </pc:sldMkLst>
        <pc:picChg chg="del">
          <ac:chgData name="内田 陽子" userId="S::yoko_uchida@jpfgojp.onmicrosoft.com::3ba88787-b8da-4fc8-a417-83f627a88c5e" providerId="AD" clId="Web-{307715FA-64C5-7272-5912-C95B644DDA7E}" dt="2020-06-10T02:18:02.453" v="24"/>
          <ac:picMkLst>
            <pc:docMk/>
            <pc:sldMk cId="2999077638" sldId="314"/>
            <ac:picMk id="7" creationId="{46C6FBEB-1A01-4F2A-B211-BED54131AE65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0.328" v="6"/>
        <pc:sldMkLst>
          <pc:docMk/>
          <pc:sldMk cId="4014075019" sldId="315"/>
        </pc:sldMkLst>
        <pc:picChg chg="del">
          <ac:chgData name="内田 陽子" userId="S::yoko_uchida@jpfgojp.onmicrosoft.com::3ba88787-b8da-4fc8-a417-83f627a88c5e" providerId="AD" clId="Web-{307715FA-64C5-7272-5912-C95B644DDA7E}" dt="2020-06-10T02:17:30.328" v="6"/>
          <ac:picMkLst>
            <pc:docMk/>
            <pc:sldMk cId="4014075019" sldId="315"/>
            <ac:picMk id="8" creationId="{714A3F5F-4F32-48A5-B1E2-316D5C16912D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3.187" v="8"/>
        <pc:sldMkLst>
          <pc:docMk/>
          <pc:sldMk cId="3840647640" sldId="316"/>
        </pc:sldMkLst>
        <pc:picChg chg="del">
          <ac:chgData name="内田 陽子" userId="S::yoko_uchida@jpfgojp.onmicrosoft.com::3ba88787-b8da-4fc8-a417-83f627a88c5e" providerId="AD" clId="Web-{307715FA-64C5-7272-5912-C95B644DDA7E}" dt="2020-06-10T02:17:33.187" v="8"/>
          <ac:picMkLst>
            <pc:docMk/>
            <pc:sldMk cId="3840647640" sldId="316"/>
            <ac:picMk id="8" creationId="{714A3F5F-4F32-48A5-B1E2-316D5C16912D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4.500" v="9"/>
        <pc:sldMkLst>
          <pc:docMk/>
          <pc:sldMk cId="2935031260" sldId="317"/>
        </pc:sldMkLst>
        <pc:picChg chg="del">
          <ac:chgData name="内田 陽子" userId="S::yoko_uchida@jpfgojp.onmicrosoft.com::3ba88787-b8da-4fc8-a417-83f627a88c5e" providerId="AD" clId="Web-{307715FA-64C5-7272-5912-C95B644DDA7E}" dt="2020-06-10T02:17:34.500" v="9"/>
          <ac:picMkLst>
            <pc:docMk/>
            <pc:sldMk cId="2935031260" sldId="31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6.344" v="10"/>
        <pc:sldMkLst>
          <pc:docMk/>
          <pc:sldMk cId="1639002534" sldId="318"/>
        </pc:sldMkLst>
        <pc:picChg chg="del">
          <ac:chgData name="内田 陽子" userId="S::yoko_uchida@jpfgojp.onmicrosoft.com::3ba88787-b8da-4fc8-a417-83f627a88c5e" providerId="AD" clId="Web-{307715FA-64C5-7272-5912-C95B644DDA7E}" dt="2020-06-10T02:17:36.344" v="10"/>
          <ac:picMkLst>
            <pc:docMk/>
            <pc:sldMk cId="1639002534" sldId="31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38.375" v="11"/>
        <pc:sldMkLst>
          <pc:docMk/>
          <pc:sldMk cId="3840186330" sldId="319"/>
        </pc:sldMkLst>
        <pc:picChg chg="del">
          <ac:chgData name="内田 陽子" userId="S::yoko_uchida@jpfgojp.onmicrosoft.com::3ba88787-b8da-4fc8-a417-83f627a88c5e" providerId="AD" clId="Web-{307715FA-64C5-7272-5912-C95B644DDA7E}" dt="2020-06-10T02:17:38.375" v="11"/>
          <ac:picMkLst>
            <pc:docMk/>
            <pc:sldMk cId="3840186330" sldId="31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1.750" v="14"/>
        <pc:sldMkLst>
          <pc:docMk/>
          <pc:sldMk cId="28779271" sldId="320"/>
        </pc:sldMkLst>
        <pc:picChg chg="del">
          <ac:chgData name="内田 陽子" userId="S::yoko_uchida@jpfgojp.onmicrosoft.com::3ba88787-b8da-4fc8-a417-83f627a88c5e" providerId="AD" clId="Web-{307715FA-64C5-7272-5912-C95B644DDA7E}" dt="2020-06-10T02:17:41.750" v="14"/>
          <ac:picMkLst>
            <pc:docMk/>
            <pc:sldMk cId="28779271" sldId="32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7:49.906" v="19"/>
        <pc:sldMkLst>
          <pc:docMk/>
          <pc:sldMk cId="2072228295" sldId="321"/>
        </pc:sldMkLst>
        <pc:picChg chg="del">
          <ac:chgData name="内田 陽子" userId="S::yoko_uchida@jpfgojp.onmicrosoft.com::3ba88787-b8da-4fc8-a417-83f627a88c5e" providerId="AD" clId="Web-{307715FA-64C5-7272-5912-C95B644DDA7E}" dt="2020-06-10T02:17:49.906" v="19"/>
          <ac:picMkLst>
            <pc:docMk/>
            <pc:sldMk cId="2072228295" sldId="32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7.469" v="26"/>
        <pc:sldMkLst>
          <pc:docMk/>
          <pc:sldMk cId="1434687121" sldId="322"/>
        </pc:sldMkLst>
        <pc:picChg chg="del">
          <ac:chgData name="内田 陽子" userId="S::yoko_uchida@jpfgojp.onmicrosoft.com::3ba88787-b8da-4fc8-a417-83f627a88c5e" providerId="AD" clId="Web-{307715FA-64C5-7272-5912-C95B644DDA7E}" dt="2020-06-10T02:18:07.469" v="26"/>
          <ac:picMkLst>
            <pc:docMk/>
            <pc:sldMk cId="1434687121" sldId="32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09.015" v="27"/>
        <pc:sldMkLst>
          <pc:docMk/>
          <pc:sldMk cId="982919936" sldId="323"/>
        </pc:sldMkLst>
        <pc:picChg chg="del">
          <ac:chgData name="内田 陽子" userId="S::yoko_uchida@jpfgojp.onmicrosoft.com::3ba88787-b8da-4fc8-a417-83f627a88c5e" providerId="AD" clId="Web-{307715FA-64C5-7272-5912-C95B644DDA7E}" dt="2020-06-10T02:18:09.015" v="27"/>
          <ac:picMkLst>
            <pc:docMk/>
            <pc:sldMk cId="982919936" sldId="323"/>
            <ac:picMk id="2" creationId="{955E8AE6-9060-47C2-BA43-C328350267B4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0.593" v="28"/>
        <pc:sldMkLst>
          <pc:docMk/>
          <pc:sldMk cId="3496711848" sldId="324"/>
        </pc:sldMkLst>
        <pc:picChg chg="del">
          <ac:chgData name="内田 陽子" userId="S::yoko_uchida@jpfgojp.onmicrosoft.com::3ba88787-b8da-4fc8-a417-83f627a88c5e" providerId="AD" clId="Web-{307715FA-64C5-7272-5912-C95B644DDA7E}" dt="2020-06-10T02:18:10.593" v="28"/>
          <ac:picMkLst>
            <pc:docMk/>
            <pc:sldMk cId="3496711848" sldId="324"/>
            <ac:picMk id="2" creationId="{A020E051-BB76-4DB6-85CC-BD8C4E6FAA62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2.468" v="38"/>
        <pc:sldMkLst>
          <pc:docMk/>
          <pc:sldMk cId="3568609032" sldId="325"/>
        </pc:sldMkLst>
        <pc:picChg chg="del">
          <ac:chgData name="内田 陽子" userId="S::yoko_uchida@jpfgojp.onmicrosoft.com::3ba88787-b8da-4fc8-a417-83f627a88c5e" providerId="AD" clId="Web-{307715FA-64C5-7272-5912-C95B644DDA7E}" dt="2020-06-10T02:18:22.468" v="38"/>
          <ac:picMkLst>
            <pc:docMk/>
            <pc:sldMk cId="3568609032" sldId="325"/>
            <ac:picMk id="2" creationId="{A020E051-BB76-4DB6-85CC-BD8C4E6FAA62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3.047" v="30"/>
        <pc:sldMkLst>
          <pc:docMk/>
          <pc:sldMk cId="3808053480" sldId="326"/>
        </pc:sldMkLst>
        <pc:picChg chg="del">
          <ac:chgData name="内田 陽子" userId="S::yoko_uchida@jpfgojp.onmicrosoft.com::3ba88787-b8da-4fc8-a417-83f627a88c5e" providerId="AD" clId="Web-{307715FA-64C5-7272-5912-C95B644DDA7E}" dt="2020-06-10T02:18:13.047" v="30"/>
          <ac:picMkLst>
            <pc:docMk/>
            <pc:sldMk cId="3808053480" sldId="32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4.172" v="31"/>
        <pc:sldMkLst>
          <pc:docMk/>
          <pc:sldMk cId="816141137" sldId="327"/>
        </pc:sldMkLst>
        <pc:picChg chg="del">
          <ac:chgData name="内田 陽子" userId="S::yoko_uchida@jpfgojp.onmicrosoft.com::3ba88787-b8da-4fc8-a417-83f627a88c5e" providerId="AD" clId="Web-{307715FA-64C5-7272-5912-C95B644DDA7E}" dt="2020-06-10T02:18:14.172" v="31"/>
          <ac:picMkLst>
            <pc:docMk/>
            <pc:sldMk cId="816141137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6.015" v="32"/>
        <pc:sldMkLst>
          <pc:docMk/>
          <pc:sldMk cId="3665531498" sldId="328"/>
        </pc:sldMkLst>
        <pc:picChg chg="del">
          <ac:chgData name="内田 陽子" userId="S::yoko_uchida@jpfgojp.onmicrosoft.com::3ba88787-b8da-4fc8-a417-83f627a88c5e" providerId="AD" clId="Web-{307715FA-64C5-7272-5912-C95B644DDA7E}" dt="2020-06-10T02:18:16.015" v="32"/>
          <ac:picMkLst>
            <pc:docMk/>
            <pc:sldMk cId="3665531498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7.093" v="33"/>
        <pc:sldMkLst>
          <pc:docMk/>
          <pc:sldMk cId="1035894889" sldId="329"/>
        </pc:sldMkLst>
        <pc:picChg chg="del">
          <ac:chgData name="内田 陽子" userId="S::yoko_uchida@jpfgojp.onmicrosoft.com::3ba88787-b8da-4fc8-a417-83f627a88c5e" providerId="AD" clId="Web-{307715FA-64C5-7272-5912-C95B644DDA7E}" dt="2020-06-10T02:18:17.093" v="33"/>
          <ac:picMkLst>
            <pc:docMk/>
            <pc:sldMk cId="1035894889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8.109" v="34"/>
        <pc:sldMkLst>
          <pc:docMk/>
          <pc:sldMk cId="4042563164" sldId="330"/>
        </pc:sldMkLst>
        <pc:picChg chg="del">
          <ac:chgData name="内田 陽子" userId="S::yoko_uchida@jpfgojp.onmicrosoft.com::3ba88787-b8da-4fc8-a417-83f627a88c5e" providerId="AD" clId="Web-{307715FA-64C5-7272-5912-C95B644DDA7E}" dt="2020-06-10T02:18:18.109" v="34"/>
          <ac:picMkLst>
            <pc:docMk/>
            <pc:sldMk cId="4042563164" sldId="33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19.078" v="35"/>
        <pc:sldMkLst>
          <pc:docMk/>
          <pc:sldMk cId="3097102854" sldId="331"/>
        </pc:sldMkLst>
        <pc:picChg chg="del">
          <ac:chgData name="内田 陽子" userId="S::yoko_uchida@jpfgojp.onmicrosoft.com::3ba88787-b8da-4fc8-a417-83f627a88c5e" providerId="AD" clId="Web-{307715FA-64C5-7272-5912-C95B644DDA7E}" dt="2020-06-10T02:18:19.078" v="35"/>
          <ac:picMkLst>
            <pc:docMk/>
            <pc:sldMk cId="3097102854" sldId="33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1.265" v="37"/>
        <pc:sldMkLst>
          <pc:docMk/>
          <pc:sldMk cId="1139473838" sldId="332"/>
        </pc:sldMkLst>
        <pc:picChg chg="del">
          <ac:chgData name="内田 陽子" userId="S::yoko_uchida@jpfgojp.onmicrosoft.com::3ba88787-b8da-4fc8-a417-83f627a88c5e" providerId="AD" clId="Web-{307715FA-64C5-7272-5912-C95B644DDA7E}" dt="2020-06-10T02:18:21.265" v="37"/>
          <ac:picMkLst>
            <pc:docMk/>
            <pc:sldMk cId="1139473838" sldId="33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0.140" v="36"/>
        <pc:sldMkLst>
          <pc:docMk/>
          <pc:sldMk cId="2465591654" sldId="333"/>
        </pc:sldMkLst>
        <pc:picChg chg="del">
          <ac:chgData name="内田 陽子" userId="S::yoko_uchida@jpfgojp.onmicrosoft.com::3ba88787-b8da-4fc8-a417-83f627a88c5e" providerId="AD" clId="Web-{307715FA-64C5-7272-5912-C95B644DDA7E}" dt="2020-06-10T02:18:20.140" v="36"/>
          <ac:picMkLst>
            <pc:docMk/>
            <pc:sldMk cId="2465591654" sldId="33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8.718" v="43"/>
        <pc:sldMkLst>
          <pc:docMk/>
          <pc:sldMk cId="3358669798" sldId="334"/>
        </pc:sldMkLst>
        <pc:picChg chg="del">
          <ac:chgData name="内田 陽子" userId="S::yoko_uchida@jpfgojp.onmicrosoft.com::3ba88787-b8da-4fc8-a417-83f627a88c5e" providerId="AD" clId="Web-{307715FA-64C5-7272-5912-C95B644DDA7E}" dt="2020-06-10T02:18:28.718" v="43"/>
          <ac:picMkLst>
            <pc:docMk/>
            <pc:sldMk cId="3358669798" sldId="33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5.156" v="40"/>
        <pc:sldMkLst>
          <pc:docMk/>
          <pc:sldMk cId="853918940" sldId="335"/>
        </pc:sldMkLst>
        <pc:picChg chg="del">
          <ac:chgData name="内田 陽子" userId="S::yoko_uchida@jpfgojp.onmicrosoft.com::3ba88787-b8da-4fc8-a417-83f627a88c5e" providerId="AD" clId="Web-{307715FA-64C5-7272-5912-C95B644DDA7E}" dt="2020-06-10T02:18:25.156" v="40"/>
          <ac:picMkLst>
            <pc:docMk/>
            <pc:sldMk cId="853918940" sldId="33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6.187" v="41"/>
        <pc:sldMkLst>
          <pc:docMk/>
          <pc:sldMk cId="4272611715" sldId="336"/>
        </pc:sldMkLst>
        <pc:picChg chg="del">
          <ac:chgData name="内田 陽子" userId="S::yoko_uchida@jpfgojp.onmicrosoft.com::3ba88787-b8da-4fc8-a417-83f627a88c5e" providerId="AD" clId="Web-{307715FA-64C5-7272-5912-C95B644DDA7E}" dt="2020-06-10T02:18:26.187" v="41"/>
          <ac:picMkLst>
            <pc:docMk/>
            <pc:sldMk cId="4272611715" sldId="33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307715FA-64C5-7272-5912-C95B644DDA7E}" dt="2020-06-10T02:18:27.234" v="42"/>
        <pc:sldMkLst>
          <pc:docMk/>
          <pc:sldMk cId="2163820203" sldId="337"/>
        </pc:sldMkLst>
        <pc:picChg chg="del">
          <ac:chgData name="内田 陽子" userId="S::yoko_uchida@jpfgojp.onmicrosoft.com::3ba88787-b8da-4fc8-a417-83f627a88c5e" providerId="AD" clId="Web-{307715FA-64C5-7272-5912-C95B644DDA7E}" dt="2020-06-10T02:18:27.234" v="42"/>
          <ac:picMkLst>
            <pc:docMk/>
            <pc:sldMk cId="2163820203" sldId="337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3725DBFC-8AF3-68FB-5006-6B1871348AC2}"/>
    <pc:docChg chg="modSld">
      <pc:chgData name="内田 陽子" userId="S::yoko_uchida@jpfgojp.onmicrosoft.com::3ba88787-b8da-4fc8-a417-83f627a88c5e" providerId="AD" clId="Web-{3725DBFC-8AF3-68FB-5006-6B1871348AC2}" dt="2020-07-18T00:20:11.738" v="5" actId="1076"/>
      <pc:docMkLst>
        <pc:docMk/>
      </pc:docMkLst>
      <pc:sldChg chg="addSp delSp modSp">
        <pc:chgData name="内田 陽子" userId="S::yoko_uchida@jpfgojp.onmicrosoft.com::3ba88787-b8da-4fc8-a417-83f627a88c5e" providerId="AD" clId="Web-{3725DBFC-8AF3-68FB-5006-6B1871348AC2}" dt="2020-07-18T00:20:11.738" v="5" actId="1076"/>
        <pc:sldMkLst>
          <pc:docMk/>
          <pc:sldMk cId="651614623" sldId="275"/>
        </pc:sldMkLst>
        <pc:spChg chg="del">
          <ac:chgData name="内田 陽子" userId="S::yoko_uchida@jpfgojp.onmicrosoft.com::3ba88787-b8da-4fc8-a417-83f627a88c5e" providerId="AD" clId="Web-{3725DBFC-8AF3-68FB-5006-6B1871348AC2}" dt="2020-07-18T00:19:15.113" v="2"/>
          <ac:spMkLst>
            <pc:docMk/>
            <pc:sldMk cId="651614623" sldId="275"/>
            <ac:spMk id="3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3725DBFC-8AF3-68FB-5006-6B1871348AC2}" dt="2020-07-18T00:19:10.222" v="1"/>
          <ac:spMkLst>
            <pc:docMk/>
            <pc:sldMk cId="651614623" sldId="275"/>
            <ac:spMk id="7" creationId="{82C84649-E85E-41C2-A51D-D54E3F0ED745}"/>
          </ac:spMkLst>
        </pc:spChg>
        <pc:spChg chg="mod">
          <ac:chgData name="内田 陽子" userId="S::yoko_uchida@jpfgojp.onmicrosoft.com::3ba88787-b8da-4fc8-a417-83f627a88c5e" providerId="AD" clId="Web-{3725DBFC-8AF3-68FB-5006-6B1871348AC2}" dt="2020-07-18T00:20:11.738" v="5" actId="1076"/>
          <ac:spMkLst>
            <pc:docMk/>
            <pc:sldMk cId="651614623" sldId="275"/>
            <ac:spMk id="8" creationId="{A4E22D81-7707-4609-93A7-B39CC58AA0AE}"/>
          </ac:spMkLst>
        </pc:spChg>
        <pc:spChg chg="add del mod">
          <ac:chgData name="内田 陽子" userId="S::yoko_uchida@jpfgojp.onmicrosoft.com::3ba88787-b8da-4fc8-a417-83f627a88c5e" providerId="AD" clId="Web-{3725DBFC-8AF3-68FB-5006-6B1871348AC2}" dt="2020-07-18T00:19:22.472" v="3"/>
          <ac:spMkLst>
            <pc:docMk/>
            <pc:sldMk cId="651614623" sldId="275"/>
            <ac:spMk id="9" creationId="{440904D5-7615-46D0-BBFB-020E7527A3F3}"/>
          </ac:spMkLst>
        </pc:spChg>
        <pc:picChg chg="mod">
          <ac:chgData name="内田 陽子" userId="S::yoko_uchida@jpfgojp.onmicrosoft.com::3ba88787-b8da-4fc8-a417-83f627a88c5e" providerId="AD" clId="Web-{3725DBFC-8AF3-68FB-5006-6B1871348AC2}" dt="2020-07-18T00:19:30.800" v="4" actId="1076"/>
          <ac:picMkLst>
            <pc:docMk/>
            <pc:sldMk cId="651614623" sldId="275"/>
            <ac:picMk id="5" creationId="{3AFF0824-3509-41F7-A0CB-AC3BAD5B457D}"/>
          </ac:picMkLst>
        </pc:picChg>
      </pc:sldChg>
    </pc:docChg>
  </pc:docChgLst>
  <pc:docChgLst>
    <pc:chgData name="内田 陽子" userId="S::yoko_uchida@jpfgojp.onmicrosoft.com::3ba88787-b8da-4fc8-a417-83f627a88c5e" providerId="AD" clId="Web-{2DAC47D6-8B9D-135B-8735-BB064321ED39}"/>
    <pc:docChg chg="modSld sldOrd">
      <pc:chgData name="内田 陽子" userId="S::yoko_uchida@jpfgojp.onmicrosoft.com::3ba88787-b8da-4fc8-a417-83f627a88c5e" providerId="AD" clId="Web-{2DAC47D6-8B9D-135B-8735-BB064321ED39}" dt="2020-05-22T12:31:27.263" v="86" actId="1076"/>
      <pc:docMkLst>
        <pc:docMk/>
      </pc:docMkLst>
      <pc:sldChg chg="addSp delSp modSp">
        <pc:chgData name="内田 陽子" userId="S::yoko_uchida@jpfgojp.onmicrosoft.com::3ba88787-b8da-4fc8-a417-83f627a88c5e" providerId="AD" clId="Web-{2DAC47D6-8B9D-135B-8735-BB064321ED39}" dt="2020-05-22T12:27:42.998" v="36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2DAC47D6-8B9D-135B-8735-BB064321ED39}" dt="2020-05-22T12:25:50.593" v="20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2DAC47D6-8B9D-135B-8735-BB064321ED39}" dt="2020-05-22T12:25:40.156" v="2" actId="20577"/>
          <ac:spMkLst>
            <pc:docMk/>
            <pc:sldMk cId="2010396247" sldId="258"/>
            <ac:spMk id="3" creationId="{E0222A54-0EEB-4AA0-83C1-3E319CDEEA14}"/>
          </ac:spMkLst>
        </pc:spChg>
        <pc:picChg chg="del">
          <ac:chgData name="内田 陽子" userId="S::yoko_uchida@jpfgojp.onmicrosoft.com::3ba88787-b8da-4fc8-a417-83f627a88c5e" providerId="AD" clId="Web-{2DAC47D6-8B9D-135B-8735-BB064321ED39}" dt="2020-05-22T12:27:16.686" v="31"/>
          <ac:picMkLst>
            <pc:docMk/>
            <pc:sldMk cId="2010396247" sldId="258"/>
            <ac:picMk id="5" creationId="{6E5C79FE-FB42-4CFC-A8F2-91C6963A2AFA}"/>
          </ac:picMkLst>
        </pc:picChg>
        <pc:picChg chg="add mod modCrop">
          <ac:chgData name="内田 陽子" userId="S::yoko_uchida@jpfgojp.onmicrosoft.com::3ba88787-b8da-4fc8-a417-83f627a88c5e" providerId="AD" clId="Web-{2DAC47D6-8B9D-135B-8735-BB064321ED39}" dt="2020-05-22T12:27:42.998" v="36" actId="1076"/>
          <ac:picMkLst>
            <pc:docMk/>
            <pc:sldMk cId="2010396247" sldId="258"/>
            <ac:picMk id="6" creationId="{2B611DD2-6AFA-4A4A-83EE-2AEE28EE4427}"/>
          </ac:picMkLst>
        </pc:picChg>
      </pc:sldChg>
      <pc:sldChg chg="addSp delSp modSp ord">
        <pc:chgData name="内田 陽子" userId="S::yoko_uchida@jpfgojp.onmicrosoft.com::3ba88787-b8da-4fc8-a417-83f627a88c5e" providerId="AD" clId="Web-{2DAC47D6-8B9D-135B-8735-BB064321ED39}" dt="2020-05-22T12:31:27.263" v="86" actId="1076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2DAC47D6-8B9D-135B-8735-BB064321ED39}" dt="2020-05-22T12:30:10.763" v="76" actId="20577"/>
          <ac:spMkLst>
            <pc:docMk/>
            <pc:sldMk cId="65161462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AC47D6-8B9D-135B-8735-BB064321ED39}" dt="2020-05-22T12:31:21.356" v="84" actId="1076"/>
          <ac:spMkLst>
            <pc:docMk/>
            <pc:sldMk cId="651614623" sldId="275"/>
            <ac:spMk id="8" creationId="{A4E22D81-7707-4609-93A7-B39CC58AA0AE}"/>
          </ac:spMkLst>
        </pc:spChg>
        <pc:picChg chg="add mod">
          <ac:chgData name="内田 陽子" userId="S::yoko_uchida@jpfgojp.onmicrosoft.com::3ba88787-b8da-4fc8-a417-83f627a88c5e" providerId="AD" clId="Web-{2DAC47D6-8B9D-135B-8735-BB064321ED39}" dt="2020-05-22T12:31:27.263" v="86" actId="1076"/>
          <ac:picMkLst>
            <pc:docMk/>
            <pc:sldMk cId="651614623" sldId="275"/>
            <ac:picMk id="2" creationId="{828683A6-A47A-4946-97E8-17C14B349CBA}"/>
          </ac:picMkLst>
        </pc:picChg>
        <pc:picChg chg="del">
          <ac:chgData name="内田 陽子" userId="S::yoko_uchida@jpfgojp.onmicrosoft.com::3ba88787-b8da-4fc8-a417-83f627a88c5e" providerId="AD" clId="Web-{2DAC47D6-8B9D-135B-8735-BB064321ED39}" dt="2020-05-22T12:31:13.091" v="83"/>
          <ac:picMkLst>
            <pc:docMk/>
            <pc:sldMk cId="651614623" sldId="275"/>
            <ac:picMk id="5" creationId="{EFED17B2-A8CD-4784-8FCD-BA6287F8BFBF}"/>
          </ac:picMkLst>
        </pc:picChg>
      </pc:sldChg>
    </pc:docChg>
  </pc:docChgLst>
  <pc:docChgLst>
    <pc:chgData name="内田 陽子" userId="S::yoko_uchida@jpfgojp.onmicrosoft.com::3ba88787-b8da-4fc8-a417-83f627a88c5e" providerId="AD" clId="Web-{5C12787E-EDC1-F0B8-B9A2-0C9778EC74A7}"/>
    <pc:docChg chg="addSld delSld modSld sldOrd">
      <pc:chgData name="内田 陽子" userId="S::yoko_uchida@jpfgojp.onmicrosoft.com::3ba88787-b8da-4fc8-a417-83f627a88c5e" providerId="AD" clId="Web-{5C12787E-EDC1-F0B8-B9A2-0C9778EC74A7}" dt="2020-05-28T09:06:35.769" v="2664" actId="1076"/>
      <pc:docMkLst>
        <pc:docMk/>
      </pc:docMkLst>
      <pc:sldChg chg="delSp modSp">
        <pc:chgData name="内田 陽子" userId="S::yoko_uchida@jpfgojp.onmicrosoft.com::3ba88787-b8da-4fc8-a417-83f627a88c5e" providerId="AD" clId="Web-{5C12787E-EDC1-F0B8-B9A2-0C9778EC74A7}" dt="2020-05-28T06:22:47.241" v="758" actId="20577"/>
        <pc:sldMkLst>
          <pc:docMk/>
          <pc:sldMk cId="2720290243" sldId="278"/>
        </pc:sldMkLst>
        <pc:spChg chg="del">
          <ac:chgData name="内田 陽子" userId="S::yoko_uchida@jpfgojp.onmicrosoft.com::3ba88787-b8da-4fc8-a417-83f627a88c5e" providerId="AD" clId="Web-{5C12787E-EDC1-F0B8-B9A2-0C9778EC74A7}" dt="2020-05-28T06:21:28.709" v="707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21:41.740" v="713" actId="1076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22:47.241" v="758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21:50.022" v="714" actId="1076"/>
          <ac:spMkLst>
            <pc:docMk/>
            <pc:sldMk cId="2720290243" sldId="27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6:21:28.709" v="706"/>
          <ac:spMkLst>
            <pc:docMk/>
            <pc:sldMk cId="2720290243" sldId="2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6:21:28.709" v="705"/>
          <ac:spMkLst>
            <pc:docMk/>
            <pc:sldMk cId="2720290243" sldId="27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6:21:28.709" v="704"/>
          <ac:spMkLst>
            <pc:docMk/>
            <pc:sldMk cId="2720290243" sldId="278"/>
            <ac:spMk id="11" creationId="{9557DDCB-0AF4-4AFF-A705-E5DBBE957561}"/>
          </ac:spMkLst>
        </pc:spChg>
      </pc:sldChg>
      <pc:sldChg chg="addSp delSp modSp ord addAnim delAnim">
        <pc:chgData name="内田 陽子" userId="S::yoko_uchida@jpfgojp.onmicrosoft.com::3ba88787-b8da-4fc8-a417-83f627a88c5e" providerId="AD" clId="Web-{5C12787E-EDC1-F0B8-B9A2-0C9778EC74A7}" dt="2020-05-28T05:56:11.578" v="686" actId="1076"/>
        <pc:sldMkLst>
          <pc:docMk/>
          <pc:sldMk cId="1231595774" sldId="279"/>
        </pc:sldMkLst>
        <pc:spChg chg="del">
          <ac:chgData name="内田 陽子" userId="S::yoko_uchida@jpfgojp.onmicrosoft.com::3ba88787-b8da-4fc8-a417-83f627a88c5e" providerId="AD" clId="Web-{5C12787E-EDC1-F0B8-B9A2-0C9778EC74A7}" dt="2020-05-28T05:41:18.910" v="610"/>
          <ac:spMkLst>
            <pc:docMk/>
            <pc:sldMk cId="1231595774" sldId="279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9.035" v="612"/>
          <ac:spMkLst>
            <pc:docMk/>
            <pc:sldMk cId="1231595774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42:00.488" v="625" actId="20577"/>
          <ac:spMkLst>
            <pc:docMk/>
            <pc:sldMk cId="1231595774" sldId="27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8.910" v="611"/>
          <ac:spMkLst>
            <pc:docMk/>
            <pc:sldMk cId="1231595774" sldId="27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8.910" v="609"/>
          <ac:spMkLst>
            <pc:docMk/>
            <pc:sldMk cId="1231595774" sldId="27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8.910" v="608"/>
          <ac:spMkLst>
            <pc:docMk/>
            <pc:sldMk cId="1231595774" sldId="27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41:18.910" v="607"/>
          <ac:spMkLst>
            <pc:docMk/>
            <pc:sldMk cId="1231595774" sldId="279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5C12787E-EDC1-F0B8-B9A2-0C9778EC74A7}" dt="2020-05-28T05:41:44.051" v="620"/>
          <ac:spMkLst>
            <pc:docMk/>
            <pc:sldMk cId="1231595774" sldId="279"/>
            <ac:spMk id="13" creationId="{F1E6E88D-6379-4337-90C5-9ED4ADD7F327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53:33.657" v="653" actId="20577"/>
          <ac:spMkLst>
            <pc:docMk/>
            <pc:sldMk cId="1231595774" sldId="279"/>
            <ac:spMk id="15" creationId="{31B46E05-B6FE-4D6A-AAFA-10AC7C989499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56:11.578" v="686" actId="1076"/>
          <ac:spMkLst>
            <pc:docMk/>
            <pc:sldMk cId="1231595774" sldId="279"/>
            <ac:spMk id="17" creationId="{695EF62A-D2E0-4685-AA51-B2415576ADE5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5:55:24.063" v="655"/>
          <ac:spMkLst>
            <pc:docMk/>
            <pc:sldMk cId="1231595774" sldId="279"/>
            <ac:spMk id="19" creationId="{EA93A428-79C6-4B7D-AC0A-0914E829B045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55:43.813" v="668" actId="20577"/>
          <ac:spMkLst>
            <pc:docMk/>
            <pc:sldMk cId="1231595774" sldId="279"/>
            <ac:spMk id="21" creationId="{F5D0EE21-5D13-4E70-8A31-D7949F110F1B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56:01.734" v="682" actId="20577"/>
          <ac:spMkLst>
            <pc:docMk/>
            <pc:sldMk cId="1231595774" sldId="279"/>
            <ac:spMk id="23" creationId="{1E8AAD50-01B9-4331-BD09-68E302238D5F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5:55:24.063" v="654"/>
          <ac:spMkLst>
            <pc:docMk/>
            <pc:sldMk cId="1231595774" sldId="279"/>
            <ac:spMk id="25" creationId="{45FF088A-B962-46C1-9283-C6A998B7EA29}"/>
          </ac:spMkLst>
        </pc:spChg>
        <pc:picChg chg="del">
          <ac:chgData name="内田 陽子" userId="S::yoko_uchida@jpfgojp.onmicrosoft.com::3ba88787-b8da-4fc8-a417-83f627a88c5e" providerId="AD" clId="Web-{5C12787E-EDC1-F0B8-B9A2-0C9778EC74A7}" dt="2020-05-28T05:41:18.910" v="606"/>
          <ac:picMkLst>
            <pc:docMk/>
            <pc:sldMk cId="1231595774" sldId="279"/>
            <ac:picMk id="5" creationId="{005120B7-4444-42BE-BAB2-0E30CDCCA19A}"/>
          </ac:picMkLst>
        </pc:picChg>
        <pc:picChg chg="add mod">
          <ac:chgData name="内田 陽子" userId="S::yoko_uchida@jpfgojp.onmicrosoft.com::3ba88787-b8da-4fc8-a417-83f627a88c5e" providerId="AD" clId="Web-{5C12787E-EDC1-F0B8-B9A2-0C9778EC74A7}" dt="2020-05-28T05:42:54.488" v="634" actId="1076"/>
          <ac:picMkLst>
            <pc:docMk/>
            <pc:sldMk cId="1231595774" sldId="279"/>
            <ac:picMk id="8" creationId="{9EF9EC06-2606-4D39-866F-2A30EAC4808E}"/>
          </ac:picMkLst>
        </pc:picChg>
        <pc:picChg chg="add del">
          <ac:chgData name="内田 陽子" userId="S::yoko_uchida@jpfgojp.onmicrosoft.com::3ba88787-b8da-4fc8-a417-83f627a88c5e" providerId="AD" clId="Web-{5C12787E-EDC1-F0B8-B9A2-0C9778EC74A7}" dt="2020-05-28T05:42:31.426" v="630"/>
          <ac:picMkLst>
            <pc:docMk/>
            <pc:sldMk cId="1231595774" sldId="279"/>
            <ac:picMk id="27" creationId="{7CF7861D-9FB9-48AB-B922-1C1C27C4A9B1}"/>
          </ac:picMkLst>
        </pc:picChg>
      </pc:sldChg>
      <pc:sldChg chg="del ord">
        <pc:chgData name="内田 陽子" userId="S::yoko_uchida@jpfgojp.onmicrosoft.com::3ba88787-b8da-4fc8-a417-83f627a88c5e" providerId="AD" clId="Web-{5C12787E-EDC1-F0B8-B9A2-0C9778EC74A7}" dt="2020-05-28T07:55:29.159" v="2131"/>
        <pc:sldMkLst>
          <pc:docMk/>
          <pc:sldMk cId="575752094" sldId="280"/>
        </pc:sldMkLst>
      </pc:sldChg>
      <pc:sldChg chg="addSp delSp modSp ord">
        <pc:chgData name="内田 陽子" userId="S::yoko_uchida@jpfgojp.onmicrosoft.com::3ba88787-b8da-4fc8-a417-83f627a88c5e" providerId="AD" clId="Web-{5C12787E-EDC1-F0B8-B9A2-0C9778EC74A7}" dt="2020-05-28T08:54:27.444" v="2434" actId="1076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5C12787E-EDC1-F0B8-B9A2-0C9778EC74A7}" dt="2020-05-28T08:08:15.161" v="2289" actId="20577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8:00.520" v="2276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4:27.444" v="2434" actId="1076"/>
          <ac:spMkLst>
            <pc:docMk/>
            <pc:sldMk cId="1621167903" sldId="281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8:02:12.723" v="2195"/>
          <ac:spMkLst>
            <pc:docMk/>
            <pc:sldMk cId="1621167903" sldId="281"/>
            <ac:spMk id="5" creationId="{FA8B21F0-ED3D-427E-A62B-9D0C36D4EE9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9:34.645" v="2366" actId="1076"/>
          <ac:spMkLst>
            <pc:docMk/>
            <pc:sldMk cId="1621167903" sldId="2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8:52.131" v="2332" actId="1076"/>
          <ac:spMkLst>
            <pc:docMk/>
            <pc:sldMk cId="1621167903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9:23.833" v="2364" actId="1076"/>
          <ac:spMkLst>
            <pc:docMk/>
            <pc:sldMk cId="1621167903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8:32.223" v="2310" actId="20577"/>
          <ac:spMkLst>
            <pc:docMk/>
            <pc:sldMk cId="1621167903" sldId="281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5C12787E-EDC1-F0B8-B9A2-0C9778EC74A7}" dt="2020-05-28T07:13:58.825" v="1352" actId="20577"/>
        <pc:sldMkLst>
          <pc:docMk/>
          <pc:sldMk cId="394701882" sldId="282"/>
        </pc:sldMkLst>
        <pc:spChg chg="del">
          <ac:chgData name="内田 陽子" userId="S::yoko_uchida@jpfgojp.onmicrosoft.com::3ba88787-b8da-4fc8-a417-83f627a88c5e" providerId="AD" clId="Web-{5C12787E-EDC1-F0B8-B9A2-0C9778EC74A7}" dt="2020-05-28T07:13:39.763" v="1343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3:58.825" v="1352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2:12.247" v="1337" actId="20577"/>
          <ac:spMkLst>
            <pc:docMk/>
            <pc:sldMk cId="394701882" sldId="282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13:39.763" v="1342"/>
          <ac:spMkLst>
            <pc:docMk/>
            <pc:sldMk cId="394701882" sldId="28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13:39.763" v="1341"/>
          <ac:spMkLst>
            <pc:docMk/>
            <pc:sldMk cId="394701882" sldId="282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13:39.763" v="1340"/>
          <ac:spMkLst>
            <pc:docMk/>
            <pc:sldMk cId="394701882" sldId="282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5C12787E-EDC1-F0B8-B9A2-0C9778EC74A7}" dt="2020-05-28T08:50:46.961" v="2401"/>
        <pc:sldMkLst>
          <pc:docMk/>
          <pc:sldMk cId="840893198" sldId="284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7:55:34.034" v="2132"/>
        <pc:sldMkLst>
          <pc:docMk/>
          <pc:sldMk cId="1456684438" sldId="285"/>
        </pc:sldMkLst>
      </pc:sldChg>
      <pc:sldChg chg="addSp modSp ord">
        <pc:chgData name="内田 陽子" userId="S::yoko_uchida@jpfgojp.onmicrosoft.com::3ba88787-b8da-4fc8-a417-83f627a88c5e" providerId="AD" clId="Web-{5C12787E-EDC1-F0B8-B9A2-0C9778EC74A7}" dt="2020-05-28T05:32:46.225" v="422" actId="20577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5C12787E-EDC1-F0B8-B9A2-0C9778EC74A7}" dt="2020-05-28T05:32:46.225" v="422" actId="20577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1:39.022" v="331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25:49.118" v="260" actId="1076"/>
          <ac:spMkLst>
            <pc:docMk/>
            <pc:sldMk cId="2603153985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1:53.397" v="332" actId="1076"/>
          <ac:spMkLst>
            <pc:docMk/>
            <pc:sldMk cId="2603153985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2:21.085" v="377" actId="20577"/>
          <ac:spMkLst>
            <pc:docMk/>
            <pc:sldMk cId="2603153985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2:07.257" v="357" actId="20577"/>
          <ac:spMkLst>
            <pc:docMk/>
            <pc:sldMk cId="2603153985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2:31.163" v="387" actId="20577"/>
          <ac:spMkLst>
            <pc:docMk/>
            <pc:sldMk cId="2603153985" sldId="288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5C12787E-EDC1-F0B8-B9A2-0C9778EC74A7}" dt="2020-05-28T05:30:54.366" v="319" actId="1076"/>
          <ac:picMkLst>
            <pc:docMk/>
            <pc:sldMk cId="2603153985" sldId="288"/>
            <ac:picMk id="5" creationId="{555E6333-FD15-4750-BCB2-6F2D5FA67FA8}"/>
          </ac:picMkLst>
        </pc:picChg>
      </pc:sldChg>
      <pc:sldChg chg="del">
        <pc:chgData name="内田 陽子" userId="S::yoko_uchida@jpfgojp.onmicrosoft.com::3ba88787-b8da-4fc8-a417-83f627a88c5e" providerId="AD" clId="Web-{5C12787E-EDC1-F0B8-B9A2-0C9778EC74A7}" dt="2020-05-28T08:50:46.961" v="2400"/>
        <pc:sldMkLst>
          <pc:docMk/>
          <pc:sldMk cId="143932099" sldId="289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50:37.258" v="2399"/>
        <pc:sldMkLst>
          <pc:docMk/>
          <pc:sldMk cId="808235280" sldId="291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50:37.258" v="2398"/>
        <pc:sldMkLst>
          <pc:docMk/>
          <pc:sldMk cId="89852987" sldId="292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50:37.258" v="2397"/>
        <pc:sldMkLst>
          <pc:docMk/>
          <pc:sldMk cId="1323552019" sldId="294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50:37.258" v="2396"/>
        <pc:sldMkLst>
          <pc:docMk/>
          <pc:sldMk cId="613308006" sldId="295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5"/>
        <pc:sldMkLst>
          <pc:docMk/>
          <pc:sldMk cId="1540538403" sldId="296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4"/>
        <pc:sldMkLst>
          <pc:docMk/>
          <pc:sldMk cId="2026482942" sldId="297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3"/>
        <pc:sldMkLst>
          <pc:docMk/>
          <pc:sldMk cId="2457236950" sldId="298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2"/>
        <pc:sldMkLst>
          <pc:docMk/>
          <pc:sldMk cId="1554173210" sldId="299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914" v="2391"/>
        <pc:sldMkLst>
          <pc:docMk/>
          <pc:sldMk cId="408909374" sldId="300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42.617" v="2385"/>
        <pc:sldMkLst>
          <pc:docMk/>
          <pc:sldMk cId="762137293" sldId="301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898" v="2390"/>
        <pc:sldMkLst>
          <pc:docMk/>
          <pc:sldMk cId="2658879333" sldId="302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898" v="2389"/>
        <pc:sldMkLst>
          <pc:docMk/>
          <pc:sldMk cId="1603476402" sldId="304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51.898" v="2388"/>
        <pc:sldMkLst>
          <pc:docMk/>
          <pc:sldMk cId="3236348882" sldId="305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42.617" v="2387"/>
        <pc:sldMkLst>
          <pc:docMk/>
          <pc:sldMk cId="352571729" sldId="306"/>
        </pc:sldMkLst>
      </pc:sldChg>
      <pc:sldChg chg="del">
        <pc:chgData name="内田 陽子" userId="S::yoko_uchida@jpfgojp.onmicrosoft.com::3ba88787-b8da-4fc8-a417-83f627a88c5e" providerId="AD" clId="Web-{5C12787E-EDC1-F0B8-B9A2-0C9778EC74A7}" dt="2020-05-28T08:49:42.617" v="2386"/>
        <pc:sldMkLst>
          <pc:docMk/>
          <pc:sldMk cId="3236315038" sldId="307"/>
        </pc:sldMkLst>
      </pc:sldChg>
      <pc:sldChg chg="modSp">
        <pc:chgData name="内田 陽子" userId="S::yoko_uchida@jpfgojp.onmicrosoft.com::3ba88787-b8da-4fc8-a417-83f627a88c5e" providerId="AD" clId="Web-{5C12787E-EDC1-F0B8-B9A2-0C9778EC74A7}" dt="2020-05-28T05:10:58.700" v="86" actId="20577"/>
        <pc:sldMkLst>
          <pc:docMk/>
          <pc:sldMk cId="1639002534" sldId="318"/>
        </pc:sldMkLst>
        <pc:spChg chg="mod">
          <ac:chgData name="内田 陽子" userId="S::yoko_uchida@jpfgojp.onmicrosoft.com::3ba88787-b8da-4fc8-a417-83f627a88c5e" providerId="AD" clId="Web-{5C12787E-EDC1-F0B8-B9A2-0C9778EC74A7}" dt="2020-05-28T05:10:58.700" v="86" actId="20577"/>
          <ac:spMkLst>
            <pc:docMk/>
            <pc:sldMk cId="1639002534" sldId="318"/>
            <ac:spMk id="2" creationId="{9F693A7D-E8A1-4B5F-AD9D-F60CEF9E762C}"/>
          </ac:spMkLst>
        </pc:spChg>
      </pc:sldChg>
      <pc:sldChg chg="modSp">
        <pc:chgData name="内田 陽子" userId="S::yoko_uchida@jpfgojp.onmicrosoft.com::3ba88787-b8da-4fc8-a417-83f627a88c5e" providerId="AD" clId="Web-{5C12787E-EDC1-F0B8-B9A2-0C9778EC74A7}" dt="2020-05-28T05:11:34.169" v="104" actId="1076"/>
        <pc:sldMkLst>
          <pc:docMk/>
          <pc:sldMk cId="3840186330" sldId="319"/>
        </pc:sldMkLst>
        <pc:spChg chg="mod">
          <ac:chgData name="内田 陽子" userId="S::yoko_uchida@jpfgojp.onmicrosoft.com::3ba88787-b8da-4fc8-a417-83f627a88c5e" providerId="AD" clId="Web-{5C12787E-EDC1-F0B8-B9A2-0C9778EC74A7}" dt="2020-05-28T05:10:45.341" v="81" actId="20577"/>
          <ac:spMkLst>
            <pc:docMk/>
            <pc:sldMk cId="3840186330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09:53.513" v="68" actId="20577"/>
          <ac:spMkLst>
            <pc:docMk/>
            <pc:sldMk cId="3840186330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11:34.169" v="104" actId="1076"/>
          <ac:spMkLst>
            <pc:docMk/>
            <pc:sldMk cId="3840186330" sldId="3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09:09.685" v="53" actId="20577"/>
          <ac:spMkLst>
            <pc:docMk/>
            <pc:sldMk cId="3840186330" sldId="319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10:24.481" v="72" actId="1076"/>
          <ac:spMkLst>
            <pc:docMk/>
            <pc:sldMk cId="3840186330" sldId="31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10:10.950" v="71" actId="1076"/>
          <ac:spMkLst>
            <pc:docMk/>
            <pc:sldMk cId="3840186330" sldId="31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11:22.981" v="101" actId="20577"/>
          <ac:spMkLst>
            <pc:docMk/>
            <pc:sldMk cId="3840186330" sldId="319"/>
            <ac:spMk id="14" creationId="{67249583-BEE1-4BC7-83D0-60EA3EC8EDD7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5C12787E-EDC1-F0B8-B9A2-0C9778EC74A7}" dt="2020-05-28T05:22:44.290" v="224" actId="1076"/>
        <pc:sldMkLst>
          <pc:docMk/>
          <pc:sldMk cId="28779271" sldId="320"/>
        </pc:sldMkLst>
        <pc:spChg chg="mod">
          <ac:chgData name="内田 陽子" userId="S::yoko_uchida@jpfgojp.onmicrosoft.com::3ba88787-b8da-4fc8-a417-83f627a88c5e" providerId="AD" clId="Web-{5C12787E-EDC1-F0B8-B9A2-0C9778EC74A7}" dt="2020-05-28T05:20:09.401" v="142" actId="20577"/>
          <ac:spMkLst>
            <pc:docMk/>
            <pc:sldMk cId="28779271" sldId="320"/>
            <ac:spMk id="3" creationId="{FA28049A-EB54-4118-B50D-4219C8C91B8B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20:55.463" v="144"/>
          <ac:spMkLst>
            <pc:docMk/>
            <pc:sldMk cId="28779271" sldId="320"/>
            <ac:spMk id="4" creationId="{8ACD07C1-4CEA-4FF8-8A2C-7BD6113092C6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5:20:55.353" v="143"/>
          <ac:spMkLst>
            <pc:docMk/>
            <pc:sldMk cId="28779271" sldId="320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5C12787E-EDC1-F0B8-B9A2-0C9778EC74A7}" dt="2020-05-28T05:21:00.572" v="151"/>
          <ac:spMkLst>
            <pc:docMk/>
            <pc:sldMk cId="28779271" sldId="320"/>
            <ac:spMk id="7" creationId="{3C358CD4-5DA0-492E-B3FC-5B43447D1144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21:51.369" v="167" actId="20577"/>
          <ac:spMkLst>
            <pc:docMk/>
            <pc:sldMk cId="28779271" sldId="320"/>
            <ac:spMk id="9" creationId="{8368CD69-B6B0-4D27-9023-65AAB3458EB9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22:44.290" v="224" actId="1076"/>
          <ac:spMkLst>
            <pc:docMk/>
            <pc:sldMk cId="28779271" sldId="320"/>
            <ac:spMk id="11" creationId="{A9C9C3D6-D916-4472-B1A8-282F5ED7B6F5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22:34.619" v="221" actId="20577"/>
          <ac:spMkLst>
            <pc:docMk/>
            <pc:sldMk cId="28779271" sldId="320"/>
            <ac:spMk id="13" creationId="{628BA74E-D726-46F3-8589-7E9CB77A3A17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5:22:21.306" v="204" actId="20577"/>
          <ac:spMkLst>
            <pc:docMk/>
            <pc:sldMk cId="28779271" sldId="320"/>
            <ac:spMk id="15" creationId="{88C2EA1D-1C48-4BD5-9322-D42E59F4F778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5:22:01.119" v="169"/>
          <ac:spMkLst>
            <pc:docMk/>
            <pc:sldMk cId="28779271" sldId="320"/>
            <ac:spMk id="17" creationId="{E4D82647-B3C7-4DD8-A147-0BA8181442F1}"/>
          </ac:spMkLst>
        </pc:spChg>
        <pc:spChg chg="add del">
          <ac:chgData name="内田 陽子" userId="S::yoko_uchida@jpfgojp.onmicrosoft.com::3ba88787-b8da-4fc8-a417-83f627a88c5e" providerId="AD" clId="Web-{5C12787E-EDC1-F0B8-B9A2-0C9778EC74A7}" dt="2020-05-28T05:22:01.119" v="168"/>
          <ac:spMkLst>
            <pc:docMk/>
            <pc:sldMk cId="28779271" sldId="320"/>
            <ac:spMk id="19" creationId="{9D712175-54B6-4225-B827-58B7F86E8FB3}"/>
          </ac:spMkLst>
        </pc:spChg>
      </pc:sldChg>
      <pc:sldChg chg="addSp delSp modSp add del replId">
        <pc:chgData name="内田 陽子" userId="S::yoko_uchida@jpfgojp.onmicrosoft.com::3ba88787-b8da-4fc8-a417-83f627a88c5e" providerId="AD" clId="Web-{5C12787E-EDC1-F0B8-B9A2-0C9778EC74A7}" dt="2020-05-28T06:24:21.288" v="762"/>
        <pc:sldMkLst>
          <pc:docMk/>
          <pc:sldMk cId="2072228295" sldId="321"/>
        </pc:sldMkLst>
        <pc:spChg chg="mod">
          <ac:chgData name="内田 陽子" userId="S::yoko_uchida@jpfgojp.onmicrosoft.com::3ba88787-b8da-4fc8-a417-83f627a88c5e" providerId="AD" clId="Web-{5C12787E-EDC1-F0B8-B9A2-0C9778EC74A7}" dt="2020-05-28T05:37:53.036" v="545" actId="20577"/>
          <ac:spMkLst>
            <pc:docMk/>
            <pc:sldMk cId="2072228295" sldId="3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6:00.443" v="477" actId="20577"/>
          <ac:spMkLst>
            <pc:docMk/>
            <pc:sldMk cId="2072228295" sldId="3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4:48.850" v="456" actId="20577"/>
          <ac:spMkLst>
            <pc:docMk/>
            <pc:sldMk cId="2072228295" sldId="3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6:13.537" v="479" actId="1076"/>
          <ac:spMkLst>
            <pc:docMk/>
            <pc:sldMk cId="2072228295" sldId="3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8:23.646" v="558" actId="20577"/>
          <ac:spMkLst>
            <pc:docMk/>
            <pc:sldMk cId="2072228295" sldId="3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8:47.333" v="561" actId="20577"/>
          <ac:spMkLst>
            <pc:docMk/>
            <pc:sldMk cId="2072228295" sldId="3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5:37:57.663" v="547" actId="20577"/>
          <ac:spMkLst>
            <pc:docMk/>
            <pc:sldMk cId="2072228295" sldId="32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5C12787E-EDC1-F0B8-B9A2-0C9778EC74A7}" dt="2020-05-28T05:35:23.006" v="461"/>
          <ac:picMkLst>
            <pc:docMk/>
            <pc:sldMk cId="2072228295" sldId="321"/>
            <ac:picMk id="5" creationId="{555E6333-FD15-4750-BCB2-6F2D5FA67FA8}"/>
          </ac:picMkLst>
        </pc:picChg>
        <pc:picChg chg="add mod">
          <ac:chgData name="内田 陽子" userId="S::yoko_uchida@jpfgojp.onmicrosoft.com::3ba88787-b8da-4fc8-a417-83f627a88c5e" providerId="AD" clId="Web-{5C12787E-EDC1-F0B8-B9A2-0C9778EC74A7}" dt="2020-05-28T05:39:08.161" v="564" actId="14100"/>
          <ac:picMkLst>
            <pc:docMk/>
            <pc:sldMk cId="2072228295" sldId="321"/>
            <ac:picMk id="8" creationId="{7035E9F8-8A11-4503-B136-33F5AB0D5D03}"/>
          </ac:picMkLst>
        </pc:picChg>
      </pc:sldChg>
      <pc:sldChg chg="delSp modSp add ord replId">
        <pc:chgData name="内田 陽子" userId="S::yoko_uchida@jpfgojp.onmicrosoft.com::3ba88787-b8da-4fc8-a417-83f627a88c5e" providerId="AD" clId="Web-{5C12787E-EDC1-F0B8-B9A2-0C9778EC74A7}" dt="2020-05-28T06:41:28.165" v="1024" actId="1076"/>
        <pc:sldMkLst>
          <pc:docMk/>
          <pc:sldMk cId="1434687121" sldId="322"/>
        </pc:sldMkLst>
        <pc:spChg chg="mod">
          <ac:chgData name="内田 陽子" userId="S::yoko_uchida@jpfgojp.onmicrosoft.com::3ba88787-b8da-4fc8-a417-83f627a88c5e" providerId="AD" clId="Web-{5C12787E-EDC1-F0B8-B9A2-0C9778EC74A7}" dt="2020-05-28T06:41:28.134" v="1021" actId="1076"/>
          <ac:spMkLst>
            <pc:docMk/>
            <pc:sldMk cId="1434687121" sldId="32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18" v="1019" actId="1076"/>
          <ac:spMkLst>
            <pc:docMk/>
            <pc:sldMk cId="1434687121" sldId="3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28:01.991" v="866" actId="20577"/>
          <ac:spMkLst>
            <pc:docMk/>
            <pc:sldMk cId="1434687121" sldId="3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34" v="1020" actId="1076"/>
          <ac:spMkLst>
            <pc:docMk/>
            <pc:sldMk cId="1434687121" sldId="32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49" v="1022" actId="1076"/>
          <ac:spMkLst>
            <pc:docMk/>
            <pc:sldMk cId="1434687121" sldId="32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49" v="1023" actId="1076"/>
          <ac:spMkLst>
            <pc:docMk/>
            <pc:sldMk cId="1434687121" sldId="32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41:28.165" v="1024" actId="1076"/>
          <ac:spMkLst>
            <pc:docMk/>
            <pc:sldMk cId="1434687121" sldId="322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5C12787E-EDC1-F0B8-B9A2-0C9778EC74A7}" dt="2020-05-28T06:29:17.007" v="883" actId="1076"/>
          <ac:picMkLst>
            <pc:docMk/>
            <pc:sldMk cId="1434687121" sldId="322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5C12787E-EDC1-F0B8-B9A2-0C9778EC74A7}" dt="2020-05-28T06:27:40.632" v="865"/>
          <ac:picMkLst>
            <pc:docMk/>
            <pc:sldMk cId="1434687121" sldId="322"/>
            <ac:picMk id="8" creationId="{7035E9F8-8A11-4503-B136-33F5AB0D5D03}"/>
          </ac:picMkLst>
        </pc:picChg>
      </pc:sldChg>
      <pc:sldChg chg="add del replId">
        <pc:chgData name="内田 陽子" userId="S::yoko_uchida@jpfgojp.onmicrosoft.com::3ba88787-b8da-4fc8-a417-83f627a88c5e" providerId="AD" clId="Web-{5C12787E-EDC1-F0B8-B9A2-0C9778EC74A7}" dt="2020-05-28T06:24:11.772" v="760"/>
        <pc:sldMkLst>
          <pc:docMk/>
          <pc:sldMk cId="2943354398" sldId="322"/>
        </pc:sldMkLst>
      </pc:sldChg>
      <pc:sldChg chg="addSp delSp modSp add ord replId addAnim delAnim">
        <pc:chgData name="内田 陽子" userId="S::yoko_uchida@jpfgojp.onmicrosoft.com::3ba88787-b8da-4fc8-a417-83f627a88c5e" providerId="AD" clId="Web-{5C12787E-EDC1-F0B8-B9A2-0C9778EC74A7}" dt="2020-05-28T06:59:59.636" v="1254" actId="1076"/>
        <pc:sldMkLst>
          <pc:docMk/>
          <pc:sldMk cId="982919936" sldId="323"/>
        </pc:sldMkLst>
        <pc:spChg chg="mod">
          <ac:chgData name="内田 陽子" userId="S::yoko_uchida@jpfgojp.onmicrosoft.com::3ba88787-b8da-4fc8-a417-83f627a88c5e" providerId="AD" clId="Web-{5C12787E-EDC1-F0B8-B9A2-0C9778EC74A7}" dt="2020-05-28T06:32:14.055" v="1009" actId="20577"/>
          <ac:spMkLst>
            <pc:docMk/>
            <pc:sldMk cId="982919936" sldId="323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6:53:50.713" v="1158" actId="1076"/>
          <ac:spMkLst>
            <pc:docMk/>
            <pc:sldMk cId="982919936" sldId="323"/>
            <ac:spMk id="9" creationId="{99AE3CD4-CAF4-4494-B17F-80A5055E25E2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6:53:50.713" v="1159" actId="1076"/>
          <ac:spMkLst>
            <pc:docMk/>
            <pc:sldMk cId="982919936" sldId="323"/>
            <ac:spMk id="10" creationId="{202A656A-D936-4BEE-97FA-8F63385D28B5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3:50.682" v="1154" actId="1076"/>
          <ac:spMkLst>
            <pc:docMk/>
            <pc:sldMk cId="982919936" sldId="323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3:50.682" v="1155" actId="1076"/>
          <ac:spMkLst>
            <pc:docMk/>
            <pc:sldMk cId="982919936" sldId="323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3:50.698" v="1156" actId="1076"/>
          <ac:spMkLst>
            <pc:docMk/>
            <pc:sldMk cId="982919936" sldId="323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3:50.698" v="1157" actId="1076"/>
          <ac:spMkLst>
            <pc:docMk/>
            <pc:sldMk cId="982919936" sldId="323"/>
            <ac:spMk id="23" creationId="{1E8AAD50-01B9-4331-BD09-68E302238D5F}"/>
          </ac:spMkLst>
        </pc:spChg>
        <pc:picChg chg="add mod">
          <ac:chgData name="内田 陽子" userId="S::yoko_uchida@jpfgojp.onmicrosoft.com::3ba88787-b8da-4fc8-a417-83f627a88c5e" providerId="AD" clId="Web-{5C12787E-EDC1-F0B8-B9A2-0C9778EC74A7}" dt="2020-05-28T06:59:59.636" v="1254" actId="1076"/>
          <ac:picMkLst>
            <pc:docMk/>
            <pc:sldMk cId="982919936" sldId="323"/>
            <ac:picMk id="2" creationId="{955E8AE6-9060-47C2-BA43-C328350267B4}"/>
          </ac:picMkLst>
        </pc:picChg>
        <pc:picChg chg="del mod ord">
          <ac:chgData name="内田 陽子" userId="S::yoko_uchida@jpfgojp.onmicrosoft.com::3ba88787-b8da-4fc8-a417-83f627a88c5e" providerId="AD" clId="Web-{5C12787E-EDC1-F0B8-B9A2-0C9778EC74A7}" dt="2020-05-28T06:59:54.386" v="1252"/>
          <ac:picMkLst>
            <pc:docMk/>
            <pc:sldMk cId="982919936" sldId="323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5C12787E-EDC1-F0B8-B9A2-0C9778EC74A7}" dt="2020-05-28T06:31:11.289" v="985"/>
          <ac:picMkLst>
            <pc:docMk/>
            <pc:sldMk cId="982919936" sldId="323"/>
            <ac:picMk id="8" creationId="{9EF9EC06-2606-4D39-866F-2A30EAC4808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5C12787E-EDC1-F0B8-B9A2-0C9778EC74A7}" dt="2020-05-28T07:00:10.042" v="1256"/>
        <pc:sldMkLst>
          <pc:docMk/>
          <pc:sldMk cId="3496711848" sldId="324"/>
        </pc:sldMkLst>
        <pc:spChg chg="mod">
          <ac:chgData name="内田 陽子" userId="S::yoko_uchida@jpfgojp.onmicrosoft.com::3ba88787-b8da-4fc8-a417-83f627a88c5e" providerId="AD" clId="Web-{5C12787E-EDC1-F0B8-B9A2-0C9778EC74A7}" dt="2020-05-28T06:57:06.948" v="1182" actId="20577"/>
          <ac:spMkLst>
            <pc:docMk/>
            <pc:sldMk cId="3496711848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42" v="1249" actId="1076"/>
          <ac:spMkLst>
            <pc:docMk/>
            <pc:sldMk cId="3496711848" sldId="324"/>
            <ac:spMk id="9" creationId="{99AE3CD4-CAF4-4494-B17F-80A5055E25E2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58" v="1250" actId="1076"/>
          <ac:spMkLst>
            <pc:docMk/>
            <pc:sldMk cId="3496711848" sldId="324"/>
            <ac:spMk id="10" creationId="{202A656A-D936-4BEE-97FA-8F63385D28B5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27" v="1246" actId="1076"/>
          <ac:spMkLst>
            <pc:docMk/>
            <pc:sldMk cId="3496711848" sldId="324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58" v="1251" actId="1076"/>
          <ac:spMkLst>
            <pc:docMk/>
            <pc:sldMk cId="3496711848" sldId="324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27" v="1247" actId="1076"/>
          <ac:spMkLst>
            <pc:docMk/>
            <pc:sldMk cId="3496711848" sldId="324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6:59:42.042" v="1248" actId="1076"/>
          <ac:spMkLst>
            <pc:docMk/>
            <pc:sldMk cId="3496711848" sldId="324"/>
            <ac:spMk id="23" creationId="{1E8AAD50-01B9-4331-BD09-68E302238D5F}"/>
          </ac:spMkLst>
        </pc:spChg>
        <pc:picChg chg="add">
          <ac:chgData name="内田 陽子" userId="S::yoko_uchida@jpfgojp.onmicrosoft.com::3ba88787-b8da-4fc8-a417-83f627a88c5e" providerId="AD" clId="Web-{5C12787E-EDC1-F0B8-B9A2-0C9778EC74A7}" dt="2020-05-28T07:00:10.042" v="1256"/>
          <ac:picMkLst>
            <pc:docMk/>
            <pc:sldMk cId="3496711848" sldId="324"/>
            <ac:picMk id="2" creationId="{A020E051-BB76-4DB6-85CC-BD8C4E6FAA62}"/>
          </ac:picMkLst>
        </pc:picChg>
        <pc:picChg chg="del">
          <ac:chgData name="内田 陽子" userId="S::yoko_uchida@jpfgojp.onmicrosoft.com::3ba88787-b8da-4fc8-a417-83f627a88c5e" providerId="AD" clId="Web-{5C12787E-EDC1-F0B8-B9A2-0C9778EC74A7}" dt="2020-05-28T07:00:08.277" v="1255"/>
          <ac:picMkLst>
            <pc:docMk/>
            <pc:sldMk cId="3496711848" sldId="324"/>
            <ac:picMk id="6" creationId="{00000000-0000-0000-0000-000000000000}"/>
          </ac:picMkLst>
        </pc:picChg>
      </pc:sldChg>
      <pc:sldChg chg="modSp add ord replId">
        <pc:chgData name="内田 陽子" userId="S::yoko_uchida@jpfgojp.onmicrosoft.com::3ba88787-b8da-4fc8-a417-83f627a88c5e" providerId="AD" clId="Web-{5C12787E-EDC1-F0B8-B9A2-0C9778EC74A7}" dt="2020-05-28T07:22:28.155" v="1433"/>
        <pc:sldMkLst>
          <pc:docMk/>
          <pc:sldMk cId="3568609032" sldId="325"/>
        </pc:sldMkLst>
        <pc:spChg chg="mod">
          <ac:chgData name="内田 陽子" userId="S::yoko_uchida@jpfgojp.onmicrosoft.com::3ba88787-b8da-4fc8-a417-83f627a88c5e" providerId="AD" clId="Web-{5C12787E-EDC1-F0B8-B9A2-0C9778EC74A7}" dt="2020-05-28T07:00:26.715" v="1258" actId="1076"/>
          <ac:spMkLst>
            <pc:docMk/>
            <pc:sldMk cId="3568609032" sldId="325"/>
            <ac:spMk id="17" creationId="{695EF62A-D2E0-4685-AA51-B2415576ADE5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7:16:55.904" v="1420" actId="1076"/>
        <pc:sldMkLst>
          <pc:docMk/>
          <pc:sldMk cId="3808053480" sldId="326"/>
        </pc:sldMkLst>
        <pc:spChg chg="mod">
          <ac:chgData name="内田 陽子" userId="S::yoko_uchida@jpfgojp.onmicrosoft.com::3ba88787-b8da-4fc8-a417-83f627a88c5e" providerId="AD" clId="Web-{5C12787E-EDC1-F0B8-B9A2-0C9778EC74A7}" dt="2020-05-28T07:16:39.185" v="1418" actId="20577"/>
          <ac:spMkLst>
            <pc:docMk/>
            <pc:sldMk cId="3808053480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5:47.669" v="1404" actId="20577"/>
          <ac:spMkLst>
            <pc:docMk/>
            <pc:sldMk cId="3808053480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6:55.904" v="1420" actId="1076"/>
          <ac:spMkLst>
            <pc:docMk/>
            <pc:sldMk cId="3808053480" sldId="32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7:17:41.482" v="1431" actId="1076"/>
        <pc:sldMkLst>
          <pc:docMk/>
          <pc:sldMk cId="816141137" sldId="327"/>
        </pc:sldMkLst>
        <pc:spChg chg="mod">
          <ac:chgData name="内田 陽子" userId="S::yoko_uchida@jpfgojp.onmicrosoft.com::3ba88787-b8da-4fc8-a417-83f627a88c5e" providerId="AD" clId="Web-{5C12787E-EDC1-F0B8-B9A2-0C9778EC74A7}" dt="2020-05-28T07:17:28.201" v="1428" actId="20577"/>
          <ac:spMkLst>
            <pc:docMk/>
            <pc:sldMk cId="816141137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17:41.482" v="1431" actId="1076"/>
          <ac:spMkLst>
            <pc:docMk/>
            <pc:sldMk cId="816141137" sldId="327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5C12787E-EDC1-F0B8-B9A2-0C9778EC74A7}" dt="2020-05-28T07:26:45.405" v="1561" actId="20577"/>
        <pc:sldMkLst>
          <pc:docMk/>
          <pc:sldMk cId="3665531498" sldId="328"/>
        </pc:sldMkLst>
        <pc:spChg chg="add mod">
          <ac:chgData name="内田 陽子" userId="S::yoko_uchida@jpfgojp.onmicrosoft.com::3ba88787-b8da-4fc8-a417-83f627a88c5e" providerId="AD" clId="Web-{5C12787E-EDC1-F0B8-B9A2-0C9778EC74A7}" dt="2020-05-28T07:26:11.703" v="1501" actId="20577"/>
          <ac:spMkLst>
            <pc:docMk/>
            <pc:sldMk cId="3665531498" sldId="328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25:56.655" v="1483" actId="20577"/>
          <ac:spMkLst>
            <pc:docMk/>
            <pc:sldMk cId="3665531498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24:16.905" v="1465" actId="20577"/>
          <ac:spMkLst>
            <pc:docMk/>
            <pc:sldMk cId="3665531498" sldId="328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7:26:33.499" v="1549" actId="20577"/>
          <ac:spMkLst>
            <pc:docMk/>
            <pc:sldMk cId="3665531498" sldId="328"/>
            <ac:spMk id="5" creationId="{0B172601-E246-47A7-84EF-17846FF54FE6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7:26:45.405" v="1561" actId="20577"/>
          <ac:spMkLst>
            <pc:docMk/>
            <pc:sldMk cId="3665531498" sldId="328"/>
            <ac:spMk id="11" creationId="{24B99E73-F3E3-4BF9-BEF6-E819DA7DE650}"/>
          </ac:spMkLst>
        </pc:spChg>
        <pc:spChg chg="add mod">
          <ac:chgData name="内田 陽子" userId="S::yoko_uchida@jpfgojp.onmicrosoft.com::3ba88787-b8da-4fc8-a417-83f627a88c5e" providerId="AD" clId="Web-{5C12787E-EDC1-F0B8-B9A2-0C9778EC74A7}" dt="2020-05-28T07:26:22.905" v="1528" actId="20577"/>
          <ac:spMkLst>
            <pc:docMk/>
            <pc:sldMk cId="3665531498" sldId="328"/>
            <ac:spMk id="13" creationId="{F450065C-4AE8-4890-96BD-D50164EEDCB1}"/>
          </ac:spMkLst>
        </pc:spChg>
      </pc:sldChg>
      <pc:sldChg chg="delSp modSp add replId">
        <pc:chgData name="内田 陽子" userId="S::yoko_uchida@jpfgojp.onmicrosoft.com::3ba88787-b8da-4fc8-a417-83f627a88c5e" providerId="AD" clId="Web-{5C12787E-EDC1-F0B8-B9A2-0C9778EC74A7}" dt="2020-05-28T07:30:28.874" v="1647" actId="1076"/>
        <pc:sldMkLst>
          <pc:docMk/>
          <pc:sldMk cId="1035894889" sldId="329"/>
        </pc:sldMkLst>
        <pc:spChg chg="del">
          <ac:chgData name="内田 陽子" userId="S::yoko_uchida@jpfgojp.onmicrosoft.com::3ba88787-b8da-4fc8-a417-83f627a88c5e" providerId="AD" clId="Web-{5C12787E-EDC1-F0B8-B9A2-0C9778EC74A7}" dt="2020-05-28T07:29:55.203" v="1619"/>
          <ac:spMkLst>
            <pc:docMk/>
            <pc:sldMk cId="1035894889" sldId="329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29:48.968" v="1616" actId="20577"/>
          <ac:spMkLst>
            <pc:docMk/>
            <pc:sldMk cId="1035894889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29:06.812" v="1603" actId="20577"/>
          <ac:spMkLst>
            <pc:docMk/>
            <pc:sldMk cId="1035894889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0:18.671" v="1642" actId="20577"/>
          <ac:spMkLst>
            <pc:docMk/>
            <pc:sldMk cId="1035894889" sldId="329"/>
            <ac:spMk id="5" creationId="{0B172601-E246-47A7-84EF-17846FF54FE6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0:28.874" v="1647" actId="1076"/>
          <ac:spMkLst>
            <pc:docMk/>
            <pc:sldMk cId="1035894889" sldId="32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29:55.203" v="1618"/>
          <ac:spMkLst>
            <pc:docMk/>
            <pc:sldMk cId="1035894889" sldId="329"/>
            <ac:spMk id="11" creationId="{24B99E73-F3E3-4BF9-BEF6-E819DA7DE650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29:55.203" v="1617"/>
          <ac:spMkLst>
            <pc:docMk/>
            <pc:sldMk cId="1035894889" sldId="329"/>
            <ac:spMk id="13" creationId="{F450065C-4AE8-4890-96BD-D50164EEDCB1}"/>
          </ac:spMkLst>
        </pc:spChg>
      </pc:sldChg>
      <pc:sldChg chg="modSp add ord replId">
        <pc:chgData name="内田 陽子" userId="S::yoko_uchida@jpfgojp.onmicrosoft.com::3ba88787-b8da-4fc8-a417-83f627a88c5e" providerId="AD" clId="Web-{5C12787E-EDC1-F0B8-B9A2-0C9778EC74A7}" dt="2020-05-28T07:35:09.626" v="1754" actId="1076"/>
        <pc:sldMkLst>
          <pc:docMk/>
          <pc:sldMk cId="4042563164" sldId="330"/>
        </pc:sldMkLst>
        <pc:spChg chg="mod">
          <ac:chgData name="内田 陽子" userId="S::yoko_uchida@jpfgojp.onmicrosoft.com::3ba88787-b8da-4fc8-a417-83f627a88c5e" providerId="AD" clId="Web-{5C12787E-EDC1-F0B8-B9A2-0C9778EC74A7}" dt="2020-05-28T07:34:41.078" v="1729" actId="20577"/>
          <ac:spMkLst>
            <pc:docMk/>
            <pc:sldMk cId="4042563164" sldId="330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3:19.969" v="1694" actId="20577"/>
          <ac:spMkLst>
            <pc:docMk/>
            <pc:sldMk cId="4042563164" sldId="3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2:28.562" v="1681" actId="20577"/>
          <ac:spMkLst>
            <pc:docMk/>
            <pc:sldMk cId="4042563164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3:40.969" v="1714" actId="20577"/>
          <ac:spMkLst>
            <pc:docMk/>
            <pc:sldMk cId="4042563164" sldId="330"/>
            <ac:spMk id="5" creationId="{0B172601-E246-47A7-84EF-17846FF54FE6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5:09.626" v="1754" actId="1076"/>
          <ac:spMkLst>
            <pc:docMk/>
            <pc:sldMk cId="4042563164" sldId="33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3:33.516" v="1707" actId="20577"/>
          <ac:spMkLst>
            <pc:docMk/>
            <pc:sldMk cId="4042563164" sldId="330"/>
            <ac:spMk id="11" creationId="{24B99E73-F3E3-4BF9-BEF6-E819DA7DE65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4:59.250" v="1750" actId="20577"/>
          <ac:spMkLst>
            <pc:docMk/>
            <pc:sldMk cId="4042563164" sldId="330"/>
            <ac:spMk id="13" creationId="{F450065C-4AE8-4890-96BD-D50164EEDCB1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7:37:44.672" v="1834" actId="20577"/>
        <pc:sldMkLst>
          <pc:docMk/>
          <pc:sldMk cId="3097102854" sldId="331"/>
        </pc:sldMkLst>
        <pc:spChg chg="mod">
          <ac:chgData name="内田 陽子" userId="S::yoko_uchida@jpfgojp.onmicrosoft.com::3ba88787-b8da-4fc8-a417-83f627a88c5e" providerId="AD" clId="Web-{5C12787E-EDC1-F0B8-B9A2-0C9778EC74A7}" dt="2020-05-28T07:37:16.672" v="1809" actId="20577"/>
          <ac:spMkLst>
            <pc:docMk/>
            <pc:sldMk cId="3097102854" sldId="331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7:07.891" v="1802" actId="20577"/>
          <ac:spMkLst>
            <pc:docMk/>
            <pc:sldMk cId="309710285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6:43.578" v="1786" actId="20577"/>
          <ac:spMkLst>
            <pc:docMk/>
            <pc:sldMk cId="3097102854" sldId="3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7:36.704" v="1825" actId="20577"/>
          <ac:spMkLst>
            <pc:docMk/>
            <pc:sldMk cId="3097102854" sldId="331"/>
            <ac:spMk id="5" creationId="{0B172601-E246-47A7-84EF-17846FF54FE6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7:44.672" v="1834" actId="20577"/>
          <ac:spMkLst>
            <pc:docMk/>
            <pc:sldMk cId="3097102854" sldId="331"/>
            <ac:spMk id="11" creationId="{24B99E73-F3E3-4BF9-BEF6-E819DA7DE65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37:26.672" v="1820" actId="20577"/>
          <ac:spMkLst>
            <pc:docMk/>
            <pc:sldMk cId="3097102854" sldId="331"/>
            <ac:spMk id="13" creationId="{F450065C-4AE8-4890-96BD-D50164EEDCB1}"/>
          </ac:spMkLst>
        </pc:spChg>
      </pc:sldChg>
      <pc:sldChg chg="delSp modSp add del ord replId">
        <pc:chgData name="内田 陽子" userId="S::yoko_uchida@jpfgojp.onmicrosoft.com::3ba88787-b8da-4fc8-a417-83f627a88c5e" providerId="AD" clId="Web-{5C12787E-EDC1-F0B8-B9A2-0C9778EC74A7}" dt="2020-05-28T07:55:28.753" v="2130" actId="20577"/>
        <pc:sldMkLst>
          <pc:docMk/>
          <pc:sldMk cId="1139473838" sldId="332"/>
        </pc:sldMkLst>
        <pc:spChg chg="del mod">
          <ac:chgData name="内田 陽子" userId="S::yoko_uchida@jpfgojp.onmicrosoft.com::3ba88787-b8da-4fc8-a417-83f627a88c5e" providerId="AD" clId="Web-{5C12787E-EDC1-F0B8-B9A2-0C9778EC74A7}" dt="2020-05-28T07:48:12.642" v="2013"/>
          <ac:spMkLst>
            <pc:docMk/>
            <pc:sldMk cId="1139473838" sldId="3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7:39.799" v="2009" actId="20577"/>
          <ac:spMkLst>
            <pc:docMk/>
            <pc:sldMk cId="1139473838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55:28.753" v="2130" actId="20577"/>
          <ac:spMkLst>
            <pc:docMk/>
            <pc:sldMk cId="1139473838" sldId="3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8:19.564" v="2014" actId="1076"/>
          <ac:spMkLst>
            <pc:docMk/>
            <pc:sldMk cId="1139473838" sldId="332"/>
            <ac:spMk id="7" creationId="{1AF68CEC-B70C-4DFA-9973-E5B8A12ED17D}"/>
          </ac:spMkLst>
        </pc:spChg>
        <pc:spChg chg="mod ord">
          <ac:chgData name="内田 陽子" userId="S::yoko_uchida@jpfgojp.onmicrosoft.com::3ba88787-b8da-4fc8-a417-83f627a88c5e" providerId="AD" clId="Web-{5C12787E-EDC1-F0B8-B9A2-0C9778EC74A7}" dt="2020-05-28T07:48:01.002" v="2011"/>
          <ac:spMkLst>
            <pc:docMk/>
            <pc:sldMk cId="1139473838" sldId="33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8:32.689" v="2025" actId="20577"/>
          <ac:spMkLst>
            <pc:docMk/>
            <pc:sldMk cId="1139473838" sldId="33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8:45.377" v="2043" actId="20577"/>
          <ac:spMkLst>
            <pc:docMk/>
            <pc:sldMk cId="1139473838" sldId="33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7:44:14.173" v="1976" actId="20577"/>
        <pc:sldMkLst>
          <pc:docMk/>
          <pc:sldMk cId="2465591654" sldId="333"/>
        </pc:sldMkLst>
        <pc:spChg chg="mod">
          <ac:chgData name="内田 陽子" userId="S::yoko_uchida@jpfgojp.onmicrosoft.com::3ba88787-b8da-4fc8-a417-83f627a88c5e" providerId="AD" clId="Web-{5C12787E-EDC1-F0B8-B9A2-0C9778EC74A7}" dt="2020-05-28T07:43:08.126" v="1944" actId="20577"/>
          <ac:spMkLst>
            <pc:docMk/>
            <pc:sldMk cId="2465591654" sldId="333"/>
            <ac:spMk id="2" creationId="{063BEC1C-3E26-4E32-B3D7-174088DB690E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2:26.924" v="1913" actId="20577"/>
          <ac:spMkLst>
            <pc:docMk/>
            <pc:sldMk cId="2465591654" sldId="3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1:35.376" v="1897" actId="20577"/>
          <ac:spMkLst>
            <pc:docMk/>
            <pc:sldMk cId="2465591654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4:14.173" v="1976" actId="20577"/>
          <ac:spMkLst>
            <pc:docMk/>
            <pc:sldMk cId="2465591654" sldId="333"/>
            <ac:spMk id="5" creationId="{0B172601-E246-47A7-84EF-17846FF54FE6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2:40.907" v="1915" actId="1076"/>
          <ac:spMkLst>
            <pc:docMk/>
            <pc:sldMk cId="2465591654" sldId="3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2:51.814" v="1929" actId="20577"/>
          <ac:spMkLst>
            <pc:docMk/>
            <pc:sldMk cId="2465591654" sldId="333"/>
            <ac:spMk id="11" creationId="{24B99E73-F3E3-4BF9-BEF6-E819DA7DE65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7:43:16.454" v="1957" actId="20577"/>
          <ac:spMkLst>
            <pc:docMk/>
            <pc:sldMk cId="2465591654" sldId="333"/>
            <ac:spMk id="13" creationId="{F450065C-4AE8-4890-96BD-D50164EEDCB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5C12787E-EDC1-F0B8-B9A2-0C9778EC74A7}" dt="2020-05-28T08:01:05.285" v="2191"/>
        <pc:sldMkLst>
          <pc:docMk/>
          <pc:sldMk cId="3358669798" sldId="334"/>
        </pc:sldMkLst>
        <pc:spChg chg="add del">
          <ac:chgData name="内田 陽子" userId="S::yoko_uchida@jpfgojp.onmicrosoft.com::3ba88787-b8da-4fc8-a417-83f627a88c5e" providerId="AD" clId="Web-{5C12787E-EDC1-F0B8-B9A2-0C9778EC74A7}" dt="2020-05-28T08:01:05.285" v="2191"/>
          <ac:spMkLst>
            <pc:docMk/>
            <pc:sldMk cId="3358669798" sldId="334"/>
            <ac:spMk id="2" creationId="{E8FDDA08-BD5B-4A67-B7EC-1150B469BD12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0:11.550" v="2185" actId="20577"/>
          <ac:spMkLst>
            <pc:docMk/>
            <pc:sldMk cId="3358669798" sldId="33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0:43.019" v="2189" actId="1076"/>
          <ac:spMkLst>
            <pc:docMk/>
            <pc:sldMk cId="3358669798" sldId="33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00:20.160" v="2187" actId="1076"/>
          <ac:spMkLst>
            <pc:docMk/>
            <pc:sldMk cId="3358669798" sldId="33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59:16.035" v="2173"/>
          <ac:spMkLst>
            <pc:docMk/>
            <pc:sldMk cId="3358669798" sldId="33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59:16.035" v="2172"/>
          <ac:spMkLst>
            <pc:docMk/>
            <pc:sldMk cId="3358669798" sldId="33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7:59:16.035" v="2171"/>
          <ac:spMkLst>
            <pc:docMk/>
            <pc:sldMk cId="3358669798" sldId="334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5C12787E-EDC1-F0B8-B9A2-0C9778EC74A7}" dt="2020-05-28T08:57:28.959" v="2502" actId="1076"/>
        <pc:sldMkLst>
          <pc:docMk/>
          <pc:sldMk cId="853918940" sldId="335"/>
        </pc:sldMkLst>
        <pc:spChg chg="del">
          <ac:chgData name="内田 陽子" userId="S::yoko_uchida@jpfgojp.onmicrosoft.com::3ba88787-b8da-4fc8-a417-83f627a88c5e" providerId="AD" clId="Web-{5C12787E-EDC1-F0B8-B9A2-0C9778EC74A7}" dt="2020-05-28T08:56:52.506" v="2487"/>
          <ac:spMkLst>
            <pc:docMk/>
            <pc:sldMk cId="853918940" sldId="3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7:18.021" v="2500" actId="20577"/>
          <ac:spMkLst>
            <pc:docMk/>
            <pc:sldMk cId="853918940" sldId="3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6:26.131" v="2483" actId="20577"/>
          <ac:spMkLst>
            <pc:docMk/>
            <pc:sldMk cId="853918940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7:28.959" v="2502" actId="1076"/>
          <ac:spMkLst>
            <pc:docMk/>
            <pc:sldMk cId="853918940" sldId="33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8:56:52.506" v="2486"/>
          <ac:spMkLst>
            <pc:docMk/>
            <pc:sldMk cId="853918940" sldId="33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8:56:52.506" v="2485"/>
          <ac:spMkLst>
            <pc:docMk/>
            <pc:sldMk cId="853918940" sldId="33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5C12787E-EDC1-F0B8-B9A2-0C9778EC74A7}" dt="2020-05-28T08:56:52.506" v="2484"/>
          <ac:spMkLst>
            <pc:docMk/>
            <pc:sldMk cId="853918940" sldId="33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9:00:48.536" v="2578" actId="20577"/>
        <pc:sldMkLst>
          <pc:docMk/>
          <pc:sldMk cId="4272611715" sldId="336"/>
        </pc:sldMkLst>
        <pc:spChg chg="mod">
          <ac:chgData name="内田 陽子" userId="S::yoko_uchida@jpfgojp.onmicrosoft.com::3ba88787-b8da-4fc8-a417-83f627a88c5e" providerId="AD" clId="Web-{5C12787E-EDC1-F0B8-B9A2-0C9778EC74A7}" dt="2020-05-28T08:59:18.161" v="2538" actId="20577"/>
          <ac:spMkLst>
            <pc:docMk/>
            <pc:sldMk cId="4272611715" sldId="33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9:00:48.536" v="2578" actId="20577"/>
          <ac:spMkLst>
            <pc:docMk/>
            <pc:sldMk cId="4272611715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8:59:29.958" v="2539" actId="1076"/>
          <ac:spMkLst>
            <pc:docMk/>
            <pc:sldMk cId="4272611715" sldId="33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5C12787E-EDC1-F0B8-B9A2-0C9778EC74A7}" dt="2020-05-28T09:06:35.769" v="2664" actId="1076"/>
        <pc:sldMkLst>
          <pc:docMk/>
          <pc:sldMk cId="2163820203" sldId="337"/>
        </pc:sldMkLst>
        <pc:spChg chg="mod">
          <ac:chgData name="内田 陽子" userId="S::yoko_uchida@jpfgojp.onmicrosoft.com::3ba88787-b8da-4fc8-a417-83f627a88c5e" providerId="AD" clId="Web-{5C12787E-EDC1-F0B8-B9A2-0C9778EC74A7}" dt="2020-05-28T09:06:12.550" v="2661" actId="20577"/>
          <ac:spMkLst>
            <pc:docMk/>
            <pc:sldMk cId="2163820203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9:05:48.285" v="2644" actId="20577"/>
          <ac:spMkLst>
            <pc:docMk/>
            <pc:sldMk cId="2163820203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12787E-EDC1-F0B8-B9A2-0C9778EC74A7}" dt="2020-05-28T09:06:30.066" v="2663" actId="1076"/>
          <ac:spMkLst>
            <pc:docMk/>
            <pc:sldMk cId="2163820203" sldId="337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5C12787E-EDC1-F0B8-B9A2-0C9778EC74A7}" dt="2020-05-28T09:06:35.769" v="2664" actId="1076"/>
          <ac:picMkLst>
            <pc:docMk/>
            <pc:sldMk cId="2163820203" sldId="337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63E47C6B-A043-41A8-F0A9-918E46BF83DA}"/>
    <pc:docChg chg="sldOrd">
      <pc:chgData name="内田 陽子" userId="S::yoko_uchida@jpfgojp.onmicrosoft.com::3ba88787-b8da-4fc8-a417-83f627a88c5e" providerId="AD" clId="Web-{63E47C6B-A043-41A8-F0A9-918E46BF83DA}" dt="2020-07-17T03:50:06.408" v="0"/>
      <pc:docMkLst>
        <pc:docMk/>
      </pc:docMkLst>
      <pc:sldChg chg="ord">
        <pc:chgData name="内田 陽子" userId="S::yoko_uchida@jpfgojp.onmicrosoft.com::3ba88787-b8da-4fc8-a417-83f627a88c5e" providerId="AD" clId="Web-{63E47C6B-A043-41A8-F0A9-918E46BF83DA}" dt="2020-07-17T03:50:06.408" v="0"/>
        <pc:sldMkLst>
          <pc:docMk/>
          <pc:sldMk cId="1017873336" sldId="286"/>
        </pc:sldMkLst>
      </pc:sldChg>
    </pc:docChg>
  </pc:docChgLst>
  <pc:docChgLst>
    <pc:chgData name="内田 陽子" userId="S::yoko_uchida@jpfgojp.onmicrosoft.com::3ba88787-b8da-4fc8-a417-83f627a88c5e" providerId="AD" clId="Web-{30C21053-10B3-02B1-B88F-2469F560054C}"/>
    <pc:docChg chg="modSld">
      <pc:chgData name="内田 陽子" userId="S::yoko_uchida@jpfgojp.onmicrosoft.com::3ba88787-b8da-4fc8-a417-83f627a88c5e" providerId="AD" clId="Web-{30C21053-10B3-02B1-B88F-2469F560054C}" dt="2020-07-19T04:14:36.480" v="3"/>
      <pc:docMkLst>
        <pc:docMk/>
      </pc:docMkLst>
      <pc:sldChg chg="addSp delSp modSp">
        <pc:chgData name="内田 陽子" userId="S::yoko_uchida@jpfgojp.onmicrosoft.com::3ba88787-b8da-4fc8-a417-83f627a88c5e" providerId="AD" clId="Web-{30C21053-10B3-02B1-B88F-2469F560054C}" dt="2020-07-19T04:14:36.480" v="3"/>
        <pc:sldMkLst>
          <pc:docMk/>
          <pc:sldMk cId="1830190284" sldId="313"/>
        </pc:sldMkLst>
        <pc:spChg chg="add del">
          <ac:chgData name="内田 陽子" userId="S::yoko_uchida@jpfgojp.onmicrosoft.com::3ba88787-b8da-4fc8-a417-83f627a88c5e" providerId="AD" clId="Web-{30C21053-10B3-02B1-B88F-2469F560054C}" dt="2020-07-19T04:14:36.480" v="3"/>
          <ac:spMkLst>
            <pc:docMk/>
            <pc:sldMk cId="1830190284" sldId="313"/>
            <ac:spMk id="2" creationId="{50335A6D-080A-4ADD-9A05-73E131AE759A}"/>
          </ac:spMkLst>
        </pc:spChg>
        <pc:spChg chg="mod">
          <ac:chgData name="内田 陽子" userId="S::yoko_uchida@jpfgojp.onmicrosoft.com::3ba88787-b8da-4fc8-a417-83f627a88c5e" providerId="AD" clId="Web-{30C21053-10B3-02B1-B88F-2469F560054C}" dt="2020-07-19T04:14:27.839" v="1" actId="1076"/>
          <ac:spMkLst>
            <pc:docMk/>
            <pc:sldMk cId="1830190284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0C21053-10B3-02B1-B88F-2469F560054C}" dt="2020-07-19T04:14:27.855" v="2" actId="1076"/>
          <ac:spMkLst>
            <pc:docMk/>
            <pc:sldMk cId="1830190284" sldId="313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9B811DF3-0B3D-C848-664B-05DC5F84C47E}"/>
    <pc:docChg chg="modSld sldOrd">
      <pc:chgData name="内田 陽子" userId="S::yoko_uchida@jpfgojp.onmicrosoft.com::3ba88787-b8da-4fc8-a417-83f627a88c5e" providerId="AD" clId="Web-{9B811DF3-0B3D-C848-664B-05DC5F84C47E}" dt="2020-05-26T03:25:52.483" v="6" actId="20577"/>
      <pc:docMkLst>
        <pc:docMk/>
      </pc:docMkLst>
      <pc:sldChg chg="modSp ord">
        <pc:chgData name="内田 陽子" userId="S::yoko_uchida@jpfgojp.onmicrosoft.com::3ba88787-b8da-4fc8-a417-83f627a88c5e" providerId="AD" clId="Web-{9B811DF3-0B3D-C848-664B-05DC5F84C47E}" dt="2020-05-26T03:25:52.483" v="6" actId="20577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9B811DF3-0B3D-C848-664B-05DC5F84C47E}" dt="2020-05-26T03:25:52.483" v="6" actId="20577"/>
          <ac:spMkLst>
            <pc:docMk/>
            <pc:sldMk cId="2915071554" sldId="293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33FE84D-DFF8-E083-3E76-05AFEEE58B54}"/>
    <pc:docChg chg="modSld">
      <pc:chgData name="内田 陽子" userId="S::yoko_uchida@jpfgojp.onmicrosoft.com::3ba88787-b8da-4fc8-a417-83f627a88c5e" providerId="AD" clId="Web-{E33FE84D-DFF8-E083-3E76-05AFEEE58B54}" dt="2020-06-17T05:32:29.108" v="316" actId="1076"/>
      <pc:docMkLst>
        <pc:docMk/>
      </pc:docMkLst>
      <pc:sldChg chg="addSp delSp modSp">
        <pc:chgData name="内田 陽子" userId="S::yoko_uchida@jpfgojp.onmicrosoft.com::3ba88787-b8da-4fc8-a417-83f627a88c5e" providerId="AD" clId="Web-{E33FE84D-DFF8-E083-3E76-05AFEEE58B54}" dt="2020-06-17T05:13:56.174" v="233"/>
        <pc:sldMkLst>
          <pc:docMk/>
          <pc:sldMk cId="2863550894" sldId="274"/>
        </pc:sldMkLst>
        <pc:spChg chg="add del mod">
          <ac:chgData name="内田 陽子" userId="S::yoko_uchida@jpfgojp.onmicrosoft.com::3ba88787-b8da-4fc8-a417-83f627a88c5e" providerId="AD" clId="Web-{E33FE84D-DFF8-E083-3E76-05AFEEE58B54}" dt="2020-06-17T05:13:56.174" v="233"/>
          <ac:spMkLst>
            <pc:docMk/>
            <pc:sldMk cId="2863550894" sldId="274"/>
            <ac:spMk id="2" creationId="{A888B164-E24B-499D-BBAC-9233F10EC8E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3:48.127" v="230"/>
          <ac:spMkLst>
            <pc:docMk/>
            <pc:sldMk cId="2863550894" sldId="274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E33FE84D-DFF8-E083-3E76-05AFEEE58B54}" dt="2020-06-17T05:13:01.346" v="228"/>
          <ac:spMkLst>
            <pc:docMk/>
            <pc:sldMk cId="2863550894" sldId="274"/>
            <ac:spMk id="5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6:34.939" v="266"/>
        <pc:sldMkLst>
          <pc:docMk/>
          <pc:sldMk cId="2283284937" sldId="277"/>
        </pc:sldMkLst>
        <pc:spChg chg="add del mod">
          <ac:chgData name="内田 陽子" userId="S::yoko_uchida@jpfgojp.onmicrosoft.com::3ba88787-b8da-4fc8-a417-83f627a88c5e" providerId="AD" clId="Web-{E33FE84D-DFF8-E083-3E76-05AFEEE58B54}" dt="2020-06-17T05:15:40.142" v="251"/>
          <ac:spMkLst>
            <pc:docMk/>
            <pc:sldMk cId="2283284937" sldId="277"/>
            <ac:spMk id="2" creationId="{2CBFA416-D1E4-448F-B49A-BCAB6B329C9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6:18.314" v="260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6:00.845" v="257" actId="1076"/>
          <ac:spMkLst>
            <pc:docMk/>
            <pc:sldMk cId="2283284937" sldId="277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33FE84D-DFF8-E083-3E76-05AFEEE58B54}" dt="2020-06-17T05:16:34.939" v="266"/>
          <ac:spMkLst>
            <pc:docMk/>
            <pc:sldMk cId="2283284937" sldId="277"/>
            <ac:spMk id="8" creationId="{2456DC69-D4B3-45CC-864D-A0E623862A8F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06.676" v="31"/>
        <pc:sldMkLst>
          <pc:docMk/>
          <pc:sldMk cId="2720290243" sldId="278"/>
        </pc:sldMkLst>
        <pc:spChg chg="add del">
          <ac:chgData name="内田 陽子" userId="S::yoko_uchida@jpfgojp.onmicrosoft.com::3ba88787-b8da-4fc8-a417-83f627a88c5e" providerId="AD" clId="Web-{E33FE84D-DFF8-E083-3E76-05AFEEE58B54}" dt="2020-06-17T05:03:06.676" v="31"/>
          <ac:spMkLst>
            <pc:docMk/>
            <pc:sldMk cId="2720290243" sldId="278"/>
            <ac:spMk id="2" creationId="{DA6730FE-105C-4661-807C-15E1C4DD187C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4:09.551" v="54"/>
        <pc:sldMkLst>
          <pc:docMk/>
          <pc:sldMk cId="1621167903" sldId="281"/>
        </pc:sldMkLst>
        <pc:spChg chg="add del">
          <ac:chgData name="内田 陽子" userId="S::yoko_uchida@jpfgojp.onmicrosoft.com::3ba88787-b8da-4fc8-a417-83f627a88c5e" providerId="AD" clId="Web-{E33FE84D-DFF8-E083-3E76-05AFEEE58B54}" dt="2020-06-17T05:04:09.551" v="54"/>
          <ac:spMkLst>
            <pc:docMk/>
            <pc:sldMk cId="1621167903" sldId="281"/>
            <ac:spMk id="5" creationId="{B35B2E22-3670-4573-8B66-6650647D3C39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22.067" v="37"/>
        <pc:sldMkLst>
          <pc:docMk/>
          <pc:sldMk cId="394701882" sldId="282"/>
        </pc:sldMkLst>
        <pc:spChg chg="add del">
          <ac:chgData name="内田 陽子" userId="S::yoko_uchida@jpfgojp.onmicrosoft.com::3ba88787-b8da-4fc8-a417-83f627a88c5e" providerId="AD" clId="Web-{E33FE84D-DFF8-E083-3E76-05AFEEE58B54}" dt="2020-06-17T05:03:22.067" v="37"/>
          <ac:spMkLst>
            <pc:docMk/>
            <pc:sldMk cId="394701882" sldId="282"/>
            <ac:spMk id="2" creationId="{6F2420E5-5F96-4A14-B538-7863330733A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5:41.176" v="79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E33FE84D-DFF8-E083-3E76-05AFEEE58B54}" dt="2020-06-17T05:05:34.879" v="75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863" v="73" actId="1076"/>
          <ac:spMkLst>
            <pc:docMk/>
            <pc:sldMk cId="3107100717" sldId="283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5:41.176" v="79"/>
          <ac:spMkLst>
            <pc:docMk/>
            <pc:sldMk cId="3107100717" sldId="283"/>
            <ac:spMk id="5" creationId="{74A0B64B-65FD-4F2B-A45E-891562FB7DA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863" v="74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895" v="76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895" v="77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34.910" v="78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2:42.518" v="223"/>
        <pc:sldMkLst>
          <pc:docMk/>
          <pc:sldMk cId="1017873336" sldId="286"/>
        </pc:sldMkLst>
        <pc:spChg chg="add del ord">
          <ac:chgData name="内田 陽子" userId="S::yoko_uchida@jpfgojp.onmicrosoft.com::3ba88787-b8da-4fc8-a417-83f627a88c5e" providerId="AD" clId="Web-{E33FE84D-DFF8-E083-3E76-05AFEEE58B54}" dt="2020-06-17T05:12:42.518" v="223"/>
          <ac:spMkLst>
            <pc:docMk/>
            <pc:sldMk cId="1017873336" sldId="286"/>
            <ac:spMk id="2" creationId="{65540469-6E2C-48D7-94C7-ACA0EC5288FE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35.549" v="220" actId="1076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35.565" v="221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E33FE84D-DFF8-E083-3E76-05AFEEE58B54}" dt="2020-06-17T05:04:42.567" v="64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E33FE84D-DFF8-E083-3E76-05AFEEE58B54}" dt="2020-06-17T05:01:50.630" v="9" actId="1076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1:50.614" v="7" actId="1076"/>
          <ac:spMkLst>
            <pc:docMk/>
            <pc:sldMk cId="2451489004" sldId="28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1:54.083" v="11"/>
          <ac:spMkLst>
            <pc:docMk/>
            <pc:sldMk cId="2451489004" sldId="287"/>
            <ac:spMk id="4" creationId="{00000000-0000-0000-0000-000000000000}"/>
          </ac:spMkLst>
        </pc:spChg>
        <pc:spChg chg="del mod ord">
          <ac:chgData name="内田 陽子" userId="S::yoko_uchida@jpfgojp.onmicrosoft.com::3ba88787-b8da-4fc8-a417-83f627a88c5e" providerId="AD" clId="Web-{E33FE84D-DFF8-E083-3E76-05AFEEE58B54}" dt="2020-06-17T05:04:42.567" v="64"/>
          <ac:spMkLst>
            <pc:docMk/>
            <pc:sldMk cId="2451489004" sldId="287"/>
            <ac:spMk id="6" creationId="{66BF03D1-7713-42CB-889D-5CDD468291D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1:50.614" v="8" actId="1076"/>
          <ac:spMkLst>
            <pc:docMk/>
            <pc:sldMk cId="2451489004" sldId="287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7:33.566" v="123"/>
        <pc:sldMkLst>
          <pc:docMk/>
          <pc:sldMk cId="362275178" sldId="290"/>
        </pc:sldMkLst>
        <pc:spChg chg="add del ord">
          <ac:chgData name="内田 陽子" userId="S::yoko_uchida@jpfgojp.onmicrosoft.com::3ba88787-b8da-4fc8-a417-83f627a88c5e" providerId="AD" clId="Web-{E33FE84D-DFF8-E083-3E76-05AFEEE58B54}" dt="2020-06-17T05:07:33.566" v="123"/>
          <ac:spMkLst>
            <pc:docMk/>
            <pc:sldMk cId="362275178" sldId="290"/>
            <ac:spMk id="2" creationId="{0D50E454-20E8-47BB-81A3-74740FB16843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7:30.613" v="122"/>
          <ac:spMkLst>
            <pc:docMk/>
            <pc:sldMk cId="362275178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63" v="115" actId="1076"/>
          <ac:spMkLst>
            <pc:docMk/>
            <pc:sldMk cId="362275178" sldId="290"/>
            <ac:spMk id="9" creationId="{4B0F62E8-0AB9-4F16-A745-A7BE3F8939F1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63" v="116" actId="1076"/>
          <ac:spMkLst>
            <pc:docMk/>
            <pc:sldMk cId="362275178" sldId="290"/>
            <ac:spMk id="11" creationId="{20755A03-1733-47C8-907B-61F5E08EC99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79" v="117" actId="1076"/>
          <ac:spMkLst>
            <pc:docMk/>
            <pc:sldMk cId="362275178" sldId="290"/>
            <ac:spMk id="13" creationId="{4DDE19D3-2026-4528-A89A-50341ED3E49E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94" v="118" actId="1076"/>
          <ac:spMkLst>
            <pc:docMk/>
            <pc:sldMk cId="362275178" sldId="290"/>
            <ac:spMk id="15" creationId="{F5D66AC1-8600-4C8A-B894-DC39E46D867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894" v="119" actId="1076"/>
          <ac:spMkLst>
            <pc:docMk/>
            <pc:sldMk cId="362275178" sldId="290"/>
            <ac:spMk id="17" creationId="{E1A806CE-6331-46FA-9773-7F6C0719D791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27.910" v="120" actId="1076"/>
          <ac:spMkLst>
            <pc:docMk/>
            <pc:sldMk cId="362275178" sldId="290"/>
            <ac:spMk id="19" creationId="{0A711547-893F-4784-BB9E-BA996640A851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6:22.191" v="92"/>
        <pc:sldMkLst>
          <pc:docMk/>
          <pc:sldMk cId="2516191094" sldId="308"/>
        </pc:sldMkLst>
        <pc:spChg chg="add del">
          <ac:chgData name="内田 陽子" userId="S::yoko_uchida@jpfgojp.onmicrosoft.com::3ba88787-b8da-4fc8-a417-83f627a88c5e" providerId="AD" clId="Web-{E33FE84D-DFF8-E083-3E76-05AFEEE58B54}" dt="2020-06-17T05:06:22.191" v="92"/>
          <ac:spMkLst>
            <pc:docMk/>
            <pc:sldMk cId="2516191094" sldId="308"/>
            <ac:spMk id="2" creationId="{F9DCD6D2-F6F8-43B7-AF24-F7ED730821F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19.551" v="90" actId="1076"/>
          <ac:spMkLst>
            <pc:docMk/>
            <pc:sldMk cId="2516191094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19.566" v="91" actId="1076"/>
          <ac:spMkLst>
            <pc:docMk/>
            <pc:sldMk cId="2516191094" sldId="308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5:15.535" v="71"/>
        <pc:sldMkLst>
          <pc:docMk/>
          <pc:sldMk cId="2144910165" sldId="309"/>
        </pc:sldMkLst>
        <pc:spChg chg="mod">
          <ac:chgData name="内田 陽子" userId="S::yoko_uchida@jpfgojp.onmicrosoft.com::3ba88787-b8da-4fc8-a417-83f627a88c5e" providerId="AD" clId="Web-{E33FE84D-DFF8-E083-3E76-05AFEEE58B54}" dt="2020-06-17T05:05:03.988" v="68" actId="1076"/>
          <ac:spMkLst>
            <pc:docMk/>
            <pc:sldMk cId="2144910165" sldId="309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E33FE84D-DFF8-E083-3E76-05AFEEE58B54}" dt="2020-06-17T05:05:12.363" v="70"/>
          <ac:spMkLst>
            <pc:docMk/>
            <pc:sldMk cId="2144910165" sldId="309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5:15.535" v="71"/>
          <ac:spMkLst>
            <pc:docMk/>
            <pc:sldMk cId="2144910165" sldId="309"/>
            <ac:spMk id="5" creationId="{DB2DF695-29FA-467A-B7E2-A9143820464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5:03.988" v="67" actId="1076"/>
          <ac:spMkLst>
            <pc:docMk/>
            <pc:sldMk cId="2144910165" sldId="30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6:07.582" v="89"/>
        <pc:sldMkLst>
          <pc:docMk/>
          <pc:sldMk cId="770353816" sldId="310"/>
        </pc:sldMkLst>
        <pc:spChg chg="mod">
          <ac:chgData name="内田 陽子" userId="S::yoko_uchida@jpfgojp.onmicrosoft.com::3ba88787-b8da-4fc8-a417-83f627a88c5e" providerId="AD" clId="Web-{E33FE84D-DFF8-E083-3E76-05AFEEE58B54}" dt="2020-06-17T05:06:02.066" v="83" actId="1076"/>
          <ac:spMkLst>
            <pc:docMk/>
            <pc:sldMk cId="770353816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51" v="81" actId="1076"/>
          <ac:spMkLst>
            <pc:docMk/>
            <pc:sldMk cId="770353816" sldId="31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6:04.957" v="88"/>
          <ac:spMkLst>
            <pc:docMk/>
            <pc:sldMk cId="770353816" sldId="310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6:07.582" v="89"/>
          <ac:spMkLst>
            <pc:docMk/>
            <pc:sldMk cId="770353816" sldId="310"/>
            <ac:spMk id="5" creationId="{4AA98FE8-6FCC-439F-A7EC-F995299D46D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51" v="82" actId="1076"/>
          <ac:spMkLst>
            <pc:docMk/>
            <pc:sldMk cId="770353816" sldId="31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66" v="84" actId="1076"/>
          <ac:spMkLst>
            <pc:docMk/>
            <pc:sldMk cId="770353816" sldId="310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82" v="85" actId="1076"/>
          <ac:spMkLst>
            <pc:docMk/>
            <pc:sldMk cId="770353816" sldId="310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02.082" v="86" actId="1076"/>
          <ac:spMkLst>
            <pc:docMk/>
            <pc:sldMk cId="770353816" sldId="310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6:34.973" v="95"/>
        <pc:sldMkLst>
          <pc:docMk/>
          <pc:sldMk cId="1001560500" sldId="311"/>
        </pc:sldMkLst>
        <pc:spChg chg="add del">
          <ac:chgData name="内田 陽子" userId="S::yoko_uchida@jpfgojp.onmicrosoft.com::3ba88787-b8da-4fc8-a417-83f627a88c5e" providerId="AD" clId="Web-{E33FE84D-DFF8-E083-3E76-05AFEEE58B54}" dt="2020-06-17T05:06:34.973" v="95"/>
          <ac:spMkLst>
            <pc:docMk/>
            <pc:sldMk cId="1001560500" sldId="311"/>
            <ac:spMk id="2" creationId="{49FEE18D-7BF5-4100-833F-3C19646A7B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32.129" v="93" actId="1076"/>
          <ac:spMkLst>
            <pc:docMk/>
            <pc:sldMk cId="1001560500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32.144" v="94" actId="1076"/>
          <ac:spMkLst>
            <pc:docMk/>
            <pc:sldMk cId="1001560500" sldId="311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4:41.033" v="242"/>
        <pc:sldMkLst>
          <pc:docMk/>
          <pc:sldMk cId="685799743" sldId="312"/>
        </pc:sldMkLst>
        <pc:spChg chg="add del">
          <ac:chgData name="内田 陽子" userId="S::yoko_uchida@jpfgojp.onmicrosoft.com::3ba88787-b8da-4fc8-a417-83f627a88c5e" providerId="AD" clId="Web-{E33FE84D-DFF8-E083-3E76-05AFEEE58B54}" dt="2020-06-17T05:14:41.033" v="242"/>
          <ac:spMkLst>
            <pc:docMk/>
            <pc:sldMk cId="685799743" sldId="312"/>
            <ac:spMk id="2" creationId="{4154B5D6-CE6C-445E-BC20-252536E3CD6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37.580" v="240" actId="1076"/>
          <ac:spMkLst>
            <pc:docMk/>
            <pc:sldMk cId="685799743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37.596" v="241" actId="1076"/>
          <ac:spMkLst>
            <pc:docMk/>
            <pc:sldMk cId="685799743" sldId="31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5:23.877" v="249"/>
        <pc:sldMkLst>
          <pc:docMk/>
          <pc:sldMk cId="1830190284" sldId="313"/>
        </pc:sldMkLst>
        <pc:spChg chg="add del">
          <ac:chgData name="内田 陽子" userId="S::yoko_uchida@jpfgojp.onmicrosoft.com::3ba88787-b8da-4fc8-a417-83f627a88c5e" providerId="AD" clId="Web-{E33FE84D-DFF8-E083-3E76-05AFEEE58B54}" dt="2020-06-17T05:15:23.877" v="249"/>
          <ac:spMkLst>
            <pc:docMk/>
            <pc:sldMk cId="1830190284" sldId="313"/>
            <ac:spMk id="2" creationId="{FFF8E79B-6781-455B-8C85-965E19630397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5:19.064" v="248" actId="1076"/>
          <ac:spMkLst>
            <pc:docMk/>
            <pc:sldMk cId="1830190284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5:19.049" v="247" actId="1076"/>
          <ac:spMkLst>
            <pc:docMk/>
            <pc:sldMk cId="1830190284" sldId="313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7:34.408" v="275"/>
        <pc:sldMkLst>
          <pc:docMk/>
          <pc:sldMk cId="2999077638" sldId="314"/>
        </pc:sldMkLst>
        <pc:spChg chg="add del mod">
          <ac:chgData name="内田 陽子" userId="S::yoko_uchida@jpfgojp.onmicrosoft.com::3ba88787-b8da-4fc8-a417-83f627a88c5e" providerId="AD" clId="Web-{E33FE84D-DFF8-E083-3E76-05AFEEE58B54}" dt="2020-06-17T05:17:34.408" v="275"/>
          <ac:spMkLst>
            <pc:docMk/>
            <pc:sldMk cId="2999077638" sldId="314"/>
            <ac:spMk id="2" creationId="{C49BB6C5-265F-4B5F-A941-05E0782173B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7:22.330" v="272"/>
          <ac:spMkLst>
            <pc:docMk/>
            <pc:sldMk cId="2999077638" sldId="314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7:12.673" v="271" actId="1076"/>
          <ac:spMkLst>
            <pc:docMk/>
            <pc:sldMk cId="2999077638" sldId="314"/>
            <ac:spMk id="5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7:01.035" v="105"/>
        <pc:sldMkLst>
          <pc:docMk/>
          <pc:sldMk cId="4014075019" sldId="315"/>
        </pc:sldMkLst>
        <pc:spChg chg="mod">
          <ac:chgData name="内田 陽子" userId="S::yoko_uchida@jpfgojp.onmicrosoft.com::3ba88787-b8da-4fc8-a417-83f627a88c5e" providerId="AD" clId="Web-{E33FE84D-DFF8-E083-3E76-05AFEEE58B54}" dt="2020-06-17T05:06:54.894" v="99" actId="1076"/>
          <ac:spMkLst>
            <pc:docMk/>
            <pc:sldMk cId="4014075019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863" v="97" actId="1076"/>
          <ac:spMkLst>
            <pc:docMk/>
            <pc:sldMk cId="4014075019" sldId="31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6:58.426" v="104"/>
          <ac:spMkLst>
            <pc:docMk/>
            <pc:sldMk cId="4014075019" sldId="3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910" v="100" actId="1076"/>
          <ac:spMkLst>
            <pc:docMk/>
            <pc:sldMk cId="4014075019" sldId="315"/>
            <ac:spMk id="5" creationId="{0B3E9BDE-2081-4CAE-9200-C54FB3C265D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910" v="101" actId="1076"/>
          <ac:spMkLst>
            <pc:docMk/>
            <pc:sldMk cId="4014075019" sldId="315"/>
            <ac:spMk id="6" creationId="{B41DF57F-E482-4AAE-96BD-44297FAB362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879" v="98" actId="1076"/>
          <ac:spMkLst>
            <pc:docMk/>
            <pc:sldMk cId="4014075019" sldId="315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7:01.035" v="105"/>
          <ac:spMkLst>
            <pc:docMk/>
            <pc:sldMk cId="4014075019" sldId="315"/>
            <ac:spMk id="8" creationId="{663A04B0-F574-4670-BB75-433AE606849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6:54.926" v="102" actId="1076"/>
          <ac:spMkLst>
            <pc:docMk/>
            <pc:sldMk cId="4014075019" sldId="315"/>
            <ac:spMk id="12" creationId="{CFD61B81-28BD-4E6E-9AF9-D015A18BDCE8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8:00.972" v="133"/>
        <pc:sldMkLst>
          <pc:docMk/>
          <pc:sldMk cId="3840647640" sldId="316"/>
        </pc:sldMkLst>
        <pc:spChg chg="mod">
          <ac:chgData name="内田 陽子" userId="S::yoko_uchida@jpfgojp.onmicrosoft.com::3ba88787-b8da-4fc8-a417-83f627a88c5e" providerId="AD" clId="Web-{E33FE84D-DFF8-E083-3E76-05AFEEE58B54}" dt="2020-06-17T05:07:52.988" v="127" actId="1076"/>
          <ac:spMkLst>
            <pc:docMk/>
            <pc:sldMk cId="3840647640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2.972" v="125" actId="1076"/>
          <ac:spMkLst>
            <pc:docMk/>
            <pc:sldMk cId="3840647640" sldId="31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07:58.613" v="132"/>
          <ac:spMkLst>
            <pc:docMk/>
            <pc:sldMk cId="3840647640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3.003" v="128" actId="1076"/>
          <ac:spMkLst>
            <pc:docMk/>
            <pc:sldMk cId="3840647640" sldId="316"/>
            <ac:spMk id="5" creationId="{0B3E9BDE-2081-4CAE-9200-C54FB3C265D3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8:00.972" v="133"/>
          <ac:spMkLst>
            <pc:docMk/>
            <pc:sldMk cId="3840647640" sldId="316"/>
            <ac:spMk id="6" creationId="{9D4582D7-79FA-45B4-BF88-DC645BC493D6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2.988" v="126" actId="1076"/>
          <ac:spMkLst>
            <pc:docMk/>
            <pc:sldMk cId="3840647640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3.019" v="130" actId="1076"/>
          <ac:spMkLst>
            <pc:docMk/>
            <pc:sldMk cId="3840647640" sldId="316"/>
            <ac:spMk id="10" creationId="{A102EBBA-2416-4414-83FC-DB53B0660E91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7:53.003" v="129" actId="1076"/>
          <ac:spMkLst>
            <pc:docMk/>
            <pc:sldMk cId="3840647640" sldId="316"/>
            <ac:spMk id="12" creationId="{CFD61B81-28BD-4E6E-9AF9-D015A18BDCE8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0:32.159" v="202" actId="1076"/>
        <pc:sldMkLst>
          <pc:docMk/>
          <pc:sldMk cId="2935031260" sldId="317"/>
        </pc:sldMkLst>
        <pc:spChg chg="mod">
          <ac:chgData name="内田 陽子" userId="S::yoko_uchida@jpfgojp.onmicrosoft.com::3ba88787-b8da-4fc8-a417-83f627a88c5e" providerId="AD" clId="Web-{E33FE84D-DFF8-E083-3E76-05AFEEE58B54}" dt="2020-06-17T05:10:32.128" v="199" actId="1076"/>
          <ac:spMkLst>
            <pc:docMk/>
            <pc:sldMk cId="2935031260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12" v="197" actId="1076"/>
          <ac:spMkLst>
            <pc:docMk/>
            <pc:sldMk cId="2935031260" sldId="317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8:24.394" v="147"/>
          <ac:spMkLst>
            <pc:docMk/>
            <pc:sldMk cId="2935031260" sldId="317"/>
            <ac:spMk id="4" creationId="{355DCEAA-A2CC-4CFE-94DF-882F79420B73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10:15.097" v="190"/>
          <ac:spMkLst>
            <pc:docMk/>
            <pc:sldMk cId="2935031260" sldId="317"/>
            <ac:spMk id="5" creationId="{258B05FE-71BE-4AED-B03C-2237BD3A373E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12" v="198" actId="1076"/>
          <ac:spMkLst>
            <pc:docMk/>
            <pc:sldMk cId="2935031260" sldId="317"/>
            <ac:spMk id="7" creationId="{1AF68CEC-B70C-4DFA-9973-E5B8A12ED17D}"/>
          </ac:spMkLst>
        </pc:spChg>
        <pc:spChg chg="add del mod ord">
          <ac:chgData name="内田 陽子" userId="S::yoko_uchida@jpfgojp.onmicrosoft.com::3ba88787-b8da-4fc8-a417-83f627a88c5e" providerId="AD" clId="Web-{E33FE84D-DFF8-E083-3E76-05AFEEE58B54}" dt="2020-06-17T05:10:08.097" v="189"/>
          <ac:spMkLst>
            <pc:docMk/>
            <pc:sldMk cId="2935031260" sldId="317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44" v="200" actId="1076"/>
          <ac:spMkLst>
            <pc:docMk/>
            <pc:sldMk cId="2935031260" sldId="31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44" v="201" actId="1076"/>
          <ac:spMkLst>
            <pc:docMk/>
            <pc:sldMk cId="2935031260" sldId="31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0:32.159" v="202" actId="1076"/>
          <ac:spMkLst>
            <pc:docMk/>
            <pc:sldMk cId="2935031260" sldId="317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09:40.081" v="183" actId="1076"/>
        <pc:sldMkLst>
          <pc:docMk/>
          <pc:sldMk cId="1639002534" sldId="318"/>
        </pc:sldMkLst>
        <pc:spChg chg="mod">
          <ac:chgData name="内田 陽子" userId="S::yoko_uchida@jpfgojp.onmicrosoft.com::3ba88787-b8da-4fc8-a417-83f627a88c5e" providerId="AD" clId="Web-{E33FE84D-DFF8-E083-3E76-05AFEEE58B54}" dt="2020-06-17T05:09:30.378" v="177" actId="1076"/>
          <ac:spMkLst>
            <pc:docMk/>
            <pc:sldMk cId="1639002534" sldId="318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E33FE84D-DFF8-E083-3E76-05AFEEE58B54}" dt="2020-06-17T05:09:30.363" v="175" actId="1076"/>
          <ac:spMkLst>
            <pc:docMk/>
            <pc:sldMk cId="1639002534" sldId="318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09:02.988" v="167"/>
          <ac:spMkLst>
            <pc:docMk/>
            <pc:sldMk cId="1639002534" sldId="318"/>
            <ac:spMk id="4" creationId="{1D6F2A5E-2D1A-45CF-927F-1C077F6CB6B6}"/>
          </ac:spMkLst>
        </pc:spChg>
        <pc:spChg chg="add del mod">
          <ac:chgData name="内田 陽子" userId="S::yoko_uchida@jpfgojp.onmicrosoft.com::3ba88787-b8da-4fc8-a417-83f627a88c5e" providerId="AD" clId="Web-{E33FE84D-DFF8-E083-3E76-05AFEEE58B54}" dt="2020-06-17T05:08:54.910" v="166"/>
          <ac:spMkLst>
            <pc:docMk/>
            <pc:sldMk cId="1639002534" sldId="318"/>
            <ac:spMk id="6" creationId="{4D395AE9-BC35-43FB-957C-2F00AEC6F09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30.378" v="176" actId="1076"/>
          <ac:spMkLst>
            <pc:docMk/>
            <pc:sldMk cId="1639002534" sldId="3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40.081" v="183" actId="1076"/>
          <ac:spMkLst>
            <pc:docMk/>
            <pc:sldMk cId="1639002534" sldId="318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30.394" v="178" actId="1076"/>
          <ac:spMkLst>
            <pc:docMk/>
            <pc:sldMk cId="1639002534" sldId="31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30.394" v="179" actId="1076"/>
          <ac:spMkLst>
            <pc:docMk/>
            <pc:sldMk cId="1639002534" sldId="31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09:30.409" v="180" actId="1076"/>
          <ac:spMkLst>
            <pc:docMk/>
            <pc:sldMk cId="1639002534" sldId="318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2:18.612" v="219"/>
        <pc:sldMkLst>
          <pc:docMk/>
          <pc:sldMk cId="3840186330" sldId="319"/>
        </pc:sldMkLst>
        <pc:spChg chg="mod">
          <ac:chgData name="内田 陽子" userId="S::yoko_uchida@jpfgojp.onmicrosoft.com::3ba88787-b8da-4fc8-a417-83f627a88c5e" providerId="AD" clId="Web-{E33FE84D-DFF8-E083-3E76-05AFEEE58B54}" dt="2020-06-17T05:12:02.221" v="216" actId="1076"/>
          <ac:spMkLst>
            <pc:docMk/>
            <pc:sldMk cId="3840186330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02.206" v="214" actId="1076"/>
          <ac:spMkLst>
            <pc:docMk/>
            <pc:sldMk cId="3840186330" sldId="319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33FE84D-DFF8-E083-3E76-05AFEEE58B54}" dt="2020-06-17T05:12:18.612" v="219"/>
          <ac:spMkLst>
            <pc:docMk/>
            <pc:sldMk cId="3840186330" sldId="319"/>
            <ac:spMk id="4" creationId="{63B26D22-100E-4AD9-ACBF-4473A4A9D512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11:06.722" v="204"/>
          <ac:spMkLst>
            <pc:docMk/>
            <pc:sldMk cId="3840186330" sldId="319"/>
            <ac:spMk id="5" creationId="{F6BAE7CF-8972-4190-AB37-63D9D18C47C1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11:33.925" v="207"/>
          <ac:spMkLst>
            <pc:docMk/>
            <pc:sldMk cId="3840186330" sldId="319"/>
            <ac:spMk id="6" creationId="{C32DF351-8D8D-4F4D-9D2D-52CF3E66CC7C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02.221" v="215" actId="1076"/>
          <ac:spMkLst>
            <pc:docMk/>
            <pc:sldMk cId="3840186330" sldId="3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1:25.815" v="206" actId="1076"/>
          <ac:spMkLst>
            <pc:docMk/>
            <pc:sldMk cId="3840186330" sldId="319"/>
            <ac:spMk id="9" creationId="{ACC0A01A-612D-4FEF-8648-36E8DB170EBD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02.237" v="217" actId="1076"/>
          <ac:spMkLst>
            <pc:docMk/>
            <pc:sldMk cId="3840186330" sldId="31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2:02.237" v="218" actId="1076"/>
          <ac:spMkLst>
            <pc:docMk/>
            <pc:sldMk cId="3840186330" sldId="319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14:23.361" v="239"/>
        <pc:sldMkLst>
          <pc:docMk/>
          <pc:sldMk cId="28779271" sldId="320"/>
        </pc:sldMkLst>
        <pc:spChg chg="add del ord">
          <ac:chgData name="内田 陽子" userId="S::yoko_uchida@jpfgojp.onmicrosoft.com::3ba88787-b8da-4fc8-a417-83f627a88c5e" providerId="AD" clId="Web-{E33FE84D-DFF8-E083-3E76-05AFEEE58B54}" dt="2020-06-17T05:14:23.361" v="239"/>
          <ac:spMkLst>
            <pc:docMk/>
            <pc:sldMk cId="28779271" sldId="320"/>
            <ac:spMk id="2" creationId="{40E77C4C-8DBC-4B15-A826-BE9133D91E9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16.846" v="235" actId="1076"/>
          <ac:spMkLst>
            <pc:docMk/>
            <pc:sldMk cId="28779271" sldId="320"/>
            <ac:spMk id="9" creationId="{8368CD69-B6B0-4D27-9023-65AAB3458EB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16.846" v="236" actId="1076"/>
          <ac:spMkLst>
            <pc:docMk/>
            <pc:sldMk cId="28779271" sldId="320"/>
            <ac:spMk id="11" creationId="{A9C9C3D6-D916-4472-B1A8-282F5ED7B6F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16.862" v="237" actId="1076"/>
          <ac:spMkLst>
            <pc:docMk/>
            <pc:sldMk cId="28779271" sldId="320"/>
            <ac:spMk id="13" creationId="{628BA74E-D726-46F3-8589-7E9CB77A3A17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14:16.862" v="238" actId="1076"/>
          <ac:spMkLst>
            <pc:docMk/>
            <pc:sldMk cId="28779271" sldId="320"/>
            <ac:spMk id="15" creationId="{88C2EA1D-1C48-4BD5-9322-D42E59F4F778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11.473" v="33"/>
        <pc:sldMkLst>
          <pc:docMk/>
          <pc:sldMk cId="1434687121" sldId="322"/>
        </pc:sldMkLst>
        <pc:spChg chg="add del">
          <ac:chgData name="内田 陽子" userId="S::yoko_uchida@jpfgojp.onmicrosoft.com::3ba88787-b8da-4fc8-a417-83f627a88c5e" providerId="AD" clId="Web-{E33FE84D-DFF8-E083-3E76-05AFEEE58B54}" dt="2020-06-17T05:03:11.473" v="33"/>
          <ac:spMkLst>
            <pc:docMk/>
            <pc:sldMk cId="1434687121" sldId="322"/>
            <ac:spMk id="5" creationId="{EB838EAC-6E1B-49B2-9159-9339D0DD3E88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23:34.969" v="284"/>
        <pc:sldMkLst>
          <pc:docMk/>
          <pc:sldMk cId="982919936" sldId="323"/>
        </pc:sldMkLst>
        <pc:spChg chg="add del ord">
          <ac:chgData name="内田 陽子" userId="S::yoko_uchida@jpfgojp.onmicrosoft.com::3ba88787-b8da-4fc8-a417-83f627a88c5e" providerId="AD" clId="Web-{E33FE84D-DFF8-E083-3E76-05AFEEE58B54}" dt="2020-06-17T05:23:34.969" v="284"/>
          <ac:spMkLst>
            <pc:docMk/>
            <pc:sldMk cId="982919936" sldId="323"/>
            <ac:spMk id="2" creationId="{8667A916-49CC-4D9C-ACF6-42CE8E0F6AD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4" v="281" actId="1076"/>
          <ac:spMkLst>
            <pc:docMk/>
            <pc:sldMk cId="982919936" sldId="323"/>
            <ac:spMk id="9" creationId="{99AE3CD4-CAF4-4494-B17F-80A5055E25E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4.016" v="282" actId="1076"/>
          <ac:spMkLst>
            <pc:docMk/>
            <pc:sldMk cId="982919936" sldId="323"/>
            <ac:spMk id="10" creationId="{202A656A-D936-4BEE-97FA-8F63385D28B5}"/>
          </ac:spMkLst>
        </pc:spChg>
        <pc:spChg chg="mod ord">
          <ac:chgData name="内田 陽子" userId="S::yoko_uchida@jpfgojp.onmicrosoft.com::3ba88787-b8da-4fc8-a417-83f627a88c5e" providerId="AD" clId="Web-{E33FE84D-DFF8-E083-3E76-05AFEEE58B54}" dt="2020-06-17T05:23:32.656" v="283"/>
          <ac:spMkLst>
            <pc:docMk/>
            <pc:sldMk cId="982919936" sldId="323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3.969" v="278" actId="1076"/>
          <ac:spMkLst>
            <pc:docMk/>
            <pc:sldMk cId="982919936" sldId="323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3.985" v="279" actId="1076"/>
          <ac:spMkLst>
            <pc:docMk/>
            <pc:sldMk cId="982919936" sldId="323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24" v="280" actId="1076"/>
          <ac:spMkLst>
            <pc:docMk/>
            <pc:sldMk cId="982919936" sldId="323"/>
            <ac:spMk id="23" creationId="{1E8AAD50-01B9-4331-BD09-68E302238D5F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23:59.611" v="294"/>
        <pc:sldMkLst>
          <pc:docMk/>
          <pc:sldMk cId="3496711848" sldId="324"/>
        </pc:sldMkLst>
        <pc:spChg chg="add del ord">
          <ac:chgData name="内田 陽子" userId="S::yoko_uchida@jpfgojp.onmicrosoft.com::3ba88787-b8da-4fc8-a417-83f627a88c5e" providerId="AD" clId="Web-{E33FE84D-DFF8-E083-3E76-05AFEEE58B54}" dt="2020-06-17T05:23:59.611" v="294"/>
          <ac:spMkLst>
            <pc:docMk/>
            <pc:sldMk cId="3496711848" sldId="324"/>
            <ac:spMk id="2" creationId="{3AF7AE41-A6E0-4249-860A-86BF5D75825C}"/>
          </ac:spMkLst>
        </pc:spChg>
        <pc:spChg chg="ord">
          <ac:chgData name="内田 陽子" userId="S::yoko_uchida@jpfgojp.onmicrosoft.com::3ba88787-b8da-4fc8-a417-83f627a88c5e" providerId="AD" clId="Web-{E33FE84D-DFF8-E083-3E76-05AFEEE58B54}" dt="2020-06-17T05:23:57.547" v="293"/>
          <ac:spMkLst>
            <pc:docMk/>
            <pc:sldMk cId="3496711848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69" v="290" actId="1076"/>
          <ac:spMkLst>
            <pc:docMk/>
            <pc:sldMk cId="3496711848" sldId="324"/>
            <ac:spMk id="9" creationId="{99AE3CD4-CAF4-4494-B17F-80A5055E25E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69" v="291" actId="1076"/>
          <ac:spMkLst>
            <pc:docMk/>
            <pc:sldMk cId="3496711848" sldId="324"/>
            <ac:spMk id="10" creationId="{202A656A-D936-4BEE-97FA-8F63385D28B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38" v="286" actId="1076"/>
          <ac:spMkLst>
            <pc:docMk/>
            <pc:sldMk cId="3496711848" sldId="324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38" v="287" actId="1076"/>
          <ac:spMkLst>
            <pc:docMk/>
            <pc:sldMk cId="3496711848" sldId="324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53" v="288" actId="1076"/>
          <ac:spMkLst>
            <pc:docMk/>
            <pc:sldMk cId="3496711848" sldId="324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3:54.453" v="289" actId="1076"/>
          <ac:spMkLst>
            <pc:docMk/>
            <pc:sldMk cId="3496711848" sldId="324"/>
            <ac:spMk id="23" creationId="{1E8AAD50-01B9-4331-BD09-68E302238D5F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24:57.562" v="302"/>
        <pc:sldMkLst>
          <pc:docMk/>
          <pc:sldMk cId="3568609032" sldId="325"/>
        </pc:sldMkLst>
        <pc:spChg chg="add del ord">
          <ac:chgData name="内田 陽子" userId="S::yoko_uchida@jpfgojp.onmicrosoft.com::3ba88787-b8da-4fc8-a417-83f627a88c5e" providerId="AD" clId="Web-{E33FE84D-DFF8-E083-3E76-05AFEEE58B54}" dt="2020-06-17T05:24:57.562" v="302"/>
          <ac:spMkLst>
            <pc:docMk/>
            <pc:sldMk cId="3568609032" sldId="325"/>
            <ac:spMk id="2" creationId="{8C7C5F90-99B2-47E2-B642-5E885A60A2D3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15" v="300" actId="1076"/>
          <ac:spMkLst>
            <pc:docMk/>
            <pc:sldMk cId="3568609032" sldId="325"/>
            <ac:spMk id="9" creationId="{99AE3CD4-CAF4-4494-B17F-80A5055E25E2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31" v="301" actId="1076"/>
          <ac:spMkLst>
            <pc:docMk/>
            <pc:sldMk cId="3568609032" sldId="325"/>
            <ac:spMk id="10" creationId="{202A656A-D936-4BEE-97FA-8F63385D28B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484" v="296" actId="1076"/>
          <ac:spMkLst>
            <pc:docMk/>
            <pc:sldMk cId="3568609032" sldId="325"/>
            <ac:spMk id="15" creationId="{31B46E05-B6FE-4D6A-AAFA-10AC7C989499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00" v="297" actId="1076"/>
          <ac:spMkLst>
            <pc:docMk/>
            <pc:sldMk cId="3568609032" sldId="325"/>
            <ac:spMk id="17" creationId="{695EF62A-D2E0-4685-AA51-B2415576ADE5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00" v="298" actId="1076"/>
          <ac:spMkLst>
            <pc:docMk/>
            <pc:sldMk cId="3568609032" sldId="325"/>
            <ac:spMk id="21" creationId="{F5D0EE21-5D13-4E70-8A31-D7949F110F1B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24:57.515" v="299" actId="1076"/>
          <ac:spMkLst>
            <pc:docMk/>
            <pc:sldMk cId="3568609032" sldId="325"/>
            <ac:spMk id="23" creationId="{1E8AAD50-01B9-4331-BD09-68E302238D5F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30.489" v="39"/>
        <pc:sldMkLst>
          <pc:docMk/>
          <pc:sldMk cId="3808053480" sldId="326"/>
        </pc:sldMkLst>
        <pc:spChg chg="add del">
          <ac:chgData name="内田 陽子" userId="S::yoko_uchida@jpfgojp.onmicrosoft.com::3ba88787-b8da-4fc8-a417-83f627a88c5e" providerId="AD" clId="Web-{E33FE84D-DFF8-E083-3E76-05AFEEE58B54}" dt="2020-06-17T05:03:30.489" v="39"/>
          <ac:spMkLst>
            <pc:docMk/>
            <pc:sldMk cId="3808053480" sldId="326"/>
            <ac:spMk id="2" creationId="{B16C6627-3D56-4037-BD93-22E71E7A5F3B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34.989" v="41"/>
        <pc:sldMkLst>
          <pc:docMk/>
          <pc:sldMk cId="3665531498" sldId="328"/>
        </pc:sldMkLst>
        <pc:spChg chg="add del">
          <ac:chgData name="内田 陽子" userId="S::yoko_uchida@jpfgojp.onmicrosoft.com::3ba88787-b8da-4fc8-a417-83f627a88c5e" providerId="AD" clId="Web-{E33FE84D-DFF8-E083-3E76-05AFEEE58B54}" dt="2020-06-17T05:03:34.989" v="41"/>
          <ac:spMkLst>
            <pc:docMk/>
            <pc:sldMk cId="3665531498" sldId="328"/>
            <ac:spMk id="6" creationId="{7386DBDC-DADD-4EE9-8014-CAF2FF72A1FC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41.067" v="43"/>
        <pc:sldMkLst>
          <pc:docMk/>
          <pc:sldMk cId="1035894889" sldId="329"/>
        </pc:sldMkLst>
        <pc:spChg chg="add del">
          <ac:chgData name="内田 陽子" userId="S::yoko_uchida@jpfgojp.onmicrosoft.com::3ba88787-b8da-4fc8-a417-83f627a88c5e" providerId="AD" clId="Web-{E33FE84D-DFF8-E083-3E76-05AFEEE58B54}" dt="2020-06-17T05:03:41.067" v="43"/>
          <ac:spMkLst>
            <pc:docMk/>
            <pc:sldMk cId="1035894889" sldId="329"/>
            <ac:spMk id="2" creationId="{9EFECB1D-A8B2-4B6B-8534-E73171FCB3C0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44.848" v="45"/>
        <pc:sldMkLst>
          <pc:docMk/>
          <pc:sldMk cId="4042563164" sldId="330"/>
        </pc:sldMkLst>
        <pc:spChg chg="add del">
          <ac:chgData name="内田 陽子" userId="S::yoko_uchida@jpfgojp.onmicrosoft.com::3ba88787-b8da-4fc8-a417-83f627a88c5e" providerId="AD" clId="Web-{E33FE84D-DFF8-E083-3E76-05AFEEE58B54}" dt="2020-06-17T05:03:44.848" v="45"/>
          <ac:spMkLst>
            <pc:docMk/>
            <pc:sldMk cId="4042563164" sldId="330"/>
            <ac:spMk id="6" creationId="{03D5F7B5-7240-4A70-AEDD-71C2B129F651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50.317" v="47"/>
        <pc:sldMkLst>
          <pc:docMk/>
          <pc:sldMk cId="3097102854" sldId="331"/>
        </pc:sldMkLst>
        <pc:spChg chg="add del">
          <ac:chgData name="内田 陽子" userId="S::yoko_uchida@jpfgojp.onmicrosoft.com::3ba88787-b8da-4fc8-a417-83f627a88c5e" providerId="AD" clId="Web-{E33FE84D-DFF8-E083-3E76-05AFEEE58B54}" dt="2020-06-17T05:03:50.317" v="47"/>
          <ac:spMkLst>
            <pc:docMk/>
            <pc:sldMk cId="3097102854" sldId="331"/>
            <ac:spMk id="6" creationId="{94EB772B-758D-475B-97DB-D863E9A78A65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4:00.832" v="51"/>
        <pc:sldMkLst>
          <pc:docMk/>
          <pc:sldMk cId="1139473838" sldId="332"/>
        </pc:sldMkLst>
        <pc:spChg chg="add del">
          <ac:chgData name="内田 陽子" userId="S::yoko_uchida@jpfgojp.onmicrosoft.com::3ba88787-b8da-4fc8-a417-83f627a88c5e" providerId="AD" clId="Web-{E33FE84D-DFF8-E083-3E76-05AFEEE58B54}" dt="2020-06-17T05:04:00.832" v="51"/>
          <ac:spMkLst>
            <pc:docMk/>
            <pc:sldMk cId="1139473838" sldId="332"/>
            <ac:spMk id="2" creationId="{965FCEEA-1378-46C4-9936-8908083BE0CC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3:57.020" v="49"/>
        <pc:sldMkLst>
          <pc:docMk/>
          <pc:sldMk cId="2465591654" sldId="333"/>
        </pc:sldMkLst>
        <pc:spChg chg="add del">
          <ac:chgData name="内田 陽子" userId="S::yoko_uchida@jpfgojp.onmicrosoft.com::3ba88787-b8da-4fc8-a417-83f627a88c5e" providerId="AD" clId="Web-{E33FE84D-DFF8-E083-3E76-05AFEEE58B54}" dt="2020-06-17T05:03:57.020" v="49"/>
          <ac:spMkLst>
            <pc:docMk/>
            <pc:sldMk cId="2465591654" sldId="333"/>
            <ac:spMk id="6" creationId="{F4E44CA2-928E-4DFF-9911-DC56497E2534}"/>
          </ac:spMkLst>
        </pc:spChg>
      </pc:sldChg>
      <pc:sldChg chg="addSp delSp modSp">
        <pc:chgData name="内田 陽子" userId="S::yoko_uchida@jpfgojp.onmicrosoft.com::3ba88787-b8da-4fc8-a417-83f627a88c5e" providerId="AD" clId="Web-{E33FE84D-DFF8-E083-3E76-05AFEEE58B54}" dt="2020-06-17T05:32:29.108" v="316" actId="1076"/>
        <pc:sldMkLst>
          <pc:docMk/>
          <pc:sldMk cId="3358669798" sldId="334"/>
        </pc:sldMkLst>
        <pc:spChg chg="add del">
          <ac:chgData name="内田 陽子" userId="S::yoko_uchida@jpfgojp.onmicrosoft.com::3ba88787-b8da-4fc8-a417-83f627a88c5e" providerId="AD" clId="Web-{E33FE84D-DFF8-E083-3E76-05AFEEE58B54}" dt="2020-06-17T05:32:14.826" v="313"/>
          <ac:spMkLst>
            <pc:docMk/>
            <pc:sldMk cId="3358669798" sldId="334"/>
            <ac:spMk id="2" creationId="{8A058B88-F4F6-458E-946B-2CC541088F2E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32:29.092" v="315" actId="1076"/>
          <ac:spMkLst>
            <pc:docMk/>
            <pc:sldMk cId="3358669798" sldId="33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32:20.905" v="314" actId="1076"/>
          <ac:spMkLst>
            <pc:docMk/>
            <pc:sldMk cId="3358669798" sldId="33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33FE84D-DFF8-E083-3E76-05AFEEE58B54}" dt="2020-06-17T05:32:29.108" v="316" actId="1076"/>
          <ac:spMkLst>
            <pc:docMk/>
            <pc:sldMk cId="3358669798" sldId="334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31:59.061" v="310"/>
          <ac:spMkLst>
            <pc:docMk/>
            <pc:sldMk cId="3358669798" sldId="334"/>
            <ac:spMk id="8" creationId="{FBD3F421-22F1-4769-A945-21255C91030D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32:11.670" v="312"/>
          <ac:spMkLst>
            <pc:docMk/>
            <pc:sldMk cId="3358669798" sldId="334"/>
            <ac:spMk id="9" creationId="{AD9C3BB3-E0A9-4DEC-87B2-18EDBE5561F6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4:12.785" v="56"/>
        <pc:sldMkLst>
          <pc:docMk/>
          <pc:sldMk cId="853918940" sldId="335"/>
        </pc:sldMkLst>
        <pc:spChg chg="add del">
          <ac:chgData name="内田 陽子" userId="S::yoko_uchida@jpfgojp.onmicrosoft.com::3ba88787-b8da-4fc8-a417-83f627a88c5e" providerId="AD" clId="Web-{E33FE84D-DFF8-E083-3E76-05AFEEE58B54}" dt="2020-06-17T05:04:12.785" v="56"/>
          <ac:spMkLst>
            <pc:docMk/>
            <pc:sldMk cId="853918940" sldId="335"/>
            <ac:spMk id="2" creationId="{98AEB308-E48B-4579-B1FB-EF4D7D5090B1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28:19.062" v="308"/>
        <pc:sldMkLst>
          <pc:docMk/>
          <pc:sldMk cId="4272611715" sldId="336"/>
        </pc:sldMkLst>
        <pc:spChg chg="add del">
          <ac:chgData name="内田 陽子" userId="S::yoko_uchida@jpfgojp.onmicrosoft.com::3ba88787-b8da-4fc8-a417-83f627a88c5e" providerId="AD" clId="Web-{E33FE84D-DFF8-E083-3E76-05AFEEE58B54}" dt="2020-06-17T05:04:18.692" v="58"/>
          <ac:spMkLst>
            <pc:docMk/>
            <pc:sldMk cId="4272611715" sldId="336"/>
            <ac:spMk id="2" creationId="{E4D04CB1-F409-4899-8A1C-58654B1E404B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28:19.062" v="308"/>
          <ac:spMkLst>
            <pc:docMk/>
            <pc:sldMk cId="4272611715" sldId="336"/>
            <ac:spMk id="6" creationId="{26A418D0-210C-45EC-8670-118DDB45A690}"/>
          </ac:spMkLst>
        </pc:spChg>
      </pc:sldChg>
      <pc:sldChg chg="addSp delSp">
        <pc:chgData name="内田 陽子" userId="S::yoko_uchida@jpfgojp.onmicrosoft.com::3ba88787-b8da-4fc8-a417-83f627a88c5e" providerId="AD" clId="Web-{E33FE84D-DFF8-E083-3E76-05AFEEE58B54}" dt="2020-06-17T05:04:31.410" v="63"/>
        <pc:sldMkLst>
          <pc:docMk/>
          <pc:sldMk cId="2163820203" sldId="337"/>
        </pc:sldMkLst>
        <pc:spChg chg="add del">
          <ac:chgData name="内田 陽子" userId="S::yoko_uchida@jpfgojp.onmicrosoft.com::3ba88787-b8da-4fc8-a417-83f627a88c5e" providerId="AD" clId="Web-{E33FE84D-DFF8-E083-3E76-05AFEEE58B54}" dt="2020-06-17T05:04:21.910" v="60"/>
          <ac:spMkLst>
            <pc:docMk/>
            <pc:sldMk cId="2163820203" sldId="337"/>
            <ac:spMk id="2" creationId="{24E009C6-E054-4941-AA8E-D92CC4D0F116}"/>
          </ac:spMkLst>
        </pc:spChg>
        <pc:spChg chg="add del">
          <ac:chgData name="内田 陽子" userId="S::yoko_uchida@jpfgojp.onmicrosoft.com::3ba88787-b8da-4fc8-a417-83f627a88c5e" providerId="AD" clId="Web-{E33FE84D-DFF8-E083-3E76-05AFEEE58B54}" dt="2020-06-17T05:04:31.410" v="63"/>
          <ac:spMkLst>
            <pc:docMk/>
            <pc:sldMk cId="2163820203" sldId="337"/>
            <ac:spMk id="6" creationId="{F514024B-511B-4273-AE34-F47B3EEE562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10" Type="http://schemas.openxmlformats.org/officeDocument/2006/relationships/image" Target="../media/image1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10" Type="http://schemas.openxmlformats.org/officeDocument/2006/relationships/image" Target="../media/image1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3" Type="http://schemas.microsoft.com/office/2007/relationships/media" Target="../media/media6.mp3"/><Relationship Id="rId7" Type="http://schemas.microsoft.com/office/2007/relationships/media" Target="../media/media8.mp3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5" Type="http://schemas.microsoft.com/office/2007/relationships/media" Target="../media/media7.mp3"/><Relationship Id="rId10" Type="http://schemas.openxmlformats.org/officeDocument/2006/relationships/image" Target="../media/image12.png"/><Relationship Id="rId4" Type="http://schemas.openxmlformats.org/officeDocument/2006/relationships/audio" Target="../media/media6.mp3"/><Relationship Id="rId9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日本の音楽</a:t>
            </a:r>
            <a:endParaRPr lang="en-US" altLang="ja-JP" sz="4000" dirty="0">
              <a:ea typeface="+mn-lt"/>
              <a:cs typeface="+mn-lt"/>
            </a:endParaRPr>
          </a:p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085382" y="1532627"/>
            <a:ext cx="3117009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dirty="0">
                <a:solidFill>
                  <a:srgbClr val="002060"/>
                </a:solidFill>
                <a:ea typeface="ＭＳ Ｐゴシック"/>
                <a:cs typeface="Calibri"/>
              </a:rPr>
              <a:t>    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に ほ ん                 お ん が く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close up of a device&#10;&#10;高い精度で生成された説明">
            <a:extLst>
              <a:ext uri="{FF2B5EF4-FFF2-40B4-BE49-F238E27FC236}">
                <a16:creationId xmlns:a16="http://schemas.microsoft.com/office/drawing/2014/main" id="{986F3587-3716-4569-8CA5-E3FE919C7C4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4540" r="-469" b="1641"/>
          <a:stretch/>
        </p:blipFill>
        <p:spPr>
          <a:xfrm>
            <a:off x="2818972" y="2999548"/>
            <a:ext cx="3500954" cy="195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8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4856" y="2996537"/>
            <a:ext cx="605156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1</a:t>
            </a:r>
            <a:r>
              <a:rPr lang="en-US" altLang="ja-JP">
                <a:latin typeface="MS PGothic"/>
                <a:ea typeface="+mn-lt"/>
                <a:cs typeface="+mn-lt"/>
              </a:rPr>
              <a:t>945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1958年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1971年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198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4</a:t>
            </a:r>
            <a:r>
              <a:rPr lang="ja-JP" dirty="0">
                <a:latin typeface="MS PGothic"/>
                <a:ea typeface="MS PGothic"/>
                <a:cs typeface="+mn-lt"/>
              </a:rPr>
              <a:t>年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191" y="43154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9382" y="4771842"/>
            <a:ext cx="25087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せんきゅうひゃくな</a:t>
            </a:r>
            <a:r>
              <a:rPr lang="ja-JP" altLang="en-US" sz="1000">
                <a:ea typeface="ＭＳ Ｐゴシック"/>
                <a:cs typeface="Calibri"/>
              </a:rPr>
              <a:t>な</a:t>
            </a:r>
            <a:r>
              <a:rPr lang="ja-JP" sz="1000">
                <a:ea typeface="ＭＳ Ｐゴシック"/>
                <a:cs typeface="Calibri"/>
              </a:rPr>
              <a:t>じゅう</a:t>
            </a:r>
            <a:r>
              <a:rPr lang="ja-JP" altLang="en-US" sz="1000">
                <a:ea typeface="ＭＳ Ｐゴシック"/>
                <a:cs typeface="Calibri"/>
              </a:rPr>
              <a:t>い</a:t>
            </a:r>
            <a:r>
              <a:rPr lang="ja-JP" sz="1000">
                <a:ea typeface="ＭＳ Ｐゴシック"/>
                <a:cs typeface="Calibri"/>
              </a:rPr>
              <a:t>ち ねん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3E9BDE-2081-4CAE-9200-C54FB3C265D3}"/>
              </a:ext>
            </a:extLst>
          </p:cNvPr>
          <p:cNvSpPr txBox="1"/>
          <p:nvPr/>
        </p:nvSpPr>
        <p:spPr>
          <a:xfrm>
            <a:off x="3293661" y="3471031"/>
            <a:ext cx="3073779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せんきゅうひゃくよんじゅうご ねん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D61B81-28BD-4E6E-9AF9-D015A18BDCE8}"/>
              </a:ext>
            </a:extLst>
          </p:cNvPr>
          <p:cNvSpPr txBox="1"/>
          <p:nvPr/>
        </p:nvSpPr>
        <p:spPr>
          <a:xfrm>
            <a:off x="3285100" y="5428669"/>
            <a:ext cx="2475405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せんきゅうひゃく</a:t>
            </a:r>
            <a:r>
              <a:rPr lang="ja-JP" altLang="en-US" sz="1000">
                <a:ea typeface="ＭＳ Ｐゴシック"/>
                <a:cs typeface="Calibri"/>
              </a:rPr>
              <a:t>はち</a:t>
            </a:r>
            <a:r>
              <a:rPr lang="ja-JP" sz="1000">
                <a:ea typeface="ＭＳ Ｐゴシック"/>
                <a:cs typeface="Calibri"/>
              </a:rPr>
              <a:t>じゅう</a:t>
            </a:r>
            <a:r>
              <a:rPr lang="ja-JP" altLang="en-US" sz="1000">
                <a:ea typeface="ＭＳ Ｐゴシック"/>
                <a:cs typeface="Calibri"/>
              </a:rPr>
              <a:t>よ  </a:t>
            </a:r>
            <a:r>
              <a:rPr lang="ja-JP" sz="1000">
                <a:ea typeface="ＭＳ Ｐゴシック"/>
                <a:cs typeface="Calibri"/>
              </a:rPr>
              <a:t>ねん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02EBBA-2416-4414-83FC-DB53B0660E91}"/>
              </a:ext>
            </a:extLst>
          </p:cNvPr>
          <p:cNvSpPr txBox="1"/>
          <p:nvPr/>
        </p:nvSpPr>
        <p:spPr>
          <a:xfrm>
            <a:off x="3293660" y="4113165"/>
            <a:ext cx="3073779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せんきゅうひゃくごじゅうはち ねん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9292" y="727347"/>
            <a:ext cx="7889234" cy="2281368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カラオケは、日本人の井上大佑という人に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にほんじん            いのうえ    だいすけ                   ひと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よって発明されました。最初に作られたの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はつめい                                       さいしょ           つく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いつですか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？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064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1061256"/>
            <a:ext cx="8004817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アニメ番組の主題歌など、アニメで使わ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  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ばんぐみ            しゅだいか                                                 つか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>
                <a:latin typeface="MS PGothic"/>
                <a:ea typeface="MS PGothic"/>
                <a:cs typeface="Calibri"/>
              </a:rPr>
              <a:t>れた歌のことを、何と呼びますか？   </a:t>
            </a:r>
            <a:r>
              <a:rPr lang="ja-JP" altLang="en-US" sz="3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 うた                                なん        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7769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アニソン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アメソン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アニミュ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アメミュ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1546" y="30030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787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3">
            <a:extLst>
              <a:ext uri="{FF2B5EF4-FFF2-40B4-BE49-F238E27FC236}">
                <a16:creationId xmlns:a16="http://schemas.microsoft.com/office/drawing/2014/main" id="{ACC0A01A-612D-4FEF-8648-36E8DB170EBD}"/>
              </a:ext>
            </a:extLst>
          </p:cNvPr>
          <p:cNvSpPr txBox="1">
            <a:spLocks/>
          </p:cNvSpPr>
          <p:nvPr/>
        </p:nvSpPr>
        <p:spPr>
          <a:xfrm>
            <a:off x="629292" y="652396"/>
            <a:ext cx="7902077" cy="2281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『マジンガーZ』『バビル2世』などの主題歌を</a:t>
            </a:r>
            <a:endParaRPr lang="ja-JP" sz="1400" dirty="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にせい                              しゅだいか</a:t>
            </a:r>
            <a:endParaRPr lang="ja-JP" sz="1400" dirty="0">
              <a:latin typeface="MS PGothic"/>
              <a:ea typeface="MS PGothic"/>
              <a:cs typeface="Calibri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歌い、海外のアニメファンの間でとても有名な</a:t>
            </a:r>
            <a:endParaRPr lang="ja-JP" sz="1400" dirty="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うた               かいがい                                                      あいだ                          ゆうめい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男性歌手は、誰ですか？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Calibri"/>
              </a:rPr>
              <a:t>  だんせい     かし</a:t>
            </a:r>
            <a:r>
              <a:rPr lang="ja-JP" altLang="en-US" sz="1400" dirty="0" err="1">
                <a:latin typeface="MS PGothic"/>
                <a:ea typeface="MS PGothic"/>
                <a:cs typeface="Calibri"/>
              </a:rPr>
              <a:t>ゅ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       だれ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7769" y="3146439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坂本九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水木一郎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ささきいさお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平井堅</a:t>
            </a:r>
            <a:endParaRPr lang="en-US" altLang="ja-JP" dirty="0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507" y="38137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189519" y="3631179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さか    もと    きゅう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62294" y="4275164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みず      </a:t>
            </a:r>
            <a:r>
              <a:rPr lang="ja-JP" altLang="en-US" sz="1200">
                <a:ea typeface="ＭＳ Ｐゴシック"/>
                <a:cs typeface="+mn-lt"/>
              </a:rPr>
              <a:t>き       いち    ろう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62294" y="48591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06642" y="555029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ひら      い    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503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3146439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伊福部昭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すぎやまこういち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久石譲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YOSHIKI</a:t>
            </a:r>
            <a:endParaRPr lang="ja-JP" altLang="en-US" dirty="0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5425" y="44653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20864" y="3659460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い      ふく     べ     あきら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74785" y="4228029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93639" y="49345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ひさ      いし   じょう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19133" y="5503155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ACC0A01A-612D-4FEF-8648-36E8DB170EBD}"/>
              </a:ext>
            </a:extLst>
          </p:cNvPr>
          <p:cNvSpPr txBox="1">
            <a:spLocks/>
          </p:cNvSpPr>
          <p:nvPr/>
        </p:nvSpPr>
        <p:spPr>
          <a:xfrm>
            <a:off x="629292" y="652396"/>
            <a:ext cx="8261672" cy="2281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Cambria"/>
                <a:ea typeface="MS PGothic"/>
                <a:cs typeface="+mj-lt"/>
              </a:rPr>
              <a:t>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もののけ姫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』『HANA-BI』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など、宮崎駿監督</a:t>
            </a:r>
            <a:endParaRPr lang="ja-JP" sz="1400" dirty="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ひめ                                                                        みやざきはやお かんとく</a:t>
            </a:r>
            <a:endParaRPr lang="ja-JP" sz="1400" dirty="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のアニメや北野武監督の映画の音楽を</a:t>
            </a:r>
            <a:endParaRPr lang="ja-JP" sz="3200" dirty="0">
              <a:latin typeface="Cambria" panose="02040503050406030204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きたの  たけし かんとく            えいが             おんがく</a:t>
            </a:r>
            <a:endParaRPr lang="ja-JP" altLang="en-US" sz="3200" dirty="0">
              <a:latin typeface="Cambria" panose="02040503050406030204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作っている作曲家は、次のうち誰ですか？  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Calibri"/>
              </a:rPr>
              <a:t>  つく                              さっきょくか                 つぎ                     だれ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900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7769" y="313394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久石譲</a:t>
            </a:r>
            <a:endParaRPr lang="ja-JP" dirty="0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伊福部昭</a:t>
            </a:r>
            <a:endParaRPr 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すぎやまこういち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坂本龍一</a:t>
            </a:r>
            <a:endParaRPr lang="en-US" altLang="ja-JP" dirty="0">
              <a:latin typeface="Calibri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5283" y="50727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163833" y="4260822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い       ふく     べ    あきら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2987474" y="54009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26507" y="35838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 err="1">
                <a:ea typeface="ＭＳ Ｐゴシック"/>
                <a:cs typeface="+mn-lt"/>
              </a:rPr>
              <a:t>ひさ</a:t>
            </a:r>
            <a:r>
              <a:rPr lang="ja-JP" altLang="en-US" sz="1200" dirty="0">
                <a:ea typeface="ＭＳ Ｐゴシック"/>
                <a:cs typeface="+mn-lt"/>
              </a:rPr>
              <a:t>    いし   じょう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06642" y="5537798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さか    もと   りゅう    いち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ACC0A01A-612D-4FEF-8648-36E8DB170EBD}"/>
              </a:ext>
            </a:extLst>
          </p:cNvPr>
          <p:cNvSpPr txBox="1">
            <a:spLocks/>
          </p:cNvSpPr>
          <p:nvPr/>
        </p:nvSpPr>
        <p:spPr>
          <a:xfrm>
            <a:off x="642135" y="664888"/>
            <a:ext cx="7863549" cy="2281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 </a:t>
            </a:r>
            <a:r>
              <a:rPr lang="ja-JP" sz="3200">
                <a:latin typeface="MS PGothic"/>
                <a:ea typeface="MS PGothic"/>
                <a:cs typeface="+mj-lt"/>
              </a:rPr>
              <a:t>1988年に映画『ラストエンペラー』で、</a:t>
            </a:r>
            <a:endParaRPr lang="ja-JP" sz="140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1100">
                <a:latin typeface="MS PGothic"/>
                <a:ea typeface="MS PGothic"/>
                <a:cs typeface="+mj-lt"/>
              </a:rPr>
              <a:t> せんきゅうひゃくはちじゅうはちねん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えいが</a:t>
            </a:r>
            <a:endParaRPr lang="ja-JP" altLang="en-US" sz="320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日本人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で</a:t>
            </a:r>
            <a:r>
              <a:rPr lang="ja-JP" sz="3200">
                <a:latin typeface="MS PGothic"/>
                <a:ea typeface="MS PGothic"/>
                <a:cs typeface="+mj-lt"/>
              </a:rPr>
              <a:t>はじめてアカデミー賞作曲賞を受賞</a:t>
            </a:r>
            <a:endParaRPr lang="ja-JP" altLang="en-US" sz="32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にほんじん                                                                        しょう  さっきょくしょう        じゅしょう</a:t>
            </a:r>
            <a:endParaRPr lang="ja-JP">
              <a:latin typeface="Cambria" panose="02040503050406030204"/>
              <a:ea typeface="ＭＳ Ｐゴシック"/>
              <a:cs typeface="+mj-lt"/>
            </a:endParaRPr>
          </a:p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した音楽家</a:t>
            </a:r>
            <a:r>
              <a:rPr lang="ja-JP" sz="3200">
                <a:latin typeface="MS PGothic"/>
                <a:ea typeface="MS PGothic"/>
                <a:cs typeface="+mj-lt"/>
              </a:rPr>
              <a:t>は誰ですか？  </a:t>
            </a:r>
            <a:endParaRPr lang="ja-JP">
              <a:ea typeface="ＭＳ Ｐゴシック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Calibri"/>
              </a:rPr>
              <a:t>                  おんがくか             だれ</a:t>
            </a:r>
            <a:endParaRPr lang="ja-JP" sz="140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018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980" y="2996537"/>
            <a:ext cx="49572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defTabSz="91440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サントリーホール   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シンフォニーホール  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カーネギーホール 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フィルハーモニーホール 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10699" y="29936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34321" y="1078173"/>
            <a:ext cx="8219610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MS PGothic"/>
                <a:ea typeface="MS PGothic"/>
                <a:cs typeface="+mj-lt"/>
              </a:rPr>
              <a:t>東京の赤坂にある、クラシックコンサート</a:t>
            </a:r>
            <a:endParaRPr lang="en-US" altLang="ja-JP" dirty="0">
              <a:latin typeface="ＭＳ Ｐゴシック"/>
              <a:ea typeface="ＭＳ Ｐゴシック"/>
              <a:cs typeface="Calibri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 とうきょう         あかさか</a:t>
            </a:r>
          </a:p>
          <a:p>
            <a:r>
              <a:rPr lang="ja-JP" sz="3600" dirty="0">
                <a:latin typeface="MS PGothic"/>
                <a:ea typeface="MS PGothic"/>
                <a:cs typeface="+mj-lt"/>
              </a:rPr>
              <a:t>専用のホールは、何という名前ですか？</a:t>
            </a:r>
            <a:endParaRPr lang="ja-JP" altLang="en-US" dirty="0">
              <a:latin typeface="Cambria" panose="02040503050406030204"/>
              <a:ea typeface="ＭＳ Ｐゴシック" panose="020B0600070205080204" pitchFamily="34" charset="-128"/>
              <a:cs typeface="+mj-lt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せんよう                                            なん                     なまえ</a:t>
            </a:r>
            <a:endParaRPr lang="ja-JP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6355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34321" y="1078173"/>
            <a:ext cx="8219610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MS PGothic"/>
                <a:ea typeface="MS PGothic"/>
                <a:cs typeface="+mj-lt"/>
              </a:rPr>
              <a:t>次のオペラのうち、日本が舞台になって</a:t>
            </a:r>
            <a:endParaRPr lang="en-US" altLang="ja-JP" dirty="0">
              <a:latin typeface="MS PGothic"/>
              <a:ea typeface="MS PGothic"/>
              <a:cs typeface="Calibri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つぎ                                                      にほん             </a:t>
            </a:r>
            <a:r>
              <a:rPr lang="ja-JP" altLang="en-US" sz="1600" dirty="0" err="1">
                <a:latin typeface="MS PGothic"/>
                <a:ea typeface="MS PGothic"/>
                <a:cs typeface="Calibri"/>
              </a:rPr>
              <a:t>ぶたい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  <a:p>
            <a:r>
              <a:rPr lang="ja-JP" altLang="en-US" sz="3600" dirty="0">
                <a:latin typeface="MS PGothic"/>
                <a:ea typeface="MS PGothic"/>
                <a:cs typeface="+mj-lt"/>
              </a:rPr>
              <a:t>いる作品は、どれですか？</a:t>
            </a:r>
            <a:endParaRPr lang="ja-JP" altLang="en-US" sz="3600" dirty="0">
              <a:ea typeface="+mj-lt"/>
              <a:cs typeface="+mj-lt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        さくひん</a:t>
            </a:r>
            <a:endParaRPr lang="ja-JP" dirty="0">
              <a:latin typeface="MS PGothic"/>
              <a:ea typeface="MS PGothic"/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8368CD69-B6B0-4D27-9023-65AAB3458EB9}"/>
              </a:ext>
            </a:extLst>
          </p:cNvPr>
          <p:cNvSpPr txBox="1">
            <a:spLocks/>
          </p:cNvSpPr>
          <p:nvPr/>
        </p:nvSpPr>
        <p:spPr>
          <a:xfrm>
            <a:off x="2717769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椿姫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蝶々夫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ト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ゥーラ</a:t>
            </a:r>
            <a:r>
              <a:rPr lang="ja-JP" dirty="0">
                <a:latin typeface="MS PGothic"/>
                <a:ea typeface="MS PGothic"/>
                <a:cs typeface="+mn-lt"/>
              </a:rPr>
              <a:t>ンドット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アイーダ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A9C9C3D6-D916-4472-B1A8-282F5ED7B6F5}"/>
              </a:ext>
            </a:extLst>
          </p:cNvPr>
          <p:cNvSpPr/>
          <p:nvPr/>
        </p:nvSpPr>
        <p:spPr>
          <a:xfrm>
            <a:off x="2696103" y="36638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8BA74E-D726-46F3-8589-7E9CB77A3A17}"/>
              </a:ext>
            </a:extLst>
          </p:cNvPr>
          <p:cNvSpPr txBox="1"/>
          <p:nvPr/>
        </p:nvSpPr>
        <p:spPr>
          <a:xfrm>
            <a:off x="3300822" y="3497104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つばき ひめ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C2EA1D-1C48-4BD5-9322-D42E59F4F778}"/>
              </a:ext>
            </a:extLst>
          </p:cNvPr>
          <p:cNvSpPr txBox="1"/>
          <p:nvPr/>
        </p:nvSpPr>
        <p:spPr>
          <a:xfrm>
            <a:off x="3300822" y="4106408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ちょう ちょう     ふ      じん</a:t>
            </a:r>
          </a:p>
        </p:txBody>
      </p:sp>
    </p:spTree>
    <p:extLst>
      <p:ext uri="{BB962C8B-B14F-4D97-AF65-F5344CB8AC3E}">
        <p14:creationId xmlns:p14="http://schemas.microsoft.com/office/powerpoint/2010/main" val="2877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2669" y="701661"/>
            <a:ext cx="7542481" cy="2075886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ミュージカル『サウンド・オブ・ミュージック』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の『ドレミの歌』の日本語歌詞では、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うた                 にほんご          かし      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「ドは＜何＞のド」と歌われていますか？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                 なに                                うた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35472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どんぐり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ドーナツ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どうも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どりょく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1763" y="36578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57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1048413"/>
            <a:ext cx="8004817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童謡「いぬのおまわりさん」の歌のなか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どうよう                                                                                うた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で、迷子になった動物はどれですか？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まいご                               どうぶつ     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2619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ねずみ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うさぎ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ねこ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くま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192" y="43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019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82C84649-E85E-41C2-A51D-D54E3F0ED745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125467" y="891267"/>
            <a:ext cx="6710771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これは、「和太鼓」です。この太鼓を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Calibri"/>
              </a:rPr>
              <a:t>                                  わだいこ                                              たいこ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Calibri"/>
              </a:rPr>
            </a:br>
            <a:r>
              <a:rPr lang="ja-JP" sz="3200">
                <a:latin typeface="MS PGothic"/>
                <a:ea typeface="MS PGothic"/>
              </a:rPr>
              <a:t>たたくときに使うバチは、どれですか？</a:t>
            </a:r>
            <a:r>
              <a:rPr lang="ja-JP" sz="3200" dirty="0">
                <a:latin typeface="MS PGothic"/>
                <a:ea typeface="MS PGothic"/>
              </a:rPr>
              <a:t/>
            </a:r>
            <a:br>
              <a:rPr lang="ja-JP" sz="3200" dirty="0">
                <a:latin typeface="MS PGothic"/>
                <a:ea typeface="MS PGothic"/>
              </a:rPr>
            </a:br>
            <a:r>
              <a:rPr lang="ja-JP" altLang="en-US" sz="1600" dirty="0">
                <a:latin typeface="MS PGothic"/>
                <a:ea typeface="MS PGothic"/>
              </a:rPr>
              <a:t>                               </a:t>
            </a:r>
            <a:r>
              <a:rPr lang="ja-JP" altLang="en-US" sz="1400" dirty="0">
                <a:latin typeface="MS PGothic"/>
                <a:ea typeface="MS PGothic"/>
              </a:rPr>
              <a:t>  </a:t>
            </a:r>
            <a:r>
              <a:rPr lang="ja-JP" sz="1400" dirty="0">
                <a:latin typeface="MS PGothic"/>
                <a:ea typeface="MS PGothic"/>
              </a:rPr>
              <a:t>つ</a:t>
            </a:r>
            <a:r>
              <a:rPr lang="ja-JP" altLang="en-US" sz="1400" dirty="0">
                <a:latin typeface="MS PGothic"/>
                <a:ea typeface="MS PGothic"/>
              </a:rPr>
              <a:t>か</a:t>
            </a:r>
            <a:endParaRPr lang="en-US" altLang="ja-JP" sz="1400">
              <a:latin typeface="MS PGothic"/>
              <a:ea typeface="MS PGothic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5131357" y="29219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3AFF0824-3509-41F7-A0CB-AC3BAD5B45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09" y="3709570"/>
            <a:ext cx="7469312" cy="1121252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AB81D446-35F3-4E36-BA0F-83C6B44E5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14" y="884915"/>
            <a:ext cx="1802043" cy="16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973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チャゲ＆飛鳥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サザンオールスターズ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Dreams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Come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True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アリス  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901" y="36707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174361" y="3481278"/>
            <a:ext cx="25087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      あすか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6686" y="727347"/>
            <a:ext cx="7202147" cy="2280002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いとしのエリー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』『TSUNAMI』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などの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ヒット曲をもつ、桑田佳祐がボーカルの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きょく                              くわた    けいすけ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バンド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は</a:t>
            </a:r>
            <a:r>
              <a:rPr lang="ja-JP" sz="3200">
                <a:latin typeface="MS PGothic"/>
                <a:ea typeface="MS PGothic"/>
                <a:cs typeface="+mj-lt"/>
              </a:rPr>
              <a:t>何ですか？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なん</a:t>
            </a:r>
            <a:r>
              <a:rPr lang="ja-JP" altLang="en-US" sz="1400" b="1">
                <a:latin typeface="MS PGothic"/>
                <a:ea typeface="MS PGothic"/>
                <a:cs typeface="+mj-lt"/>
              </a:rPr>
              <a:t>   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</a:t>
            </a:r>
            <a:r>
              <a:rPr lang="ja-JP" sz="14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</a:t>
            </a:r>
            <a:endParaRPr lang="ja-JP" sz="140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148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891267"/>
            <a:ext cx="813652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これは、「三板（さんば）」という楽器です。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   がっき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どこの地方の楽器ですか？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                   ちほう              がっき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258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北海道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秋田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徳島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沖縄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01361" y="49650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708884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ほっ   かい   どう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708884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  </a:t>
            </a:r>
            <a:r>
              <a:rPr lang="en-US" altLang="ja-JP" sz="1200" dirty="0" err="1">
                <a:ea typeface="ＭＳ Ｐゴシック"/>
                <a:cs typeface="Calibri"/>
              </a:rPr>
              <a:t>とく</a:t>
            </a:r>
            <a:r>
              <a:rPr lang="en-US" altLang="ja-JP" sz="1200" dirty="0">
                <a:ea typeface="ＭＳ Ｐゴシック"/>
                <a:cs typeface="Calibri"/>
              </a:rPr>
              <a:t>     </a:t>
            </a:r>
            <a:r>
              <a:rPr lang="en-US" altLang="ja-JP" sz="1200" dirty="0" err="1">
                <a:ea typeface="ＭＳ Ｐゴシック"/>
                <a:cs typeface="Calibri"/>
              </a:rPr>
              <a:t>しま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08884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 </a:t>
            </a:r>
            <a:r>
              <a:rPr lang="en-US" altLang="ja-JP" sz="1200" dirty="0" err="1">
                <a:ea typeface="ＭＳ Ｐゴシック"/>
                <a:cs typeface="Calibri"/>
              </a:rPr>
              <a:t>おき</a:t>
            </a:r>
            <a:r>
              <a:rPr lang="en-US" altLang="ja-JP" sz="1200" dirty="0">
                <a:ea typeface="ＭＳ Ｐゴシック"/>
                <a:cs typeface="Calibri"/>
              </a:rPr>
              <a:t>    </a:t>
            </a:r>
            <a:r>
              <a:rPr lang="en-US" altLang="ja-JP" sz="1200" dirty="0" err="1">
                <a:ea typeface="ＭＳ Ｐゴシック"/>
                <a:cs typeface="Calibri"/>
              </a:rPr>
              <a:t>なわ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708884" y="4107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あき     た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pic>
        <p:nvPicPr>
          <p:cNvPr id="5" name="Picture 7" descr="A hand holding a banana&#10;&#10;高い精度で生成された説明">
            <a:extLst>
              <a:ext uri="{FF2B5EF4-FFF2-40B4-BE49-F238E27FC236}">
                <a16:creationId xmlns:a16="http://schemas.microsoft.com/office/drawing/2014/main" id="{555E6333-FD15-4750-BCB2-6F2D5FA67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21" y="3196280"/>
            <a:ext cx="2588017" cy="199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891267"/>
            <a:ext cx="835485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竹から作られている、日本の楽器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たけ                                                               にほん            がっき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です。何という名前ですか？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                 なん                     なまえ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258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尺六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尺七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尺八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ja-JP">
                <a:latin typeface="MS PGothic"/>
                <a:ea typeface="MS PGothic"/>
                <a:cs typeface="+mn-lt"/>
              </a:rPr>
              <a:t>尺九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07372" y="43202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708884" y="34084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MS PGothic"/>
                <a:ea typeface="MS PGothic"/>
                <a:cs typeface="Calibri"/>
              </a:rPr>
              <a:t>しゃく  </a:t>
            </a:r>
            <a:r>
              <a:rPr lang="en-US" altLang="ja-JP" sz="1200" dirty="0" err="1">
                <a:latin typeface="MS PGothic"/>
                <a:ea typeface="+mn-lt"/>
                <a:cs typeface="Calibri"/>
              </a:rPr>
              <a:t>ろく</a:t>
            </a:r>
            <a:endParaRPr lang="ja-JP" altLang="en-US" sz="1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708884" y="471200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 err="1">
                <a:latin typeface="MS PGothic"/>
                <a:ea typeface="ＭＳ Ｐゴシック"/>
                <a:cs typeface="Calibri"/>
              </a:rPr>
              <a:t>しゃく</a:t>
            </a:r>
            <a:r>
              <a:rPr lang="en-US" altLang="ja-JP" sz="1200" dirty="0">
                <a:latin typeface="MS PGothic"/>
                <a:ea typeface="ＭＳ Ｐゴシック"/>
                <a:cs typeface="Calibri"/>
              </a:rPr>
              <a:t>  </a:t>
            </a:r>
            <a:r>
              <a:rPr lang="en-US" altLang="ja-JP" sz="1200" dirty="0" err="1">
                <a:latin typeface="MS PGothic"/>
                <a:ea typeface="ＭＳ Ｐゴシック"/>
                <a:cs typeface="Calibri"/>
              </a:rPr>
              <a:t>はち</a:t>
            </a:r>
            <a:endParaRPr lang="en-US" altLang="ja-JP" sz="1200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08884" y="53637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 err="1">
                <a:latin typeface="MS PGothic"/>
                <a:ea typeface="ＭＳ Ｐゴシック"/>
                <a:cs typeface="Calibri"/>
              </a:rPr>
              <a:t>しゃく</a:t>
            </a:r>
            <a:r>
              <a:rPr lang="en-US" sz="1200" dirty="0">
                <a:latin typeface="MS PGothic"/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きゅう</a:t>
            </a:r>
            <a:endParaRPr lang="en-US" sz="1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708884" y="40602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MS PGothic"/>
                <a:ea typeface="MS PGothic"/>
                <a:cs typeface="Calibri"/>
              </a:rPr>
              <a:t>しゃく</a:t>
            </a:r>
            <a:r>
              <a:rPr lang="en-US" altLang="ja-JP" sz="1200" dirty="0">
                <a:latin typeface="MS PGothic"/>
                <a:ea typeface="+mn-lt"/>
                <a:cs typeface="Calibri"/>
              </a:rPr>
              <a:t>  </a:t>
            </a:r>
            <a:r>
              <a:rPr lang="en-US" altLang="ja-JP" sz="1200" dirty="0" err="1">
                <a:latin typeface="MS PGothic"/>
                <a:ea typeface="+mn-lt"/>
                <a:cs typeface="Calibri"/>
              </a:rPr>
              <a:t>なな</a:t>
            </a:r>
            <a:endParaRPr lang="ja-JP" altLang="en-US" sz="1200" dirty="0" err="1">
              <a:latin typeface="MS PGothic"/>
              <a:ea typeface="MS PGothic"/>
              <a:cs typeface="Calibri"/>
            </a:endParaRPr>
          </a:p>
        </p:txBody>
      </p:sp>
      <p:pic>
        <p:nvPicPr>
          <p:cNvPr id="8" name="Picture 11" descr="A picture containing person, indoor, holding, baseball&#10;&#10;非常に高い精度で生成された説明">
            <a:extLst>
              <a:ext uri="{FF2B5EF4-FFF2-40B4-BE49-F238E27FC236}">
                <a16:creationId xmlns:a16="http://schemas.microsoft.com/office/drawing/2014/main" id="{7035E9F8-8A11-4503-B136-33F5AB0D5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431" y="2772150"/>
            <a:ext cx="1961936" cy="312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2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4876" y="891267"/>
            <a:ext cx="765088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</a:t>
            </a:r>
            <a:r>
              <a:rPr lang="ja-JP" sz="3600" dirty="0">
                <a:latin typeface="MS PGothic"/>
                <a:ea typeface="MS PGothic"/>
                <a:cs typeface="+mj-lt"/>
              </a:rPr>
              <a:t>、何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と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いう名前の楽器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すか？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b="1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なん                     なまえ             がっき</a:t>
            </a:r>
          </a:p>
        </p:txBody>
      </p:sp>
      <p:pic>
        <p:nvPicPr>
          <p:cNvPr id="8" name="Picture 11" descr="A picture containing indoor, sitting, white, table&#10;&#10;非常に高い精度で生成された説明">
            <a:extLst>
              <a:ext uri="{FF2B5EF4-FFF2-40B4-BE49-F238E27FC236}">
                <a16:creationId xmlns:a16="http://schemas.microsoft.com/office/drawing/2014/main" id="{9EF9EC06-2606-4D39-866F-2A30EAC48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70" y="3234807"/>
            <a:ext cx="2664646" cy="2032249"/>
          </a:xfrm>
          <a:prstGeom prst="rect">
            <a:avLst/>
          </a:prstGeom>
        </p:spPr>
      </p:pic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31B46E05-B6FE-4D6A-AAFA-10AC7C989499}"/>
              </a:ext>
            </a:extLst>
          </p:cNvPr>
          <p:cNvSpPr txBox="1">
            <a:spLocks/>
          </p:cNvSpPr>
          <p:nvPr/>
        </p:nvSpPr>
        <p:spPr>
          <a:xfrm>
            <a:off x="3125832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こと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びわ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三味線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胡</a:t>
            </a:r>
            <a:r>
              <a:rPr lang="ja-JP">
                <a:latin typeface="MS PGothic"/>
                <a:ea typeface="MS PGothic"/>
                <a:cs typeface="+mn-lt"/>
              </a:rPr>
              <a:t>弓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695EF62A-D2E0-4685-AA51-B2415576ADE5}"/>
              </a:ext>
            </a:extLst>
          </p:cNvPr>
          <p:cNvSpPr/>
          <p:nvPr/>
        </p:nvSpPr>
        <p:spPr>
          <a:xfrm>
            <a:off x="3103957" y="43040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D0EE21-5D13-4E70-8A31-D7949F110F1B}"/>
              </a:ext>
            </a:extLst>
          </p:cNvPr>
          <p:cNvSpPr txBox="1"/>
          <p:nvPr/>
        </p:nvSpPr>
        <p:spPr>
          <a:xfrm>
            <a:off x="3708884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  </a:t>
            </a:r>
            <a:r>
              <a:rPr lang="en-US" altLang="ja-JP" sz="1200" dirty="0" err="1">
                <a:ea typeface="ＭＳ Ｐゴシック"/>
                <a:cs typeface="Calibri"/>
              </a:rPr>
              <a:t>しゃ</a:t>
            </a:r>
            <a:r>
              <a:rPr lang="en-US" altLang="ja-JP" sz="1200" dirty="0">
                <a:ea typeface="ＭＳ Ｐゴシック"/>
                <a:cs typeface="Calibri"/>
              </a:rPr>
              <a:t>     み      </a:t>
            </a:r>
            <a:r>
              <a:rPr lang="en-US" altLang="ja-JP" sz="1200" dirty="0" err="1">
                <a:ea typeface="ＭＳ Ｐゴシック"/>
                <a:cs typeface="Calibri"/>
              </a:rPr>
              <a:t>せん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E8AAD50-01B9-4331-BD09-68E302238D5F}"/>
              </a:ext>
            </a:extLst>
          </p:cNvPr>
          <p:cNvSpPr txBox="1"/>
          <p:nvPr/>
        </p:nvSpPr>
        <p:spPr>
          <a:xfrm>
            <a:off x="3708884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   こ     </a:t>
            </a:r>
            <a:r>
              <a:rPr lang="en-US" altLang="ja-JP" sz="1200" dirty="0" err="1">
                <a:ea typeface="ＭＳ Ｐゴシック"/>
                <a:cs typeface="Calibri"/>
              </a:rPr>
              <a:t>きゅう</a:t>
            </a:r>
          </a:p>
        </p:txBody>
      </p:sp>
    </p:spTree>
    <p:extLst>
      <p:ext uri="{BB962C8B-B14F-4D97-AF65-F5344CB8AC3E}">
        <p14:creationId xmlns:p14="http://schemas.microsoft.com/office/powerpoint/2010/main" val="123159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477" y="2996537"/>
            <a:ext cx="4621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defTabSz="91440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ドレミラシド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ドレミソラド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ドミファソシド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ドレファラシド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MS PGothic"/>
                <a:ea typeface="MS PGothic"/>
                <a:cs typeface="+mj-lt"/>
              </a:rPr>
              <a:t>演歌でよく使われる音階は、次のうち</a:t>
            </a:r>
            <a:endParaRPr lang="ja-JP" altLang="en-US" sz="3600" dirty="0">
              <a:latin typeface="MS PGothic"/>
              <a:ea typeface="MS PGothic"/>
              <a:cs typeface="Calibri"/>
            </a:endParaRPr>
          </a:p>
          <a:p>
            <a:r>
              <a:rPr lang="ja-JP" altLang="en-US" sz="1600" b="1" dirty="0">
                <a:latin typeface="MS PGothic"/>
                <a:ea typeface="MS PGothic"/>
                <a:cs typeface="Calibri"/>
              </a:rPr>
              <a:t> 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えんか                     つか                       </a:t>
            </a:r>
            <a:r>
              <a:rPr lang="ja-JP" altLang="en-US" sz="1600" dirty="0" err="1">
                <a:latin typeface="MS PGothic"/>
                <a:ea typeface="MS PGothic"/>
                <a:cs typeface="Calibri"/>
              </a:rPr>
              <a:t>おん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かい              つぎ </a:t>
            </a:r>
            <a:r>
              <a:rPr lang="ja-JP" sz="1600" dirty="0">
                <a:latin typeface="MS PGothic"/>
                <a:ea typeface="MS PGothic"/>
                <a:cs typeface="Calibri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どれですか？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699927" y="36538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9" name="media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0147" y="3044259"/>
            <a:ext cx="609600" cy="609600"/>
          </a:xfrm>
          <a:prstGeom prst="rect">
            <a:avLst/>
          </a:prstGeom>
        </p:spPr>
      </p:pic>
      <p:pic>
        <p:nvPicPr>
          <p:cNvPr id="10" name="media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74144" y="3691524"/>
            <a:ext cx="609600" cy="609600"/>
          </a:xfrm>
          <a:prstGeom prst="rect">
            <a:avLst/>
          </a:prstGeom>
        </p:spPr>
      </p:pic>
      <p:pic>
        <p:nvPicPr>
          <p:cNvPr id="11" name="media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06926" y="4337822"/>
            <a:ext cx="609600" cy="609600"/>
          </a:xfrm>
          <a:prstGeom prst="rect">
            <a:avLst/>
          </a:prstGeom>
        </p:spPr>
      </p:pic>
      <p:pic>
        <p:nvPicPr>
          <p:cNvPr id="12" name="media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06926" y="50120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2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77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62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1985" y="2996537"/>
            <a:ext cx="4621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defTabSz="91440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 ド</a:t>
            </a:r>
            <a:r>
              <a:rPr lang="ja-JP" altLang="en-US">
                <a:latin typeface="MS PGothic"/>
                <a:ea typeface="MS PGothic"/>
                <a:cs typeface="+mn-lt"/>
              </a:rPr>
              <a:t>ミファソシド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ドレファラシド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ドレミソラド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ドレミラ</a:t>
            </a:r>
            <a:r>
              <a:rPr lang="ja-JP">
                <a:latin typeface="MS PGothic"/>
                <a:ea typeface="MS PGothic"/>
                <a:cs typeface="+mn-lt"/>
              </a:rPr>
              <a:t>シド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>
                <a:latin typeface="MS PGothic"/>
                <a:ea typeface="MS PGothic"/>
                <a:cs typeface="+mj-lt"/>
              </a:rPr>
              <a:t>沖縄の音楽で使われる伝統的な</a:t>
            </a:r>
            <a:r>
              <a:rPr lang="ja-JP" sz="3600">
                <a:latin typeface="MS PGothic"/>
                <a:ea typeface="MS PGothic"/>
                <a:cs typeface="+mj-lt"/>
              </a:rPr>
              <a:t>音階</a:t>
            </a:r>
            <a:endParaRPr lang="ja-JP" altLang="en-US" sz="3600" dirty="0">
              <a:latin typeface="MS PGothic"/>
              <a:ea typeface="MS PGothic"/>
              <a:cs typeface="Calibri"/>
            </a:endParaRPr>
          </a:p>
          <a:p>
            <a:r>
              <a:rPr lang="ja-JP" altLang="en-US" sz="1600" b="1" dirty="0">
                <a:latin typeface="MS PGothic"/>
                <a:ea typeface="MS PGothic"/>
                <a:cs typeface="Calibri"/>
              </a:rPr>
              <a:t> 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えんか                    つか                        おんかい             つぎ </a:t>
            </a:r>
            <a:r>
              <a:rPr lang="ja-JP" sz="1600" dirty="0">
                <a:latin typeface="MS PGothic"/>
                <a:ea typeface="MS PGothic"/>
                <a:cs typeface="Calibri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は、次のうちど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れですか？</a:t>
            </a:r>
          </a:p>
          <a:p>
            <a:r>
              <a:rPr lang="ja-JP" altLang="en-US" sz="1600">
                <a:latin typeface="MS PGothic"/>
                <a:ea typeface="MS PGothic"/>
                <a:cs typeface="Calibri"/>
              </a:rPr>
              <a:t>            つぎ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668582" y="29782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9" name="media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3411" y="5026925"/>
            <a:ext cx="609600" cy="609600"/>
          </a:xfrm>
          <a:prstGeom prst="rect">
            <a:avLst/>
          </a:prstGeom>
        </p:spPr>
      </p:pic>
      <p:pic>
        <p:nvPicPr>
          <p:cNvPr id="10" name="media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47070" y="4287549"/>
            <a:ext cx="609600" cy="609600"/>
          </a:xfrm>
          <a:prstGeom prst="rect">
            <a:avLst/>
          </a:prstGeom>
        </p:spPr>
      </p:pic>
      <p:pic>
        <p:nvPicPr>
          <p:cNvPr id="11" name="media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21787" y="2939608"/>
            <a:ext cx="609600" cy="609600"/>
          </a:xfrm>
          <a:prstGeom prst="rect">
            <a:avLst/>
          </a:prstGeom>
        </p:spPr>
      </p:pic>
      <p:pic>
        <p:nvPicPr>
          <p:cNvPr id="12" name="media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47070" y="35970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7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77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62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1444" y="891267"/>
            <a:ext cx="776409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日本の国歌、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君が代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は、次のうち、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にほん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こっか                  きみ          よ                       つぎ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8598" y="29906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9" name="media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63889" y="2995467"/>
            <a:ext cx="609600" cy="609600"/>
          </a:xfrm>
          <a:prstGeom prst="rect">
            <a:avLst/>
          </a:prstGeom>
        </p:spPr>
      </p:pic>
      <p:pic>
        <p:nvPicPr>
          <p:cNvPr id="10" name="media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63889" y="5026925"/>
            <a:ext cx="609600" cy="609600"/>
          </a:xfrm>
          <a:prstGeom prst="rect">
            <a:avLst/>
          </a:prstGeom>
        </p:spPr>
      </p:pic>
      <p:pic>
        <p:nvPicPr>
          <p:cNvPr id="11" name="media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63889" y="3672976"/>
            <a:ext cx="609600" cy="609600"/>
          </a:xfrm>
          <a:prstGeom prst="rect">
            <a:avLst/>
          </a:prstGeom>
        </p:spPr>
      </p:pic>
      <p:pic>
        <p:nvPicPr>
          <p:cNvPr id="12" name="media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63889" y="43504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6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71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359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0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891267"/>
            <a:ext cx="8354854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この曲は、日本では『蛍の光』という名前です。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          きょく        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にほん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  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ほたる     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ひかり                        なまえ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日本でこの曲が</a:t>
            </a:r>
            <a:r>
              <a:rPr lang="ja-JP" sz="3200" u="sng" dirty="0">
                <a:latin typeface="MS PGothic"/>
                <a:ea typeface="MS PGothic"/>
                <a:cs typeface="+mj-lt"/>
              </a:rPr>
              <a:t>使われない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のは、次のうちどの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にほん                       きょく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つか                                                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つぎ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ときですか？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486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大みそか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卒業式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お正月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店の閉まる時間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249" y="43323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7918" y="34461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latin typeface="Calibri"/>
                <a:ea typeface="MS PGothic"/>
                <a:cs typeface="Calibri"/>
              </a:rPr>
              <a:t> おお</a:t>
            </a:r>
            <a:endParaRPr lang="en-US" altLang="ja-JP" sz="1200" dirty="0">
              <a:latin typeface="Calibri"/>
              <a:ea typeface="MS PGothic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7918" y="47497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latin typeface="MS PGothic"/>
                <a:ea typeface="ＭＳ Ｐゴシック"/>
                <a:cs typeface="Calibri"/>
              </a:rPr>
              <a:t>       しょう  がつ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7918" y="54014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MS PGothic"/>
                <a:ea typeface="MS PGothic"/>
                <a:cs typeface="Calibri"/>
              </a:rPr>
              <a:t>みせ             し                       じかん</a:t>
            </a:r>
            <a:endParaRPr lang="ja-JP" altLang="en-US" sz="1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7918" y="40979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latin typeface="MS PGothic"/>
                <a:ea typeface="MS PGothic"/>
                <a:cs typeface="Calibri"/>
              </a:rPr>
              <a:t>そつ  ぎょう  しき</a:t>
            </a:r>
            <a:endParaRPr lang="en-US" altLang="ja-JP" sz="1200" dirty="0">
              <a:latin typeface="MS PGothic"/>
              <a:ea typeface="MS PGothic"/>
              <a:cs typeface="Calibri"/>
            </a:endParaRPr>
          </a:p>
        </p:txBody>
      </p:sp>
      <p:pic>
        <p:nvPicPr>
          <p:cNvPr id="6" name="media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0865" y="3398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68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3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31B46E05-B6FE-4D6A-AAFA-10AC7C989499}"/>
              </a:ext>
            </a:extLst>
          </p:cNvPr>
          <p:cNvSpPr txBox="1">
            <a:spLocks/>
          </p:cNvSpPr>
          <p:nvPr/>
        </p:nvSpPr>
        <p:spPr>
          <a:xfrm>
            <a:off x="2717883" y="2996537"/>
            <a:ext cx="5548006" cy="26271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卒業式のとき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子どもを寝かせるとき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人が死んだとき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ボールで</a:t>
            </a:r>
            <a:r>
              <a:rPr lang="ja-JP" dirty="0">
                <a:latin typeface="MS PGothic"/>
                <a:ea typeface="MS PGothic"/>
                <a:cs typeface="+mn-lt"/>
              </a:rPr>
              <a:t>遊ぶとき</a:t>
            </a:r>
            <a:endParaRPr 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4876" y="891267"/>
            <a:ext cx="765088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この曲は、どんなときに歌う歌ですか？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きょく                                                    うた       うた</a:t>
            </a: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695EF62A-D2E0-4685-AA51-B2415576ADE5}"/>
              </a:ext>
            </a:extLst>
          </p:cNvPr>
          <p:cNvSpPr/>
          <p:nvPr/>
        </p:nvSpPr>
        <p:spPr>
          <a:xfrm>
            <a:off x="2693412" y="36773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D0EE21-5D13-4E70-8A31-D7949F110F1B}"/>
              </a:ext>
            </a:extLst>
          </p:cNvPr>
          <p:cNvSpPr txBox="1"/>
          <p:nvPr/>
        </p:nvSpPr>
        <p:spPr>
          <a:xfrm>
            <a:off x="3300936" y="47779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  ひと</a:t>
            </a:r>
            <a:r>
              <a:rPr lang="en-US" altLang="ja-JP" sz="1200">
                <a:ea typeface="ＭＳ Ｐゴシック"/>
                <a:cs typeface="Calibri"/>
              </a:rPr>
              <a:t>                し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E8AAD50-01B9-4331-BD09-68E302238D5F}"/>
              </a:ext>
            </a:extLst>
          </p:cNvPr>
          <p:cNvSpPr txBox="1"/>
          <p:nvPr/>
        </p:nvSpPr>
        <p:spPr>
          <a:xfrm>
            <a:off x="3300936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                                              あそ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AE3CD4-CAF4-4494-B17F-80A5055E25E2}"/>
              </a:ext>
            </a:extLst>
          </p:cNvPr>
          <p:cNvSpPr txBox="1"/>
          <p:nvPr/>
        </p:nvSpPr>
        <p:spPr>
          <a:xfrm>
            <a:off x="3300936" y="34808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そつ   ぎょう   しき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2A656A-D936-4BEE-97FA-8F63385D28B5}"/>
              </a:ext>
            </a:extLst>
          </p:cNvPr>
          <p:cNvSpPr txBox="1"/>
          <p:nvPr/>
        </p:nvSpPr>
        <p:spPr>
          <a:xfrm>
            <a:off x="3300936" y="41326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   こ                                     ね</a:t>
            </a:r>
          </a:p>
        </p:txBody>
      </p:sp>
      <p:pic>
        <p:nvPicPr>
          <p:cNvPr id="3" name="media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4876" y="7913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1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7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31B46E05-B6FE-4D6A-AAFA-10AC7C989499}"/>
              </a:ext>
            </a:extLst>
          </p:cNvPr>
          <p:cNvSpPr txBox="1">
            <a:spLocks/>
          </p:cNvSpPr>
          <p:nvPr/>
        </p:nvSpPr>
        <p:spPr>
          <a:xfrm>
            <a:off x="2747920" y="2996537"/>
            <a:ext cx="5548006" cy="26271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雪   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雨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風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虹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695EF62A-D2E0-4685-AA51-B2415576ADE5}"/>
              </a:ext>
            </a:extLst>
          </p:cNvPr>
          <p:cNvSpPr/>
          <p:nvPr/>
        </p:nvSpPr>
        <p:spPr>
          <a:xfrm>
            <a:off x="2723449" y="30069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D0EE21-5D13-4E70-8A31-D7949F110F1B}"/>
              </a:ext>
            </a:extLst>
          </p:cNvPr>
          <p:cNvSpPr txBox="1"/>
          <p:nvPr/>
        </p:nvSpPr>
        <p:spPr>
          <a:xfrm>
            <a:off x="3330972" y="47497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 err="1">
                <a:ea typeface="ＭＳ Ｐゴシック"/>
                <a:cs typeface="Calibri"/>
              </a:rPr>
              <a:t>かぜ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E8AAD50-01B9-4331-BD09-68E302238D5F}"/>
              </a:ext>
            </a:extLst>
          </p:cNvPr>
          <p:cNvSpPr txBox="1"/>
          <p:nvPr/>
        </p:nvSpPr>
        <p:spPr>
          <a:xfrm>
            <a:off x="3330972" y="54014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 err="1">
                <a:ea typeface="ＭＳ Ｐゴシック"/>
                <a:cs typeface="Calibri"/>
              </a:rPr>
              <a:t>にじ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AE3CD4-CAF4-4494-B17F-80A5055E25E2}"/>
              </a:ext>
            </a:extLst>
          </p:cNvPr>
          <p:cNvSpPr txBox="1"/>
          <p:nvPr/>
        </p:nvSpPr>
        <p:spPr>
          <a:xfrm>
            <a:off x="3330972" y="34525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 err="1">
                <a:ea typeface="ＭＳ Ｐゴシック"/>
                <a:cs typeface="Calibri"/>
              </a:rPr>
              <a:t>ゆき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2A656A-D936-4BEE-97FA-8F63385D28B5}"/>
              </a:ext>
            </a:extLst>
          </p:cNvPr>
          <p:cNvSpPr txBox="1"/>
          <p:nvPr/>
        </p:nvSpPr>
        <p:spPr>
          <a:xfrm>
            <a:off x="3330972" y="41043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 err="1">
                <a:ea typeface="ＭＳ Ｐゴシック"/>
                <a:cs typeface="Calibri"/>
              </a:rPr>
              <a:t>あめ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6551" y="891267"/>
            <a:ext cx="825449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次のうち何を歌った歌ですか？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きょく              つぎ                    なに        うた              うた</a:t>
            </a:r>
          </a:p>
        </p:txBody>
      </p:sp>
      <p:pic>
        <p:nvPicPr>
          <p:cNvPr id="3" name="media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6551" y="7795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1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9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891267"/>
            <a:ext cx="780262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この曲は、『七つの子』という、ある鳥を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           きょく                  なな                こ                                            とり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歌った歌です。どんな鳥ですか？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うた              うた                                          とり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にわとり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からす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はと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つる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103" y="36653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media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7820" y="4278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79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222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サイレント・イブ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クリスマス・イブ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雪のクリス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マ</a:t>
            </a:r>
            <a:r>
              <a:rPr lang="ja-JP" dirty="0">
                <a:latin typeface="MS PGothic"/>
                <a:ea typeface="MS PGothic"/>
                <a:cs typeface="+mn-lt"/>
              </a:rPr>
              <a:t>ス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いつかの</a:t>
            </a:r>
            <a:r>
              <a:rPr lang="ja-JP" dirty="0">
                <a:latin typeface="MS PGothic"/>
                <a:ea typeface="MS PGothic"/>
                <a:cs typeface="+mn-lt"/>
              </a:rPr>
              <a:t>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リ</a:t>
            </a:r>
            <a:r>
              <a:rPr lang="ja-JP" dirty="0">
                <a:latin typeface="MS PGothic"/>
                <a:ea typeface="MS PGothic"/>
                <a:cs typeface="+mn-lt"/>
              </a:rPr>
              <a:t>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ク</a:t>
            </a:r>
            <a:r>
              <a:rPr lang="ja-JP" dirty="0">
                <a:latin typeface="MS PGothic"/>
                <a:ea typeface="MS PGothic"/>
                <a:cs typeface="+mn-lt"/>
              </a:rPr>
              <a:t>リスマス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6551" y="727347"/>
            <a:ext cx="8081874" cy="2281368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日本のクリスマスによく聞かれる、</a:t>
            </a:r>
            <a:r>
              <a:rPr lang="ja-JP" sz="3200" dirty="0">
                <a:latin typeface="MS PGothic"/>
                <a:ea typeface="MS PGothic"/>
                <a:cs typeface="+mj-lt"/>
              </a:rPr>
              <a:t>山下達郎の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 にほん                                                               き                               やました   たつろう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有名なクリスマスソングは、</a:t>
            </a:r>
            <a:r>
              <a:rPr lang="ja-JP" sz="3200" dirty="0">
                <a:latin typeface="MS PGothic"/>
                <a:ea typeface="MS PGothic"/>
                <a:cs typeface="+mj-lt"/>
              </a:rPr>
              <a:t>何という題名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です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ゆうめい                                                                           なん                   だいめい        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か？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19" y="36612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155155" y="4787817"/>
            <a:ext cx="25087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ゆき</a:t>
            </a:r>
          </a:p>
        </p:txBody>
      </p:sp>
    </p:spTree>
    <p:extLst>
      <p:ext uri="{BB962C8B-B14F-4D97-AF65-F5344CB8AC3E}">
        <p14:creationId xmlns:p14="http://schemas.microsoft.com/office/powerpoint/2010/main" val="214491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891267"/>
            <a:ext cx="780262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この曲は、ある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動</a:t>
            </a:r>
            <a:r>
              <a:rPr lang="ja-JP" sz="3600" dirty="0">
                <a:latin typeface="MS PGothic"/>
                <a:ea typeface="MS PGothic"/>
                <a:cs typeface="+mj-lt"/>
              </a:rPr>
              <a:t>物を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歌った歌です。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           きょく                           どうぶつ          うた                うた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どんな動物ですか？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どうぶつ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さる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たぬき</a:t>
            </a:r>
            <a:endParaRPr lang="ja-JP" dirty="0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うさぎ</a:t>
            </a:r>
            <a:endParaRPr lang="ja-JP">
              <a:latin typeface="Calibri" panose="020F0502020204030204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し</a:t>
            </a:r>
            <a:r>
              <a:rPr lang="ja-JP" dirty="0">
                <a:latin typeface="MS PGothic"/>
                <a:ea typeface="MS PGothic"/>
                <a:cs typeface="+mn-lt"/>
              </a:rPr>
              <a:t>か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518" y="42851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media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7820" y="4630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05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891267"/>
            <a:ext cx="780262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この曲は、ある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動</a:t>
            </a:r>
            <a:r>
              <a:rPr lang="ja-JP" sz="3600" dirty="0">
                <a:latin typeface="MS PGothic"/>
                <a:ea typeface="MS PGothic"/>
                <a:cs typeface="+mj-lt"/>
              </a:rPr>
              <a:t>物を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歌った歌です。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           きょく                           どうぶつ         うた               うた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どんな動物ですか？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どうぶつ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きつね</a:t>
            </a:r>
            <a:endParaRPr lang="ja-JP" alt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たぬき</a:t>
            </a:r>
            <a:endParaRPr lang="ja-JP" dirty="0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うさぎ</a:t>
            </a:r>
            <a:endParaRPr lang="ja-JP">
              <a:latin typeface="Calibri" panose="020F0502020204030204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く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ま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338" y="36301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media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7820" y="4982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14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7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0258" y="891267"/>
            <a:ext cx="705774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どんな行事のときに歌う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きょく                                  ぎょうじ                               うた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うた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お正月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ひな祭り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こどもの日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七</a:t>
            </a:r>
            <a:r>
              <a:rPr lang="ja-JP" dirty="0">
                <a:latin typeface="MS PGothic"/>
                <a:ea typeface="MS PGothic"/>
                <a:cs typeface="+mn-lt"/>
              </a:rPr>
              <a:t>夕</a:t>
            </a:r>
            <a:endParaRPr lang="en-US" altLang="ja-JP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338" y="36584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BEC1C-3E26-4E32-B3D7-174088DB690E}"/>
              </a:ext>
            </a:extLst>
          </p:cNvPr>
          <p:cNvSpPr txBox="1"/>
          <p:nvPr/>
        </p:nvSpPr>
        <p:spPr>
          <a:xfrm>
            <a:off x="3297918" y="34461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Calibri"/>
                <a:ea typeface="MS PGothic"/>
                <a:cs typeface="Calibri"/>
              </a:rPr>
              <a:t>            </a:t>
            </a:r>
            <a:r>
              <a:rPr lang="en-US" altLang="ja-JP" sz="1200" dirty="0" err="1">
                <a:latin typeface="Calibri"/>
                <a:ea typeface="MS PGothic"/>
                <a:cs typeface="Calibri"/>
              </a:rPr>
              <a:t>しょう</a:t>
            </a:r>
            <a:r>
              <a:rPr lang="en-US" altLang="ja-JP" sz="1200" dirty="0">
                <a:latin typeface="Calibri"/>
                <a:ea typeface="MS PGothic"/>
                <a:cs typeface="Calibri"/>
              </a:rPr>
              <a:t>   </a:t>
            </a:r>
            <a:r>
              <a:rPr lang="en-US" altLang="ja-JP" sz="1200" dirty="0" err="1">
                <a:latin typeface="Calibri"/>
                <a:ea typeface="MS PGothic"/>
                <a:cs typeface="Calibri"/>
              </a:rPr>
              <a:t>がつ</a:t>
            </a:r>
            <a:endParaRPr lang="en-US" altLang="ja-JP" sz="1200" dirty="0">
              <a:latin typeface="Calibri"/>
              <a:ea typeface="MS PGothic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172601-E246-47A7-84EF-17846FF54FE6}"/>
              </a:ext>
            </a:extLst>
          </p:cNvPr>
          <p:cNvSpPr txBox="1"/>
          <p:nvPr/>
        </p:nvSpPr>
        <p:spPr>
          <a:xfrm>
            <a:off x="3297918" y="47497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MS PGothic"/>
                <a:ea typeface="ＭＳ Ｐゴシック"/>
                <a:cs typeface="Calibri"/>
              </a:rPr>
              <a:t>                                 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B99E73-F3E3-4BF9-BEF6-E819DA7DE650}"/>
              </a:ext>
            </a:extLst>
          </p:cNvPr>
          <p:cNvSpPr txBox="1"/>
          <p:nvPr/>
        </p:nvSpPr>
        <p:spPr>
          <a:xfrm>
            <a:off x="3297918" y="54014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latin typeface="MS PGothic"/>
                <a:ea typeface="MS PGothic"/>
                <a:cs typeface="Calibri"/>
              </a:rPr>
              <a:t>  たな  ばた</a:t>
            </a:r>
            <a:endParaRPr lang="ja-JP" altLang="en-US" sz="1200">
              <a:latin typeface="MS PGothic"/>
              <a:ea typeface="MS PGothic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50065C-4AE8-4890-96BD-D50164EEDCB1}"/>
              </a:ext>
            </a:extLst>
          </p:cNvPr>
          <p:cNvSpPr txBox="1"/>
          <p:nvPr/>
        </p:nvSpPr>
        <p:spPr>
          <a:xfrm>
            <a:off x="3297918" y="40979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MS PGothic"/>
                <a:ea typeface="MS PGothic"/>
                <a:cs typeface="Calibri"/>
              </a:rPr>
              <a:t>                 </a:t>
            </a:r>
            <a:r>
              <a:rPr lang="en-US" altLang="ja-JP" sz="1200" dirty="0" err="1">
                <a:latin typeface="MS PGothic"/>
                <a:ea typeface="MS PGothic"/>
                <a:cs typeface="Calibri"/>
              </a:rPr>
              <a:t>まつ</a:t>
            </a:r>
            <a:endParaRPr lang="en-US" altLang="ja-JP" sz="1200" dirty="0">
              <a:latin typeface="MS PGothic"/>
              <a:ea typeface="MS PGothic"/>
              <a:cs typeface="Calibri"/>
            </a:endParaRPr>
          </a:p>
        </p:txBody>
      </p:sp>
      <p:pic>
        <p:nvPicPr>
          <p:cNvPr id="9" name="media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5458" y="4865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53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6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0258" y="891267"/>
            <a:ext cx="705774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この曲は、こどもの日に歌う歌の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きょく                                         ひ          うた       うた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何を歌った歌ですか？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なに       うた               うた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かしわもち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かぶと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金太郎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こいのぼ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り</a:t>
            </a:r>
            <a:endParaRPr lang="en-US" altLang="ja-JP" dirty="0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8349" y="49624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172601-E246-47A7-84EF-17846FF54FE6}"/>
              </a:ext>
            </a:extLst>
          </p:cNvPr>
          <p:cNvSpPr txBox="1"/>
          <p:nvPr/>
        </p:nvSpPr>
        <p:spPr>
          <a:xfrm>
            <a:off x="3297918" y="47497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MS PGothic"/>
                <a:ea typeface="ＭＳ Ｐゴシック"/>
                <a:cs typeface="Calibri"/>
              </a:rPr>
              <a:t>  </a:t>
            </a:r>
            <a:r>
              <a:rPr lang="en-US" altLang="ja-JP" sz="1200" dirty="0" err="1">
                <a:latin typeface="MS PGothic"/>
                <a:ea typeface="ＭＳ Ｐゴシック"/>
                <a:cs typeface="Calibri"/>
              </a:rPr>
              <a:t>きん</a:t>
            </a:r>
            <a:r>
              <a:rPr lang="en-US" altLang="ja-JP" sz="1200" dirty="0">
                <a:latin typeface="MS PGothic"/>
                <a:ea typeface="ＭＳ Ｐゴシック"/>
                <a:cs typeface="Calibri"/>
              </a:rPr>
              <a:t>    た    </a:t>
            </a:r>
            <a:r>
              <a:rPr lang="en-US" altLang="ja-JP" sz="1200" dirty="0" err="1">
                <a:latin typeface="MS PGothic"/>
                <a:ea typeface="ＭＳ Ｐゴシック"/>
                <a:cs typeface="Calibri"/>
              </a:rPr>
              <a:t>ろう</a:t>
            </a:r>
            <a:endParaRPr lang="en-US" altLang="ja-JP" sz="1200" dirty="0">
              <a:latin typeface="MS PGothic"/>
              <a:ea typeface="ＭＳ Ｐゴシック"/>
              <a:cs typeface="Calibri"/>
            </a:endParaRPr>
          </a:p>
        </p:txBody>
      </p:sp>
      <p:pic>
        <p:nvPicPr>
          <p:cNvPr id="6" name="media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0258" y="4865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9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2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7719" y="891267"/>
            <a:ext cx="775124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この曲は、日本の昔話を歌った歌です。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           きょく               にほん  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む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かしばなし   うた              うた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何の話ですか？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はなし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浦島太郎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桃太郎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さるかに合戦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花咲</a:t>
            </a:r>
            <a:r>
              <a:rPr lang="ja-JP" dirty="0">
                <a:latin typeface="MS PGothic"/>
                <a:ea typeface="MS PGothic"/>
                <a:cs typeface="+mn-lt"/>
              </a:rPr>
              <a:t>じいさ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ん</a:t>
            </a:r>
            <a:endParaRPr lang="en-US" altLang="ja-JP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338" y="30069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BEC1C-3E26-4E32-B3D7-174088DB690E}"/>
              </a:ext>
            </a:extLst>
          </p:cNvPr>
          <p:cNvSpPr txBox="1"/>
          <p:nvPr/>
        </p:nvSpPr>
        <p:spPr>
          <a:xfrm>
            <a:off x="3297918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Calibri"/>
                <a:ea typeface="MS PGothic"/>
                <a:cs typeface="Calibri"/>
              </a:rPr>
              <a:t>  </a:t>
            </a:r>
            <a:r>
              <a:rPr lang="en-US" altLang="ja-JP" sz="1200" dirty="0" err="1">
                <a:latin typeface="Calibri"/>
                <a:ea typeface="MS PGothic"/>
                <a:cs typeface="Calibri"/>
              </a:rPr>
              <a:t>うら</a:t>
            </a:r>
            <a:r>
              <a:rPr lang="en-US" altLang="ja-JP" sz="1200" dirty="0">
                <a:latin typeface="Calibri"/>
                <a:ea typeface="MS PGothic"/>
                <a:cs typeface="Calibri"/>
              </a:rPr>
              <a:t>     </a:t>
            </a:r>
            <a:r>
              <a:rPr lang="en-US" altLang="ja-JP" sz="1200" dirty="0" err="1">
                <a:latin typeface="Calibri"/>
                <a:ea typeface="MS PGothic"/>
                <a:cs typeface="Calibri"/>
              </a:rPr>
              <a:t>しま</a:t>
            </a:r>
            <a:r>
              <a:rPr lang="en-US" altLang="ja-JP" sz="1200" dirty="0">
                <a:latin typeface="Calibri"/>
                <a:ea typeface="MS PGothic"/>
                <a:cs typeface="Calibri"/>
              </a:rPr>
              <a:t>      た      </a:t>
            </a:r>
            <a:r>
              <a:rPr lang="en-US" altLang="ja-JP" sz="1200" dirty="0" err="1">
                <a:latin typeface="Calibri"/>
                <a:ea typeface="MS PGothic"/>
                <a:cs typeface="Calibri"/>
              </a:rPr>
              <a:t>ろう</a:t>
            </a:r>
            <a:endParaRPr lang="en-US" altLang="ja-JP" sz="1200" dirty="0">
              <a:latin typeface="Calibri"/>
              <a:ea typeface="MS PGothic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172601-E246-47A7-84EF-17846FF54FE6}"/>
              </a:ext>
            </a:extLst>
          </p:cNvPr>
          <p:cNvSpPr txBox="1"/>
          <p:nvPr/>
        </p:nvSpPr>
        <p:spPr>
          <a:xfrm>
            <a:off x="3297918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MS PGothic"/>
                <a:ea typeface="ＭＳ Ｐゴシック"/>
                <a:cs typeface="Calibri"/>
              </a:rPr>
              <a:t>                                 </a:t>
            </a:r>
            <a:r>
              <a:rPr lang="en-US" altLang="ja-JP" sz="1200" dirty="0" err="1">
                <a:latin typeface="MS PGothic"/>
                <a:ea typeface="ＭＳ Ｐゴシック"/>
                <a:cs typeface="Calibri"/>
              </a:rPr>
              <a:t>かっ</a:t>
            </a:r>
            <a:r>
              <a:rPr lang="en-US" altLang="ja-JP" sz="1200" dirty="0">
                <a:latin typeface="MS PGothic"/>
                <a:ea typeface="ＭＳ Ｐゴシック"/>
                <a:cs typeface="Calibri"/>
              </a:rPr>
              <a:t>  </a:t>
            </a:r>
            <a:r>
              <a:rPr lang="en-US" altLang="ja-JP" sz="1200" dirty="0" err="1">
                <a:latin typeface="MS PGothic"/>
                <a:ea typeface="ＭＳ Ｐゴシック"/>
                <a:cs typeface="Calibri"/>
              </a:rPr>
              <a:t>せん</a:t>
            </a:r>
            <a:endParaRPr lang="en-US" altLang="ja-JP" sz="1200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B99E73-F3E3-4BF9-BEF6-E819DA7DE650}"/>
              </a:ext>
            </a:extLst>
          </p:cNvPr>
          <p:cNvSpPr txBox="1"/>
          <p:nvPr/>
        </p:nvSpPr>
        <p:spPr>
          <a:xfrm>
            <a:off x="3297918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latin typeface="MS PGothic"/>
                <a:ea typeface="MS PGothic"/>
                <a:cs typeface="+mn-lt"/>
              </a:rPr>
              <a:t> はな  さか</a:t>
            </a:r>
            <a:endParaRPr lang="ja-JP" altLang="en-US" sz="1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50065C-4AE8-4890-96BD-D50164EEDCB1}"/>
              </a:ext>
            </a:extLst>
          </p:cNvPr>
          <p:cNvSpPr txBox="1"/>
          <p:nvPr/>
        </p:nvSpPr>
        <p:spPr>
          <a:xfrm>
            <a:off x="3297918" y="4107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MS PGothic"/>
                <a:ea typeface="MS PGothic"/>
                <a:cs typeface="Calibri"/>
              </a:rPr>
              <a:t>  </a:t>
            </a:r>
            <a:r>
              <a:rPr lang="en-US" altLang="ja-JP" sz="1200" dirty="0" err="1">
                <a:latin typeface="MS PGothic"/>
                <a:ea typeface="MS PGothic"/>
                <a:cs typeface="Calibri"/>
              </a:rPr>
              <a:t>もも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    た     </a:t>
            </a:r>
            <a:r>
              <a:rPr lang="en-US" altLang="ja-JP" sz="1200" dirty="0" err="1">
                <a:latin typeface="MS PGothic"/>
                <a:ea typeface="MS PGothic"/>
                <a:cs typeface="Calibri"/>
              </a:rPr>
              <a:t>ろう</a:t>
            </a:r>
            <a:endParaRPr lang="en-US" altLang="ja-JP" sz="1200" dirty="0">
              <a:latin typeface="MS PGothic"/>
              <a:ea typeface="MS PGothic"/>
              <a:cs typeface="Calibri"/>
            </a:endParaRPr>
          </a:p>
        </p:txBody>
      </p:sp>
      <p:pic>
        <p:nvPicPr>
          <p:cNvPr id="8" name="media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719" y="4396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6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9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7719" y="891267"/>
            <a:ext cx="775124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ある季節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を歌った歌です。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           きょく                            きせつ           うた              うた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季</a:t>
            </a:r>
            <a:r>
              <a:rPr lang="ja-JP" sz="3600" dirty="0">
                <a:latin typeface="MS PGothic"/>
                <a:ea typeface="MS PGothic"/>
                <a:cs typeface="+mj-lt"/>
              </a:rPr>
              <a:t>節ですか？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きせつ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冬</a:t>
            </a:r>
            <a:endParaRPr lang="ja-JP" altLang="en-US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338" y="29974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BEC1C-3E26-4E32-B3D7-174088DB690E}"/>
              </a:ext>
            </a:extLst>
          </p:cNvPr>
          <p:cNvSpPr txBox="1"/>
          <p:nvPr/>
        </p:nvSpPr>
        <p:spPr>
          <a:xfrm>
            <a:off x="3297918" y="34461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Calibri"/>
                <a:ea typeface="MS PGothic"/>
                <a:cs typeface="Calibri"/>
              </a:rPr>
              <a:t> </a:t>
            </a:r>
            <a:r>
              <a:rPr lang="en-US" altLang="ja-JP" sz="1200" dirty="0" err="1">
                <a:latin typeface="Calibri"/>
                <a:ea typeface="MS PGothic"/>
                <a:cs typeface="Calibri"/>
              </a:rPr>
              <a:t>はる</a:t>
            </a:r>
            <a:endParaRPr lang="en-US" altLang="ja-JP" sz="1200" dirty="0">
              <a:latin typeface="Calibri"/>
              <a:ea typeface="MS PGothic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172601-E246-47A7-84EF-17846FF54FE6}"/>
              </a:ext>
            </a:extLst>
          </p:cNvPr>
          <p:cNvSpPr txBox="1"/>
          <p:nvPr/>
        </p:nvSpPr>
        <p:spPr>
          <a:xfrm>
            <a:off x="3297918" y="47497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latin typeface="MS PGothic"/>
                <a:ea typeface="ＭＳ Ｐゴシック"/>
                <a:cs typeface="Calibri"/>
              </a:rPr>
              <a:t> あき</a:t>
            </a:r>
            <a:endParaRPr lang="en-US" altLang="ja-JP" sz="1200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B99E73-F3E3-4BF9-BEF6-E819DA7DE650}"/>
              </a:ext>
            </a:extLst>
          </p:cNvPr>
          <p:cNvSpPr txBox="1"/>
          <p:nvPr/>
        </p:nvSpPr>
        <p:spPr>
          <a:xfrm>
            <a:off x="3297918" y="54014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latin typeface="MS PGothic"/>
                <a:ea typeface="MS PGothic"/>
                <a:cs typeface="+mn-lt"/>
              </a:rPr>
              <a:t> ふゆ</a:t>
            </a:r>
            <a:endParaRPr lang="ja-JP" altLang="en-US" sz="1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50065C-4AE8-4890-96BD-D50164EEDCB1}"/>
              </a:ext>
            </a:extLst>
          </p:cNvPr>
          <p:cNvSpPr txBox="1"/>
          <p:nvPr/>
        </p:nvSpPr>
        <p:spPr>
          <a:xfrm>
            <a:off x="3297918" y="40979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latin typeface="MS PGothic"/>
                <a:ea typeface="MS PGothic"/>
                <a:cs typeface="Calibri"/>
              </a:rPr>
              <a:t> なつ</a:t>
            </a:r>
            <a:endParaRPr lang="en-US" altLang="ja-JP" sz="1200" dirty="0">
              <a:latin typeface="MS PGothic"/>
              <a:ea typeface="MS PGothic"/>
              <a:cs typeface="Calibri"/>
            </a:endParaRPr>
          </a:p>
        </p:txBody>
      </p:sp>
      <p:pic>
        <p:nvPicPr>
          <p:cNvPr id="8" name="media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719" y="4630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10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2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7719" y="891267"/>
            <a:ext cx="775124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この曲は、「花」という曲です。この曲の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           きょく                 はな                      きょく                                 きょく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歌詞に出てくる川は、どの川ですか？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かし               で                    かわ                           かわ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大井川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鴨川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信濃川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隅</a:t>
            </a:r>
            <a:r>
              <a:rPr lang="ja-JP" dirty="0">
                <a:latin typeface="MS PGothic"/>
                <a:ea typeface="MS PGothic"/>
                <a:cs typeface="+mn-lt"/>
              </a:rPr>
              <a:t>田川</a:t>
            </a:r>
            <a:endParaRPr lang="ja-JP" altLang="en-US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911" y="49564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BEC1C-3E26-4E32-B3D7-174088DB690E}"/>
              </a:ext>
            </a:extLst>
          </p:cNvPr>
          <p:cNvSpPr txBox="1"/>
          <p:nvPr/>
        </p:nvSpPr>
        <p:spPr>
          <a:xfrm>
            <a:off x="3297918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MS PGothic"/>
                <a:ea typeface="MS PGothic"/>
                <a:cs typeface="Calibri"/>
              </a:rPr>
              <a:t> おお    い    が</a:t>
            </a:r>
            <a:r>
              <a:rPr lang="ja-JP" altLang="en-US" sz="1200" dirty="0" err="1">
                <a:latin typeface="MS PGothic"/>
                <a:ea typeface="MS PGothic"/>
                <a:cs typeface="Calibri"/>
              </a:rPr>
              <a:t>わ</a:t>
            </a:r>
            <a:endParaRPr lang="en-US" sz="1200" dirty="0">
              <a:ea typeface="+mn-lt"/>
              <a:cs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172601-E246-47A7-84EF-17846FF54FE6}"/>
              </a:ext>
            </a:extLst>
          </p:cNvPr>
          <p:cNvSpPr txBox="1"/>
          <p:nvPr/>
        </p:nvSpPr>
        <p:spPr>
          <a:xfrm>
            <a:off x="3297918" y="47779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MS PGothic"/>
                <a:ea typeface="ＭＳ Ｐゴシック"/>
                <a:cs typeface="Calibri"/>
              </a:rPr>
              <a:t> </a:t>
            </a:r>
            <a:r>
              <a:rPr lang="ja-JP" altLang="en-US" sz="1200">
                <a:latin typeface="MS PGothic"/>
                <a:ea typeface="MS PGothic"/>
                <a:cs typeface="Calibri"/>
              </a:rPr>
              <a:t>   しなの     がわ</a:t>
            </a:r>
            <a:endParaRPr 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B99E73-F3E3-4BF9-BEF6-E819DA7DE650}"/>
              </a:ext>
            </a:extLst>
          </p:cNvPr>
          <p:cNvSpPr txBox="1"/>
          <p:nvPr/>
        </p:nvSpPr>
        <p:spPr>
          <a:xfrm>
            <a:off x="3297918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MS PGothic"/>
                <a:ea typeface="MS PGothic"/>
                <a:cs typeface="+mn-lt"/>
              </a:rPr>
              <a:t> すみ    だ    がわ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50065C-4AE8-4890-96BD-D50164EEDCB1}"/>
              </a:ext>
            </a:extLst>
          </p:cNvPr>
          <p:cNvSpPr txBox="1"/>
          <p:nvPr/>
        </p:nvSpPr>
        <p:spPr>
          <a:xfrm>
            <a:off x="3297918" y="41262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latin typeface="MS PGothic"/>
                <a:ea typeface="MS PGothic"/>
                <a:cs typeface="Calibri"/>
              </a:rPr>
              <a:t> かも  がわ</a:t>
            </a:r>
            <a:endParaRPr lang="en-US" altLang="ja-JP" sz="1200" dirty="0">
              <a:latin typeface="MS PGothic"/>
              <a:ea typeface="MS PGothic"/>
              <a:cs typeface="Calibri"/>
            </a:endParaRPr>
          </a:p>
        </p:txBody>
      </p:sp>
      <p:pic>
        <p:nvPicPr>
          <p:cNvPr id="6" name="media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719" y="4982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3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698627"/>
            <a:ext cx="8354854" cy="217531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この曲は、ベートーベンの第九（交響曲第９番）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             きょく        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                                              だい   く        こうきょうきょく   だいきゅうばん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です。日本でこの曲が特によく演奏されるのは、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      にほん                       きょく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とく　　　　　　　　　  えんそう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どの季節ですか？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きせつ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486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お正月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夏休み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クリスマス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年末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9891" y="49611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0761" y="344918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MS PGothic"/>
                <a:ea typeface="ＭＳ Ｐゴシック"/>
                <a:cs typeface="Calibri"/>
              </a:rPr>
              <a:t>       </a:t>
            </a:r>
            <a:r>
              <a:rPr lang="en-US" altLang="ja-JP" sz="1200" dirty="0" err="1">
                <a:latin typeface="MS PGothic"/>
                <a:ea typeface="ＭＳ Ｐゴシック"/>
                <a:cs typeface="Calibri"/>
              </a:rPr>
              <a:t>しょう</a:t>
            </a:r>
            <a:r>
              <a:rPr lang="en-US" altLang="ja-JP" sz="1200" dirty="0">
                <a:latin typeface="MS PGothic"/>
                <a:ea typeface="ＭＳ Ｐゴシック"/>
                <a:cs typeface="Calibri"/>
              </a:rPr>
              <a:t>  </a:t>
            </a:r>
            <a:r>
              <a:rPr lang="en-US" altLang="ja-JP" sz="1200" dirty="0" err="1">
                <a:latin typeface="MS PGothic"/>
                <a:ea typeface="ＭＳ Ｐゴシック"/>
                <a:cs typeface="Calibri"/>
              </a:rPr>
              <a:t>がつ</a:t>
            </a:r>
            <a:endParaRPr lang="en-US" altLang="ja-JP" sz="1200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7918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latin typeface="MS PGothic"/>
                <a:ea typeface="MS PGothic"/>
                <a:cs typeface="+mn-lt"/>
              </a:rPr>
              <a:t> ねん まつ</a:t>
            </a:r>
            <a:endParaRPr lang="ja-JP" altLang="en-US" sz="1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7918" y="4107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latin typeface="MS PGothic"/>
                <a:ea typeface="MS PGothic"/>
                <a:cs typeface="Calibri"/>
              </a:rPr>
              <a:t>なつ   やす</a:t>
            </a:r>
            <a:endParaRPr lang="en-US" altLang="ja-JP" sz="1200" dirty="0">
              <a:latin typeface="MS PGothic"/>
              <a:ea typeface="MS PGothic"/>
              <a:cs typeface="Calibri"/>
            </a:endParaRPr>
          </a:p>
        </p:txBody>
      </p:sp>
      <p:pic>
        <p:nvPicPr>
          <p:cNvPr id="5" name="media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0865" y="2712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47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6551" y="891267"/>
            <a:ext cx="825449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この曲は、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次のうち何を歌った歌ですか？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きょく              つぎ                    なに        うた              うた</a:t>
            </a:r>
          </a:p>
        </p:txBody>
      </p:sp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31B46E05-B6FE-4D6A-AAFA-10AC7C989499}"/>
              </a:ext>
            </a:extLst>
          </p:cNvPr>
          <p:cNvSpPr txBox="1">
            <a:spLocks/>
          </p:cNvSpPr>
          <p:nvPr/>
        </p:nvSpPr>
        <p:spPr>
          <a:xfrm>
            <a:off x="2747920" y="2996537"/>
            <a:ext cx="5548006" cy="26271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雪   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雨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風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虹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695EF62A-D2E0-4685-AA51-B2415576ADE5}"/>
              </a:ext>
            </a:extLst>
          </p:cNvPr>
          <p:cNvSpPr/>
          <p:nvPr/>
        </p:nvSpPr>
        <p:spPr>
          <a:xfrm>
            <a:off x="2732876" y="36773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D0EE21-5D13-4E70-8A31-D7949F110F1B}"/>
              </a:ext>
            </a:extLst>
          </p:cNvPr>
          <p:cNvSpPr txBox="1"/>
          <p:nvPr/>
        </p:nvSpPr>
        <p:spPr>
          <a:xfrm>
            <a:off x="3330972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 かぜ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E8AAD50-01B9-4331-BD09-68E302238D5F}"/>
              </a:ext>
            </a:extLst>
          </p:cNvPr>
          <p:cNvSpPr txBox="1"/>
          <p:nvPr/>
        </p:nvSpPr>
        <p:spPr>
          <a:xfrm>
            <a:off x="3330972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 にじ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AE3CD4-CAF4-4494-B17F-80A5055E25E2}"/>
              </a:ext>
            </a:extLst>
          </p:cNvPr>
          <p:cNvSpPr txBox="1"/>
          <p:nvPr/>
        </p:nvSpPr>
        <p:spPr>
          <a:xfrm>
            <a:off x="3330972" y="34620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 err="1">
                <a:ea typeface="ＭＳ Ｐゴシック"/>
                <a:cs typeface="Calibri"/>
              </a:rPr>
              <a:t>ゆき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2A656A-D936-4BEE-97FA-8F63385D28B5}"/>
              </a:ext>
            </a:extLst>
          </p:cNvPr>
          <p:cNvSpPr txBox="1"/>
          <p:nvPr/>
        </p:nvSpPr>
        <p:spPr>
          <a:xfrm>
            <a:off x="3330972" y="41137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あめ</a:t>
            </a:r>
          </a:p>
        </p:txBody>
      </p:sp>
      <p:pic>
        <p:nvPicPr>
          <p:cNvPr id="3" name="media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6551" y="756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0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9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6579" y="891267"/>
            <a:ext cx="6865101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lt"/>
              </a:rPr>
              <a:t>女性アイドルグループ</a:t>
            </a:r>
            <a:r>
              <a:rPr lang="en-US" sz="3600" dirty="0">
                <a:latin typeface="MS PGothic"/>
                <a:ea typeface="+mj-lt"/>
                <a:cs typeface="+mj-lt"/>
              </a:rPr>
              <a:t>AKB48</a:t>
            </a:r>
            <a:r>
              <a:rPr lang="ja-JP" altLang="en-US" sz="3600" dirty="0" err="1">
                <a:latin typeface="MS PGothic"/>
                <a:ea typeface="MS PGothic"/>
                <a:cs typeface="+mj-lt"/>
              </a:rPr>
              <a:t>の</a:t>
            </a:r>
            <a:br>
              <a:rPr lang="ja-JP" altLang="en-US" sz="3600" dirty="0" err="1">
                <a:latin typeface="MS PGothic"/>
                <a:ea typeface="MS PGothic"/>
                <a:cs typeface="+mj-lt"/>
              </a:rPr>
            </a:br>
            <a:r>
              <a:rPr lang="ja-JP" altLang="en-US" sz="1600" dirty="0" err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じょせい                                                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エーケービーフォーティーエイト</a:t>
            </a:r>
            <a:br>
              <a:rPr lang="ja-JP" altLang="en-US" sz="12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メンバーは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何人ですか？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  なんにん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５人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約20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48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6</a:t>
            </a:r>
            <a:r>
              <a:rPr lang="ja-JP" dirty="0">
                <a:latin typeface="MS PGothic"/>
                <a:ea typeface="MS PGothic"/>
                <a:cs typeface="+mn-lt"/>
              </a:rPr>
              <a:t>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人以上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140" y="49652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9289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ご    にん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118120" y="47814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よんじゅうはち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に</a:t>
            </a:r>
            <a:r>
              <a:rPr lang="ja-JP" altLang="en-US" sz="1200" dirty="0">
                <a:ea typeface="ＭＳ Ｐゴシック"/>
                <a:cs typeface="Calibri"/>
              </a:rPr>
              <a:t>ん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6547" y="5433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ろくじゅうにん</a:t>
            </a:r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いじょう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9289" y="41167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やく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 にじゅう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にん</a:t>
            </a:r>
          </a:p>
        </p:txBody>
      </p:sp>
    </p:spTree>
    <p:extLst>
      <p:ext uri="{BB962C8B-B14F-4D97-AF65-F5344CB8AC3E}">
        <p14:creationId xmlns:p14="http://schemas.microsoft.com/office/powerpoint/2010/main" val="16211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82202" y="1061256"/>
            <a:ext cx="6968657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時代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』『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地上の星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などをヒット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     じだい                    ちじょう           ほし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sz="3600">
                <a:latin typeface="MS PGothic"/>
                <a:ea typeface="MS PGothic"/>
                <a:cs typeface="Calibri"/>
              </a:rPr>
              <a:t>させた女性歌手は、誰ですか？</a:t>
            </a:r>
            <a:r>
              <a:rPr lang="ja-JP" sz="3600" dirty="0">
                <a:latin typeface="MS PGothic"/>
                <a:ea typeface="MS PGothic"/>
                <a:cs typeface="Calibri"/>
              </a:rPr>
              <a:t/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sz="1600">
                <a:latin typeface="MS PGothic"/>
                <a:ea typeface="MS PGothic"/>
                <a:cs typeface="Calibri"/>
              </a:rPr>
              <a:t>                  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 </a:t>
            </a:r>
            <a:r>
              <a:rPr lang="ja-JP" sz="160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じょせい     かしゅ</a:t>
            </a:r>
            <a:r>
              <a:rPr lang="ja-JP" sz="1600">
                <a:latin typeface="MS PGothic"/>
                <a:ea typeface="MS PGothic"/>
                <a:cs typeface="Calibri"/>
              </a:rPr>
              <a:t>                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だれ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松田聖子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中森明菜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中島みゆ</a:t>
            </a:r>
            <a:r>
              <a:rPr lang="ja-JP" altLang="en-US">
                <a:latin typeface="MS PGothic"/>
                <a:ea typeface="MS PGothic"/>
                <a:cs typeface="+mn-lt"/>
              </a:rPr>
              <a:t>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松任谷由実</a:t>
            </a:r>
            <a:endParaRPr lang="en-US" altLang="ja-JP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108" y="43128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14502" y="348127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まつ      だ      せい      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87277" y="4125261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なか</a:t>
            </a:r>
            <a:r>
              <a:rPr lang="ja-JP" altLang="en-US" sz="1200" dirty="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もり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あき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な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87277" y="475640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なか    じま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31625" y="5400387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まつ    とう      や        ゆ       み</a:t>
            </a:r>
          </a:p>
        </p:txBody>
      </p:sp>
    </p:spTree>
    <p:extLst>
      <p:ext uri="{BB962C8B-B14F-4D97-AF65-F5344CB8AC3E}">
        <p14:creationId xmlns:p14="http://schemas.microsoft.com/office/powerpoint/2010/main" val="31071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4674" y="891267"/>
            <a:ext cx="730175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バンド</a:t>
            </a:r>
            <a:r>
              <a:rPr lang="en-US" sz="3600" dirty="0">
                <a:latin typeface="MS PGothic"/>
                <a:ea typeface="+mj-lt"/>
                <a:cs typeface="+mj-lt"/>
              </a:rPr>
              <a:t>Dreams Come True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は、略して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ドリームズ              カム           トゥルー             りゃく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2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何と呼ばれていますか？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なん        よ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ドリーム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ドリ</a:t>
            </a:r>
            <a:r>
              <a:rPr lang="ja-JP" altLang="en-US">
                <a:latin typeface="MS PGothic"/>
                <a:ea typeface="MS PGothic"/>
                <a:cs typeface="+mn-lt"/>
              </a:rPr>
              <a:t>カム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ド</a:t>
            </a:r>
            <a:r>
              <a:rPr lang="ja-JP" altLang="en-US">
                <a:latin typeface="MS PGothic"/>
                <a:ea typeface="MS PGothic"/>
                <a:cs typeface="+mn-lt"/>
              </a:rPr>
              <a:t>リト</a:t>
            </a:r>
            <a:r>
              <a:rPr lang="ja-JP">
                <a:latin typeface="MS PGothic"/>
                <a:ea typeface="MS PGothic"/>
                <a:cs typeface="+mn-lt"/>
              </a:rPr>
              <a:t>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ド</a:t>
            </a:r>
            <a:r>
              <a:rPr lang="ja-JP" dirty="0">
                <a:latin typeface="MS PGothic"/>
                <a:ea typeface="MS PGothic"/>
                <a:cs typeface="+mn-lt"/>
              </a:rPr>
              <a:t>リカト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539" y="36638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391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4674" y="891267"/>
            <a:ext cx="730175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歌の中で、いちばん盛り上がる部分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うた         なか                                          も          あ                  ぶぶん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2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のことを、何と言いますか？  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ワビ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ノビ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サビ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ヨビ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743" y="43168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261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4876" y="891267"/>
            <a:ext cx="764850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女性３人のグループ「Perfume」は、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じょせい  さんにん                                            パフューム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どんなジャンルの音楽を歌いますか？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      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おんがく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た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テクノポップ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演歌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ハードロック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リズム＆ブルース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485" y="30035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96423" y="4178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えん　か</a:t>
            </a:r>
          </a:p>
        </p:txBody>
      </p:sp>
    </p:spTree>
    <p:extLst>
      <p:ext uri="{BB962C8B-B14F-4D97-AF65-F5344CB8AC3E}">
        <p14:creationId xmlns:p14="http://schemas.microsoft.com/office/powerpoint/2010/main" val="216382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9826" y="648660"/>
            <a:ext cx="7558608" cy="217531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ファッション雑誌のモデルとしてデビューし、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   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ざっし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歌手としても</a:t>
            </a:r>
            <a:r>
              <a:rPr lang="en-US" altLang="ja-JP" sz="3200" dirty="0">
                <a:ea typeface="+mj-lt"/>
                <a:cs typeface="+mj-lt"/>
              </a:rPr>
              <a:t>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にんじゃりばんばん</a:t>
            </a:r>
            <a:r>
              <a:rPr lang="en-US" altLang="ja-JP" sz="3200" dirty="0">
                <a:ea typeface="+mj-lt"/>
                <a:cs typeface="+mj-lt"/>
              </a:rPr>
              <a:t>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などを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かしゅ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ヒットさせた人は、誰ですか？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                   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ひと              だれ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1919" y="3133597"/>
            <a:ext cx="4918714" cy="26528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きゃりーぱみゅぱみゅ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きゃりーぽみゅぽ</a:t>
            </a:r>
            <a:r>
              <a:rPr lang="ja-JP">
                <a:latin typeface="MS PGothic"/>
                <a:ea typeface="MS PGothic"/>
                <a:cs typeface="+mn-lt"/>
              </a:rPr>
              <a:t>み</a:t>
            </a:r>
            <a:r>
              <a:rPr lang="ja-JP" altLang="en-US">
                <a:latin typeface="MS PGothic"/>
                <a:ea typeface="MS PGothic"/>
                <a:cs typeface="+mn-lt"/>
              </a:rPr>
              <a:t>ゅ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きゃりーぴゃむぴゃむ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きゃりーぴょむぴょむ</a:t>
            </a:r>
            <a:endParaRPr lang="en-US" altLang="ja-JP" sz="3200">
              <a:latin typeface="Calibri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0863" y="312854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866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花</a:t>
            </a:r>
            <a:endParaRPr lang="en-US" altLang="ja-JP" dirty="0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2533" y="49727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4401" y="3500131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ひと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87277" y="4144116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ほし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87277" y="47752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いし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31625" y="5419242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はな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26478" y="1061256"/>
            <a:ext cx="6694863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SMAP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が歌って大ヒットした歌は、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スマップ             うた               だい                             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うた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en-US" altLang="ja-JP" sz="3600" dirty="0">
                <a:latin typeface="MS PGothic"/>
                <a:ea typeface="+mj-lt"/>
                <a:cs typeface="Calibri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Calibri"/>
              </a:rPr>
              <a:t>世界に一つだけの＜何＞</a:t>
            </a:r>
            <a:r>
              <a:rPr lang="en-US" altLang="ja-JP" sz="3600" dirty="0">
                <a:latin typeface="MS PGothic"/>
                <a:ea typeface="+mj-lt"/>
                <a:cs typeface="Calibri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Calibri"/>
              </a:rPr>
              <a:t>？</a:t>
            </a:r>
            <a:br>
              <a:rPr lang="ja-JP" altLang="en-US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  </a:t>
            </a:r>
            <a:r>
              <a:rPr lang="ja-JP" sz="1600" dirty="0">
                <a:latin typeface="MS PGothic"/>
                <a:ea typeface="MS PGothic"/>
                <a:cs typeface="Calibri"/>
              </a:rPr>
              <a:t>  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  </a:t>
            </a:r>
            <a:r>
              <a:rPr lang="ja-JP" sz="1600" dirty="0" err="1">
                <a:latin typeface="MS PGothic"/>
                <a:ea typeface="MS PGothic"/>
                <a:cs typeface="Calibri"/>
              </a:rPr>
              <a:t>せ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かい           ひと                                      なに</a:t>
            </a:r>
          </a:p>
        </p:txBody>
      </p:sp>
    </p:spTree>
    <p:extLst>
      <p:ext uri="{BB962C8B-B14F-4D97-AF65-F5344CB8AC3E}">
        <p14:creationId xmlns:p14="http://schemas.microsoft.com/office/powerpoint/2010/main" val="77035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645" y="701661"/>
            <a:ext cx="7760806" cy="2075886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lt"/>
              </a:rPr>
              <a:t>演歌の歌い方の一つで、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一つの音の中で</a:t>
            </a:r>
            <a:r>
              <a:rPr lang="en-US" sz="3200" dirty="0">
                <a:latin typeface="MS PGothic"/>
                <a:ea typeface="+mj-lt"/>
                <a:cs typeface="+mj-lt"/>
              </a:rPr>
              <a:t/>
            </a:r>
            <a:br>
              <a:rPr 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えんか            うた         かた         ひと                      ひと                おと          なか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音の高さを上下にゆらす方法を</a:t>
            </a:r>
            <a:r>
              <a:rPr lang="ja-JP" altLang="en-US" sz="3200" dirty="0">
                <a:latin typeface="MS PGothic"/>
                <a:ea typeface="+mj-lt"/>
                <a:cs typeface="+mj-lt"/>
              </a:rPr>
              <a:t>、</a:t>
            </a:r>
            <a:r>
              <a:rPr lang="ja-JP" sz="3200" dirty="0">
                <a:latin typeface="MS PGothic"/>
                <a:ea typeface="MS PGothic"/>
                <a:cs typeface="+mj-lt"/>
              </a:rPr>
              <a:t>何と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言い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おと         たか               じょうげ                                ほうほう                 なん        い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ますか？</a:t>
            </a:r>
            <a:endParaRPr lang="ja-JP" altLang="en-US" sz="1400" b="1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7769" y="2996537"/>
            <a:ext cx="35472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りきみ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まわし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ゆらし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こぶし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710" y="49609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619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2669" y="701661"/>
            <a:ext cx="7542481" cy="2075886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２人以上で歌を歌うとき、上と下のパートに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ふたり     いじょう           うた         うた                        うえ        した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分かれて和音（ハーモニー）を作ることを、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わ                           わおん                                                     つく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なん        い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7769" y="2996537"/>
            <a:ext cx="35472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ワオる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デュエる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ハモる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パトる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126" y="43154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156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3452" y="2996537"/>
            <a:ext cx="605156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上を向</a:t>
            </a:r>
            <a:r>
              <a:rPr lang="ja-JP" dirty="0">
                <a:latin typeface="MS PGothic"/>
                <a:ea typeface="MS PGothic"/>
                <a:cs typeface="+mn-lt"/>
              </a:rPr>
              <a:t>いて歩こう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見上げてごらん夜の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星を   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明日があるさ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涙くんさよ</a:t>
            </a:r>
            <a:r>
              <a:rPr lang="ja-JP" dirty="0">
                <a:latin typeface="MS PGothic"/>
                <a:ea typeface="MS PGothic"/>
                <a:cs typeface="+mn-lt"/>
              </a:rPr>
              <a:t>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ら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968" y="30097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67978" y="4781269"/>
            <a:ext cx="25087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あした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3E9BDE-2081-4CAE-9200-C54FB3C265D3}"/>
              </a:ext>
            </a:extLst>
          </p:cNvPr>
          <p:cNvSpPr txBox="1"/>
          <p:nvPr/>
        </p:nvSpPr>
        <p:spPr>
          <a:xfrm>
            <a:off x="3272257" y="3480458"/>
            <a:ext cx="307377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うえ                む                           ある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1DF57F-E482-4AAE-96BD-44297FAB3625}"/>
              </a:ext>
            </a:extLst>
          </p:cNvPr>
          <p:cNvSpPr txBox="1"/>
          <p:nvPr/>
        </p:nvSpPr>
        <p:spPr>
          <a:xfrm>
            <a:off x="3267976" y="4137285"/>
            <a:ext cx="408978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み       あ                                                            よる                ほし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D61B81-28BD-4E6E-9AF9-D015A18BDCE8}"/>
              </a:ext>
            </a:extLst>
          </p:cNvPr>
          <p:cNvSpPr txBox="1"/>
          <p:nvPr/>
        </p:nvSpPr>
        <p:spPr>
          <a:xfrm>
            <a:off x="3263696" y="5438096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なみだ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6551" y="727347"/>
            <a:ext cx="8004818" cy="2281368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英語で『SUKIYAKI』というタイトルでヒットした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えいご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曲は、日本語のもとのタイトルは、何と言いま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きょく                  にほんご                                                                     なん         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すか？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407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4B0F62E8-0AB9-4F16-A745-A7BE3F893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2752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紅白歌謡大賞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紅白歌合戦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白黒歌合戦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白黒歌謡大賞</a:t>
            </a:r>
            <a:endParaRPr lang="en-US" altLang="ja-JP">
              <a:latin typeface="MS PGothic"/>
              <a:ea typeface="MS PGothic"/>
              <a:cs typeface="Calibri" panose="020F0502020204030204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20755A03-1733-47C8-907B-61F5E08EC995}"/>
              </a:ext>
            </a:extLst>
          </p:cNvPr>
          <p:cNvSpPr/>
          <p:nvPr/>
        </p:nvSpPr>
        <p:spPr>
          <a:xfrm>
            <a:off x="2720265" y="36638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DE19D3-2026-4528-A89A-50341ED3E49E}"/>
              </a:ext>
            </a:extLst>
          </p:cNvPr>
          <p:cNvSpPr txBox="1"/>
          <p:nvPr/>
        </p:nvSpPr>
        <p:spPr>
          <a:xfrm>
            <a:off x="3227344" y="3481277"/>
            <a:ext cx="280408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こう    はく      か      よう    たい   しょう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D66AC1-8600-4C8A-B894-DC39E46D867B}"/>
              </a:ext>
            </a:extLst>
          </p:cNvPr>
          <p:cNvSpPr txBox="1"/>
          <p:nvPr/>
        </p:nvSpPr>
        <p:spPr>
          <a:xfrm>
            <a:off x="3287277" y="4125262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こう    はく     うた     がっ  せん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A806CE-6331-46FA-9773-7F6C0719D791}"/>
              </a:ext>
            </a:extLst>
          </p:cNvPr>
          <p:cNvSpPr txBox="1"/>
          <p:nvPr/>
        </p:nvSpPr>
        <p:spPr>
          <a:xfrm>
            <a:off x="3287277" y="47564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しろ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く</a:t>
            </a:r>
            <a:r>
              <a:rPr lang="ja-JP" altLang="en-US" sz="1200" dirty="0">
                <a:ea typeface="ＭＳ Ｐゴシック"/>
                <a:cs typeface="+mn-lt"/>
              </a:rPr>
              <a:t>ろ</a:t>
            </a:r>
            <a:r>
              <a:rPr lang="ja-JP" sz="1200">
                <a:ea typeface="ＭＳ Ｐゴシック"/>
                <a:cs typeface="+mn-lt"/>
              </a:rPr>
              <a:t>     うた     がっ  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A711547-893F-4784-BB9E-BA996640A851}"/>
              </a:ext>
            </a:extLst>
          </p:cNvPr>
          <p:cNvSpPr txBox="1"/>
          <p:nvPr/>
        </p:nvSpPr>
        <p:spPr>
          <a:xfrm>
            <a:off x="3231625" y="5438916"/>
            <a:ext cx="295058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 し</a:t>
            </a:r>
            <a:r>
              <a:rPr lang="ja-JP" altLang="en-US" sz="1200" dirty="0">
                <a:ea typeface="ＭＳ Ｐゴシック"/>
                <a:cs typeface="Calibri"/>
              </a:rPr>
              <a:t>ろ</a:t>
            </a:r>
            <a:r>
              <a:rPr lang="ja-JP" sz="1200" dirty="0">
                <a:ea typeface="ＭＳ Ｐゴシック"/>
                <a:cs typeface="Calibri"/>
              </a:rPr>
              <a:t>  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くろ      か      よう    たい   しょう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1061256"/>
            <a:ext cx="7812177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毎年大みそかの夜、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NHK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で放送される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まいとし  おお                               よる                            ほうそう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Calibri"/>
              </a:rPr>
              <a:t>音</a:t>
            </a:r>
            <a:r>
              <a:rPr lang="ja-JP" sz="3600" dirty="0">
                <a:latin typeface="MS PGothic"/>
                <a:ea typeface="MS PGothic"/>
                <a:cs typeface="Calibri"/>
              </a:rPr>
              <a:t>楽番組は、何と言いますか？</a:t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</a:t>
            </a:r>
            <a:r>
              <a:rPr lang="ja-JP" sz="1600" dirty="0">
                <a:latin typeface="MS PGothic"/>
                <a:ea typeface="MS PGothic"/>
                <a:cs typeface="Calibri"/>
              </a:rPr>
              <a:t>おんがく   </a:t>
            </a:r>
            <a:r>
              <a:rPr lang="en-US" altLang="ja-JP" sz="1600" dirty="0">
                <a:latin typeface="MS PGothic"/>
                <a:ea typeface="MS PGothic"/>
                <a:cs typeface="Calibri"/>
              </a:rPr>
              <a:t> </a:t>
            </a:r>
            <a:r>
              <a:rPr lang="ja-JP" sz="1600" dirty="0">
                <a:latin typeface="MS PGothic"/>
                <a:ea typeface="MS PGothic"/>
                <a:cs typeface="Calibri"/>
              </a:rPr>
              <a:t>ばんぐみ              なん      い</a:t>
            </a:r>
          </a:p>
        </p:txBody>
      </p:sp>
    </p:spTree>
    <p:extLst>
      <p:ext uri="{BB962C8B-B14F-4D97-AF65-F5344CB8AC3E}">
        <p14:creationId xmlns:p14="http://schemas.microsoft.com/office/powerpoint/2010/main" val="3622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7727</Words>
  <Application>Microsoft Office PowerPoint</Application>
  <PresentationFormat>画面に合わせる (4:3)</PresentationFormat>
  <Paragraphs>316</Paragraphs>
  <Slides>43</Slides>
  <Notes>0</Notes>
  <HiddenSlides>0</HiddenSlides>
  <MMClips>25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43</vt:i4>
      </vt:variant>
    </vt:vector>
  </HeadingPairs>
  <TitlesOfParts>
    <vt:vector size="56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Cambria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『いとしのエリー』『TSUNAMI』などの       ヒット曲をもつ、桑田佳祐がボーカルの                 きょく                              くわた    けいすけ バンドは何ですか？                             なん                     </vt:lpstr>
      <vt:lpstr>日本のクリスマスによく聞かれる、山下達郎の    にほん                                                               き                               やました   たつろう 有名なクリスマスソングは、何という題名です  ゆうめい                                                                           なん                   だいめい         か？</vt:lpstr>
      <vt:lpstr>『時代』『地上の星』などをヒット           じだい                    ちじょう           ほし させた女性歌手は、誰ですか？                       じょせい     かしゅ                だれ</vt:lpstr>
      <vt:lpstr>SMAPが歌って大ヒットした歌は、    スマップ             うた               だい                              うた 『世界に一つだけの＜何＞』？          せかい           ひと                                      なに</vt:lpstr>
      <vt:lpstr>演歌の歌い方の一つで、一つの音の中で   えんか            うた         かた         ひと                      ひと                おと          なか 音の高さを上下にゆらす方法を、何と言い  おと         たか               じょうげ                                ほうほう                 なん        い ますか？</vt:lpstr>
      <vt:lpstr>２人以上で歌を歌うとき、上と下のパートに  ふたり     いじょう           うた         うた                        うえ        した 分かれて和音（ハーモニー）を作ることを、   わ                           わおん                                                     つく 何と言いますか？  なん        い</vt:lpstr>
      <vt:lpstr>英語で『SUKIYAKI』というタイトルでヒットした   えいご 曲は、日本語のもとのタイトルは、何と言いま  きょく                  にほんご                                                                     なん         い すか？</vt:lpstr>
      <vt:lpstr>毎年大みそかの夜、NHKで放送される   まいとし  おお                               よる                            ほうそう 音楽番組は、何と言いますか？   おんがく    ばんぐみ              なん      い</vt:lpstr>
      <vt:lpstr>カラオケは、日本人の井上大佑という人に                                            にほんじん            いのうえ    だいすけ                   ひと よって発明されました。最初に作られたのは、                       はつめい                                       さいしょ           つく いつですか？</vt:lpstr>
      <vt:lpstr>アニメ番組の主題歌など、アニメで使わ                   ばんぐみ            しゅだいか                                                 つか れた歌のことを、何と呼びますか？                   うた                                なん        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ミュージカル『サウンド・オブ・ミュージック』   の『ドレミの歌』の日本語歌詞では、                                      うた                 にほんご          かし        「ドは＜何＞のド」と歌われていますか？                          なに                                うた</vt:lpstr>
      <vt:lpstr>童謡「いぬのおまわりさん」の歌のなか  どうよう                                                                                うた で、迷子になった動物はどれですか？               まいご                               どうぶつ      </vt:lpstr>
      <vt:lpstr>これは、「和太鼓」です。この太鼓を                                   わだいこ                                              たいこ たたくときに使うバチは、どれですか？                                  つか</vt:lpstr>
      <vt:lpstr>これは、「三板（さんば）」という楽器です。                                                                                                 がっき どこの地方の楽器ですか？ 　                   ちほう              がっき</vt:lpstr>
      <vt:lpstr>これは、竹から作られている、日本の楽器                           たけ                                                               にほん            がっき です。何という名前ですか？ 　                 なん                     なまえ</vt:lpstr>
      <vt:lpstr>これは、何という名前の楽器ですか？                              なん                     なまえ             がっき</vt:lpstr>
      <vt:lpstr>PowerPoint プレゼンテーション</vt:lpstr>
      <vt:lpstr>PowerPoint プレゼンテーション</vt:lpstr>
      <vt:lpstr>日本の国歌、『君が代』は、次のうち、   にほん            こっか                  きみ          よ                       つぎ どれですか？</vt:lpstr>
      <vt:lpstr>この曲は、日本では『蛍の光』という名前です。               きょく                にほん                   ほたる      ひかり                        なまえ 日本でこの曲が使われないのは、次のうちどの     にほん                       きょく        つか                                                  つぎ ときですか？</vt:lpstr>
      <vt:lpstr>この曲は、どんなときに歌う歌ですか？               きょく                                                    うた       うた</vt:lpstr>
      <vt:lpstr>この曲は、次のうち何を歌った歌ですか？              きょく              つぎ                    なに        うた              うた</vt:lpstr>
      <vt:lpstr>この曲は、『七つの子』という、ある鳥を 　           きょく                  なな                こ                                            とり 歌った歌です。どんな鳥ですか？  うた              うた                                          とり</vt:lpstr>
      <vt:lpstr>この曲は、ある動物を歌った歌です。 　           きょく                           どうぶつ          うた                うた どんな動物ですか？                      どうぶつ</vt:lpstr>
      <vt:lpstr>この曲は、ある動物を歌った歌です。 　           きょく                           どうぶつ         うた               うた どんな動物ですか？                      どうぶつ</vt:lpstr>
      <vt:lpstr>この曲は、どんな行事のときに歌う              きょく                                  ぎょうじ                               うた 歌ですか？  うた</vt:lpstr>
      <vt:lpstr>この曲は、こどもの日に歌う歌の              きょく                                         ひ          うた       うた 何を歌った歌ですか？   なに       うた               うた</vt:lpstr>
      <vt:lpstr>この曲は、日本の昔話を歌った歌です。              きょく               にほん           むかしばなし   うた              うた 何の話ですか？   なん       はなし</vt:lpstr>
      <vt:lpstr>この曲は、ある季節を歌った歌です。              きょく                            きせつ           うた              うた どの季節ですか？                  きせつ</vt:lpstr>
      <vt:lpstr>この曲は、「花」という曲です。この曲の              きょく                 はな                      きょく                                 きょく 歌詞に出てくる川は、どの川ですか？    かし               で                    かわ                           かわ</vt:lpstr>
      <vt:lpstr>この曲は、ベートーベンの第九（交響曲第９番）               きょく                                                             だい   く        こうきょうきょく   だいきゅうばん です。日本でこの曲が特によく演奏されるのは、                        にほん                       きょく         とく　　　　　　　　　  えんそう どの季節ですか？                  きせつ</vt:lpstr>
      <vt:lpstr>この曲は、次のうち何を歌った歌ですか？              きょく              つぎ                    なに        うた              うた</vt:lpstr>
      <vt:lpstr>女性アイドルグループAKB48の   じょせい                                                エーケービーフォーティーエイト メンバーは何人ですか？                                   なんにん</vt:lpstr>
      <vt:lpstr>バンドDreams Come Trueは、略して                       ドリームズ              カム           トゥルー             りゃく 何と呼ばれていますか？    なん        よ</vt:lpstr>
      <vt:lpstr>歌の中で、いちばん盛り上がる部分  うた         なか                                          も          あ                  ぶぶん のことを、何と言いますか？                                  なん        い</vt:lpstr>
      <vt:lpstr>女性３人のグループ「Perfume」は、   じょせい  さんにん                                            パフューム どんなジャンルの音楽を歌いますか？                                                          おんがく         うた</vt:lpstr>
      <vt:lpstr>ファッション雑誌のモデルとしてデビューし、                                        ざっし       歌手としても『にんじゃりばんばん』などを   かしゅ ヒットさせた人は、誰ですか？                                       ひと              だれ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2020-07-27T09:46:28Z</dcterms:created>
  <dcterms:modified xsi:type="dcterms:W3CDTF">2020-07-27T09:46:32Z</dcterms:modified>
</cp:coreProperties>
</file>