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338" r:id="rId6"/>
    <p:sldId id="287" r:id="rId7"/>
    <p:sldId id="309" r:id="rId8"/>
    <p:sldId id="283" r:id="rId9"/>
    <p:sldId id="310" r:id="rId10"/>
    <p:sldId id="308" r:id="rId11"/>
    <p:sldId id="311" r:id="rId12"/>
    <p:sldId id="315" r:id="rId13"/>
    <p:sldId id="290" r:id="rId14"/>
    <p:sldId id="316" r:id="rId15"/>
    <p:sldId id="286" r:id="rId16"/>
    <p:sldId id="317" r:id="rId17"/>
    <p:sldId id="318" r:id="rId18"/>
    <p:sldId id="319" r:id="rId19"/>
    <p:sldId id="274" r:id="rId20"/>
    <p:sldId id="320" r:id="rId21"/>
    <p:sldId id="312" r:id="rId22"/>
    <p:sldId id="313" r:id="rId23"/>
    <p:sldId id="275" r:id="rId24"/>
    <p:sldId id="288" r:id="rId25"/>
    <p:sldId id="321" r:id="rId26"/>
    <p:sldId id="279" r:id="rId27"/>
    <p:sldId id="277" r:id="rId28"/>
    <p:sldId id="314" r:id="rId29"/>
    <p:sldId id="278" r:id="rId30"/>
    <p:sldId id="322" r:id="rId31"/>
    <p:sldId id="323" r:id="rId32"/>
    <p:sldId id="324" r:id="rId33"/>
    <p:sldId id="282" r:id="rId34"/>
    <p:sldId id="326" r:id="rId35"/>
    <p:sldId id="327" r:id="rId36"/>
    <p:sldId id="328" r:id="rId37"/>
    <p:sldId id="329" r:id="rId38"/>
    <p:sldId id="330" r:id="rId39"/>
    <p:sldId id="331" r:id="rId40"/>
    <p:sldId id="333" r:id="rId41"/>
    <p:sldId id="332" r:id="rId42"/>
    <p:sldId id="325" r:id="rId43"/>
    <p:sldId id="281" r:id="rId44"/>
    <p:sldId id="335" r:id="rId45"/>
    <p:sldId id="336" r:id="rId46"/>
    <p:sldId id="337" r:id="rId47"/>
    <p:sldId id="334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F2EBA59-73B0-8D79-3B9E-AB46F3C26A09}" v="1" dt="2020-05-21T05:16:10.048"/>
    <p1510:client id="{25EAFB9E-5B83-68FD-79FE-82E5F43263BE}" v="1" dt="2020-07-17T06:15:00.596"/>
    <p1510:client id="{2A792B84-C7AE-02D5-4742-6FC1AC7FF964}" v="61" dt="2020-04-30T07:36:27.487"/>
    <p1510:client id="{2C6F235C-AD56-150F-B995-3B181CBF565B}" v="2387" dt="2020-05-27T09:06:44.998"/>
    <p1510:client id="{2DAC47D6-8B9D-135B-8735-BB064321ED39}" v="89" dt="2020-05-22T12:31:27.263"/>
    <p1510:client id="{307715FA-64C5-7272-5912-C95B644DDA7E}" v="48" dt="2020-06-10T02:18:28.718"/>
    <p1510:client id="{32560E3F-6E7F-989F-0582-AAD10195E349}" v="10" dt="2020-04-24T05:06:32.766"/>
    <p1510:client id="{396086BA-15D4-7EAD-AC1D-AB30B0DE4B1C}" v="2" dt="2020-07-17T01:25:20.533"/>
    <p1510:client id="{4665228B-B2EE-E481-56A9-FD574EA7AA1B}" v="4" dt="2020-04-24T05:07:29.328"/>
    <p1510:client id="{49065351-2627-FCBA-5838-909B6E9AEAFD}" v="128" dt="2020-07-17T08:49:29.003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5C12787E-EDC1-F0B8-B9A2-0C9778EC74A7}" v="2677" dt="2020-05-28T09:06:35.769"/>
    <p1510:client id="{5E731A9C-711D-BE90-3B4C-D4EB9B5C5B87}" v="295" dt="2020-05-21T05:58:16.26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C4CF83-67AC-BE73-A07B-99BF09C3C9A6}" v="38" dt="2020-05-28T01:18:57.813"/>
    <p1510:client id="{95A33D21-1A2B-200B-2584-5097D5E1F882}" v="387" dt="2020-05-19T12:09:44.180"/>
    <p1510:client id="{9B811DF3-0B3D-C848-664B-05DC5F84C47E}" v="7" dt="2020-05-26T03:25:52.483"/>
    <p1510:client id="{BCE0132B-ADFA-1311-42B8-CECB19F91CC1}" v="180" dt="2020-04-30T08:30:26.746"/>
    <p1510:client id="{CCF21F88-5CEE-9A83-6E36-6E89033910F2}" v="230" dt="2020-07-26T17:01:13.321"/>
    <p1510:client id="{D05DD665-6D1C-E797-56EC-C61640A9DEC9}" v="604" dt="2020-07-01T07:34:41.996"/>
    <p1510:client id="{E33FE84D-DFF8-E083-3E76-05AFEEE58B54}" v="318" dt="2020-06-17T05:32:29.108"/>
    <p1510:client id="{F93B5C89-ADE3-75DC-8737-F5C2A08C29A7}" v="3" dt="2020-07-27T17:38:53.4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2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佐藤 琴乃" userId="S::kotono_sato@jpfgojp.onmicrosoft.com::2230d9ee-5755-4738-bed6-b68085c1b120" providerId="AD" clId="Web-{25EAFB9E-5B83-68FD-79FE-82E5F43263BE}"/>
    <pc:docChg chg="sldOrd">
      <pc:chgData name="佐藤 琴乃" userId="S::kotono_sato@jpfgojp.onmicrosoft.com::2230d9ee-5755-4738-bed6-b68085c1b120" providerId="AD" clId="Web-{25EAFB9E-5B83-68FD-79FE-82E5F43263BE}" dt="2020-07-17T06:15:00.596" v="0"/>
      <pc:docMkLst>
        <pc:docMk/>
      </pc:docMkLst>
      <pc:sldChg chg="ord">
        <pc:chgData name="佐藤 琴乃" userId="S::kotono_sato@jpfgojp.onmicrosoft.com::2230d9ee-5755-4738-bed6-b68085c1b120" providerId="AD" clId="Web-{25EAFB9E-5B83-68FD-79FE-82E5F43263BE}" dt="2020-07-17T06:15:00.596" v="0"/>
        <pc:sldMkLst>
          <pc:docMk/>
          <pc:sldMk cId="1017873336" sldId="286"/>
        </pc:sldMkLst>
      </pc:sldChg>
    </pc:docChg>
  </pc:docChgLst>
  <pc:docChgLst>
    <pc:chgData name="内田 陽子" userId="S::yoko_uchida@jpfgojp.onmicrosoft.com::3ba88787-b8da-4fc8-a417-83f627a88c5e" providerId="AD" clId="Web-{F93B5C89-ADE3-75DC-8737-F5C2A08C29A7}"/>
    <pc:docChg chg="modSld">
      <pc:chgData name="内田 陽子" userId="S::yoko_uchida@jpfgojp.onmicrosoft.com::3ba88787-b8da-4fc8-a417-83f627a88c5e" providerId="AD" clId="Web-{F93B5C89-ADE3-75DC-8737-F5C2A08C29A7}" dt="2020-07-27T17:38:53.428" v="2" actId="20577"/>
      <pc:docMkLst>
        <pc:docMk/>
      </pc:docMkLst>
      <pc:sldChg chg="modSp">
        <pc:chgData name="内田 陽子" userId="S::yoko_uchida@jpfgojp.onmicrosoft.com::3ba88787-b8da-4fc8-a417-83f627a88c5e" providerId="AD" clId="Web-{F93B5C89-ADE3-75DC-8737-F5C2A08C29A7}" dt="2020-07-27T17:38:48.209" v="0" actId="20577"/>
        <pc:sldMkLst>
          <pc:docMk/>
          <pc:sldMk cId="1055374042" sldId="338"/>
        </pc:sldMkLst>
        <pc:spChg chg="mod">
          <ac:chgData name="内田 陽子" userId="S::yoko_uchida@jpfgojp.onmicrosoft.com::3ba88787-b8da-4fc8-a417-83f627a88c5e" providerId="AD" clId="Web-{F93B5C89-ADE3-75DC-8737-F5C2A08C29A7}" dt="2020-07-27T17:38:48.209" v="0" actId="20577"/>
          <ac:spMkLst>
            <pc:docMk/>
            <pc:sldMk cId="1055374042" sldId="33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86C4CF83-67AC-BE73-A07B-99BF09C3C9A6}"/>
    <pc:docChg chg="addSld modSld">
      <pc:chgData name="内田 陽子" userId="S::yoko_uchida@jpfgojp.onmicrosoft.com::3ba88787-b8da-4fc8-a417-83f627a88c5e" providerId="AD" clId="Web-{86C4CF83-67AC-BE73-A07B-99BF09C3C9A6}" dt="2020-05-28T01:18:57.813" v="37" actId="20577"/>
      <pc:docMkLst>
        <pc:docMk/>
      </pc:docMkLst>
      <pc:sldChg chg="modSp add replId">
        <pc:chgData name="内田 陽子" userId="S::yoko_uchida@jpfgojp.onmicrosoft.com::3ba88787-b8da-4fc8-a417-83f627a88c5e" providerId="AD" clId="Web-{86C4CF83-67AC-BE73-A07B-99BF09C3C9A6}" dt="2020-05-28T01:18:57.813" v="37" actId="20577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86C4CF83-67AC-BE73-A07B-99BF09C3C9A6}" dt="2020-05-28T01:18:57.813" v="37" actId="20577"/>
          <ac:spMkLst>
            <pc:docMk/>
            <pc:sldMk cId="3840186330" sldId="319"/>
            <ac:spMk id="9" creationId="{ACC0A01A-612D-4FEF-8648-36E8DB170EBD}"/>
          </ac:spMkLst>
        </pc:spChg>
      </pc:sldChg>
    </pc:docChg>
  </pc:docChgLst>
  <pc:docChgLst>
    <pc:chgData name="内田 陽子" userId="S::yoko_uchida@jpfgojp.onmicrosoft.com::3ba88787-b8da-4fc8-a417-83f627a88c5e" providerId="AD" clId="Web-{2C6F235C-AD56-150F-B995-3B181CBF565B}"/>
    <pc:docChg chg="addSld delSld modSld sldOrd">
      <pc:chgData name="内田 陽子" userId="S::yoko_uchida@jpfgojp.onmicrosoft.com::3ba88787-b8da-4fc8-a417-83f627a88c5e" providerId="AD" clId="Web-{2C6F235C-AD56-150F-B995-3B181CBF565B}" dt="2020-05-27T09:06:44.998" v="2383" actId="1076"/>
      <pc:docMkLst>
        <pc:docMk/>
      </pc:docMkLst>
      <pc:sldChg chg="addSp delSp modSp">
        <pc:chgData name="内田 陽子" userId="S::yoko_uchida@jpfgojp.onmicrosoft.com::3ba88787-b8da-4fc8-a417-83f627a88c5e" providerId="AD" clId="Web-{2C6F235C-AD56-150F-B995-3B181CBF565B}" dt="2020-05-26T09:52:14.611" v="2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C6F235C-AD56-150F-B995-3B181CBF565B}" dt="2020-05-26T09:50:15.141" v="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09:50:06.344" v="2" actId="20577"/>
          <ac:spMkLst>
            <pc:docMk/>
            <pc:sldMk cId="2010396247" sldId="258"/>
            <ac:spMk id="3" creationId="{E0222A54-0EEB-4AA0-83C1-3E319CDEEA14}"/>
          </ac:spMkLst>
        </pc:spChg>
        <pc:picChg chg="add del mod ord modCrop">
          <ac:chgData name="内田 陽子" userId="S::yoko_uchida@jpfgojp.onmicrosoft.com::3ba88787-b8da-4fc8-a417-83f627a88c5e" providerId="AD" clId="Web-{2C6F235C-AD56-150F-B995-3B181CBF565B}" dt="2020-05-26T09:52:14.611" v="23" actId="1076"/>
          <ac:picMkLst>
            <pc:docMk/>
            <pc:sldMk cId="2010396247" sldId="258"/>
            <ac:picMk id="5" creationId="{986F3587-3716-4569-8CA5-E3FE919C7C4D}"/>
          </ac:picMkLst>
        </pc:picChg>
        <pc:picChg chg="del">
          <ac:chgData name="内田 陽子" userId="S::yoko_uchida@jpfgojp.onmicrosoft.com::3ba88787-b8da-4fc8-a417-83f627a88c5e" providerId="AD" clId="Web-{2C6F235C-AD56-150F-B995-3B181CBF565B}" dt="2020-05-26T09:51:48.970" v="20"/>
          <ac:picMkLst>
            <pc:docMk/>
            <pc:sldMk cId="2010396247" sldId="258"/>
            <ac:picMk id="6" creationId="{2B611DD2-6AFA-4A4A-83EE-2AEE28EE4427}"/>
          </ac:picMkLst>
        </pc:picChg>
      </pc:sldChg>
      <pc:sldChg chg="modSp">
        <pc:chgData name="内田 陽子" userId="S::yoko_uchida@jpfgojp.onmicrosoft.com::3ba88787-b8da-4fc8-a417-83f627a88c5e" providerId="AD" clId="Web-{2C6F235C-AD56-150F-B995-3B181CBF565B}" dt="2020-05-26T12:59:09.841" v="1070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2C6F235C-AD56-150F-B995-3B181CBF565B}" dt="2020-05-26T12:57:39.654" v="1051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9:09.841" v="1070" actId="1076"/>
          <ac:spMkLst>
            <pc:docMk/>
            <pc:sldMk cId="2863550894" sldId="27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8:54.232" v="1067" actId="1076"/>
          <ac:spMkLst>
            <pc:docMk/>
            <pc:sldMk cId="2863550894" sldId="274"/>
            <ac:spMk id="5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2C6F235C-AD56-150F-B995-3B181CBF565B}" dt="2020-05-26T13:14:37.977" v="1279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C6F235C-AD56-150F-B995-3B181CBF565B}" dt="2020-05-26T13:13:33.790" v="1274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4:37.977" v="1279" actId="1076"/>
          <ac:spMkLst>
            <pc:docMk/>
            <pc:sldMk cId="651614623" sldId="275"/>
            <ac:spMk id="8" creationId="{A4E22D81-7707-4609-93A7-B39CC58AA0AE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3:10:27.384" v="1235"/>
          <ac:picMkLst>
            <pc:docMk/>
            <pc:sldMk cId="651614623" sldId="275"/>
            <ac:picMk id="2" creationId="{828683A6-A47A-4946-97E8-17C14B349CBA}"/>
          </ac:picMkLst>
        </pc:picChg>
        <pc:picChg chg="add mod">
          <ac:chgData name="内田 陽子" userId="S::yoko_uchida@jpfgojp.onmicrosoft.com::3ba88787-b8da-4fc8-a417-83f627a88c5e" providerId="AD" clId="Web-{2C6F235C-AD56-150F-B995-3B181CBF565B}" dt="2020-05-26T13:10:21.087" v="1234" actId="14100"/>
          <ac:picMkLst>
            <pc:docMk/>
            <pc:sldMk cId="651614623" sldId="275"/>
            <ac:picMk id="5" creationId="{3AFF0824-3509-41F7-A0CB-AC3BAD5B457D}"/>
          </ac:picMkLst>
        </pc:picChg>
        <pc:picChg chg="add mod">
          <ac:chgData name="内田 陽子" userId="S::yoko_uchida@jpfgojp.onmicrosoft.com::3ba88787-b8da-4fc8-a417-83f627a88c5e" providerId="AD" clId="Web-{2C6F235C-AD56-150F-B995-3B181CBF565B}" dt="2020-05-26T13:13:36.633" v="1275" actId="14100"/>
          <ac:picMkLst>
            <pc:docMk/>
            <pc:sldMk cId="651614623" sldId="275"/>
            <ac:picMk id="6" creationId="{AB81D446-35F3-4E36-BA0F-83C6B44E5952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2C6F235C-AD56-150F-B995-3B181CBF565B}" dt="2020-05-26T13:19:07.069" v="1338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2C6F235C-AD56-150F-B995-3B181CBF565B}" dt="2020-05-26T13:18:03.585" v="1323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8:40.866" v="1335" actId="20577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9:07.069" v="1338" actId="1076"/>
          <ac:spMkLst>
            <pc:docMk/>
            <pc:sldMk cId="2283284937" sldId="277"/>
            <ac:spMk id="5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3:18:45.741" v="1336"/>
          <ac:picMkLst>
            <pc:docMk/>
            <pc:sldMk cId="2283284937" sldId="277"/>
            <ac:picMk id="2" creationId="{02DD329F-DFC0-41FF-ADB1-75410E47C311}"/>
          </ac:picMkLst>
        </pc:picChg>
        <pc:picChg chg="add">
          <ac:chgData name="内田 陽子" userId="S::yoko_uchida@jpfgojp.onmicrosoft.com::3ba88787-b8da-4fc8-a417-83f627a88c5e" providerId="AD" clId="Web-{2C6F235C-AD56-150F-B995-3B181CBF565B}" dt="2020-05-26T13:18:51.319" v="1337"/>
          <ac:picMkLst>
            <pc:docMk/>
            <pc:sldMk cId="2283284937" sldId="277"/>
            <ac:picMk id="7" creationId="{46C6FBEB-1A01-4F2A-B211-BED54131AE65}"/>
          </ac:picMkLst>
        </pc:picChg>
      </pc:sldChg>
      <pc:sldChg chg="modSp ord">
        <pc:chgData name="内田 陽子" userId="S::yoko_uchida@jpfgojp.onmicrosoft.com::3ba88787-b8da-4fc8-a417-83f627a88c5e" providerId="AD" clId="Web-{2C6F235C-AD56-150F-B995-3B181CBF565B}" dt="2020-05-26T11:58:13.067" v="561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2C6F235C-AD56-150F-B995-3B181CBF565B}" dt="2020-05-26T11:57:13.458" v="429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52.974" v="410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12.287" v="397" actId="1076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59.646" v="411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7:47.536" v="494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7:53.411" v="504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8:13.067" v="561" actId="20577"/>
          <ac:spMkLst>
            <pc:docMk/>
            <pc:sldMk cId="3107100717" sldId="283"/>
            <ac:spMk id="14" creationId="{67249583-BEE1-4BC7-83D0-60EA3EC8EDD7}"/>
          </ac:spMkLst>
        </pc:spChg>
      </pc:sldChg>
      <pc:sldChg chg="modSp ord">
        <pc:chgData name="内田 陽子" userId="S::yoko_uchida@jpfgojp.onmicrosoft.com::3ba88787-b8da-4fc8-a417-83f627a88c5e" providerId="AD" clId="Web-{2C6F235C-AD56-150F-B995-3B181CBF565B}" dt="2020-05-26T12:55:09.764" v="1009" actId="2057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2C6F235C-AD56-150F-B995-3B181CBF565B}" dt="2020-05-26T12:55:09.764" v="1009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4:27.608" v="992" actId="20577"/>
          <ac:spMkLst>
            <pc:docMk/>
            <pc:sldMk cId="1017873336" sldId="286"/>
            <ac:spMk id="4" creationId="{00000000-0000-0000-0000-000000000000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2C6F235C-AD56-150F-B995-3B181CBF565B}" dt="2020-05-26T10:03:28.724" v="206" actId="1076"/>
        <pc:sldMkLst>
          <pc:docMk/>
          <pc:sldMk cId="2451489004" sldId="287"/>
        </pc:sldMkLst>
        <pc:spChg chg="add del mod">
          <ac:chgData name="内田 陽子" userId="S::yoko_uchida@jpfgojp.onmicrosoft.com::3ba88787-b8da-4fc8-a417-83f627a88c5e" providerId="AD" clId="Web-{2C6F235C-AD56-150F-B995-3B181CBF565B}" dt="2020-05-26T10:02:38.395" v="201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2:38.380" v="199" actId="1076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3:28.724" v="206" actId="1076"/>
          <ac:spMkLst>
            <pc:docMk/>
            <pc:sldMk cId="2451489004" sldId="287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0:00:15.176" v="134"/>
          <ac:spMkLst>
            <pc:docMk/>
            <pc:sldMk cId="2451489004" sldId="287"/>
            <ac:spMk id="5" creationId="{3106BCAE-6795-40EA-8921-4AA476BC8091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2:38.395" v="200" actId="1076"/>
          <ac:spMkLst>
            <pc:docMk/>
            <pc:sldMk cId="2451489004" sldId="287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6"/>
          <ac:spMkLst>
            <pc:docMk/>
            <pc:sldMk cId="2451489004" sldId="287"/>
            <ac:spMk id="12" creationId="{8B477F0F-3CA2-480C-8718-48B1E673D4BF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5"/>
          <ac:spMkLst>
            <pc:docMk/>
            <pc:sldMk cId="2451489004" sldId="287"/>
            <ac:spMk id="13" creationId="{13D74A20-8D6A-44E8-8B59-7E256A253E5A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4"/>
          <ac:spMkLst>
            <pc:docMk/>
            <pc:sldMk cId="2451489004" sldId="287"/>
            <ac:spMk id="14" creationId="{67249583-BEE1-4BC7-83D0-60EA3EC8EDD7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0:02:18.411" v="194"/>
          <ac:picMkLst>
            <pc:docMk/>
            <pc:sldMk cId="2451489004" sldId="287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2C6F235C-AD56-150F-B995-3B181CBF565B}" dt="2020-05-26T10:02:25.520" v="195"/>
          <ac:picMkLst>
            <pc:docMk/>
            <pc:sldMk cId="2451489004" sldId="287"/>
            <ac:picMk id="8" creationId="{714A3F5F-4F32-48A5-B1E2-316D5C16912D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2C6F235C-AD56-150F-B995-3B181CBF565B}" dt="2020-05-27T02:05:10.775" v="1866" actId="1076"/>
        <pc:sldMkLst>
          <pc:docMk/>
          <pc:sldMk cId="362275178" sldId="290"/>
        </pc:sldMkLst>
        <pc:spChg chg="del">
          <ac:chgData name="内田 陽子" userId="S::yoko_uchida@jpfgojp.onmicrosoft.com::3ba88787-b8da-4fc8-a417-83f627a88c5e" providerId="AD" clId="Web-{2C6F235C-AD56-150F-B995-3B181CBF565B}" dt="2020-05-27T02:00:55.432" v="1673"/>
          <ac:spMkLst>
            <pc:docMk/>
            <pc:sldMk cId="362275178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02:07.276" v="1714" actId="20577"/>
          <ac:spMkLst>
            <pc:docMk/>
            <pc:sldMk cId="362275178" sldId="29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7T02:00:58.854" v="1674"/>
          <ac:spMkLst>
            <pc:docMk/>
            <pc:sldMk cId="362275178" sldId="290"/>
            <ac:spMk id="5" creationId="{54D0935C-7979-421D-A704-A666A1350F3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7T02:00:55.323" v="1672"/>
          <ac:spMkLst>
            <pc:docMk/>
            <pc:sldMk cId="362275178" sldId="290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2:52.947" v="1728" actId="20577"/>
          <ac:spMkLst>
            <pc:docMk/>
            <pc:sldMk cId="362275178" sldId="290"/>
            <ac:spMk id="9" creationId="{4B0F62E8-0AB9-4F16-A745-A7BE3F8939F1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10.775" v="1866" actId="1076"/>
          <ac:spMkLst>
            <pc:docMk/>
            <pc:sldMk cId="362275178" sldId="290"/>
            <ac:spMk id="11" creationId="{20755A03-1733-47C8-907B-61F5E08EC995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3:35.744" v="1770" actId="20577"/>
          <ac:spMkLst>
            <pc:docMk/>
            <pc:sldMk cId="362275178" sldId="290"/>
            <ac:spMk id="13" creationId="{4DDE19D3-2026-4528-A89A-50341ED3E49E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4:39.588" v="1830" actId="20577"/>
          <ac:spMkLst>
            <pc:docMk/>
            <pc:sldMk cId="362275178" sldId="290"/>
            <ac:spMk id="15" creationId="{F5D66AC1-8600-4C8A-B894-DC39E46D867B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02.603" v="1858" actId="20577"/>
          <ac:spMkLst>
            <pc:docMk/>
            <pc:sldMk cId="362275178" sldId="290"/>
            <ac:spMk id="17" creationId="{E1A806CE-6331-46FA-9773-7F6C0719D791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08.275" v="1864" actId="20577"/>
          <ac:spMkLst>
            <pc:docMk/>
            <pc:sldMk cId="362275178" sldId="290"/>
            <ac:spMk id="19" creationId="{0A711547-893F-4784-BB9E-BA996640A851}"/>
          </ac:spMkLst>
        </pc:spChg>
      </pc:sldChg>
      <pc:sldChg chg="del">
        <pc:chgData name="内田 陽子" userId="S::yoko_uchida@jpfgojp.onmicrosoft.com::3ba88787-b8da-4fc8-a417-83f627a88c5e" providerId="AD" clId="Web-{2C6F235C-AD56-150F-B995-3B181CBF565B}" dt="2020-05-26T09:52:44.845" v="25"/>
        <pc:sldMkLst>
          <pc:docMk/>
          <pc:sldMk cId="2915071554" sldId="293"/>
        </pc:sldMkLst>
      </pc:sldChg>
      <pc:sldChg chg="delSp modSp add ord replId">
        <pc:chgData name="内田 陽子" userId="S::yoko_uchida@jpfgojp.onmicrosoft.com::3ba88787-b8da-4fc8-a417-83f627a88c5e" providerId="AD" clId="Web-{2C6F235C-AD56-150F-B995-3B181CBF565B}" dt="2020-05-26T12:51:05.906" v="887" actId="20577"/>
        <pc:sldMkLst>
          <pc:docMk/>
          <pc:sldMk cId="2516191094" sldId="308"/>
        </pc:sldMkLst>
        <pc:spChg chg="del">
          <ac:chgData name="内田 陽子" userId="S::yoko_uchida@jpfgojp.onmicrosoft.com::3ba88787-b8da-4fc8-a417-83f627a88c5e" providerId="AD" clId="Web-{2C6F235C-AD56-150F-B995-3B181CBF565B}" dt="2020-05-26T12:35:52.890" v="794"/>
          <ac:spMkLst>
            <pc:docMk/>
            <pc:sldMk cId="2516191094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36:25.124" v="805" actId="14100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1:05.906" v="887" actId="20577"/>
          <ac:spMkLst>
            <pc:docMk/>
            <pc:sldMk cId="2516191094" sldId="308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3"/>
          <ac:spMkLst>
            <pc:docMk/>
            <pc:sldMk cId="2516191094" sldId="308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2"/>
          <ac:spMkLst>
            <pc:docMk/>
            <pc:sldMk cId="2516191094" sldId="308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1"/>
          <ac:spMkLst>
            <pc:docMk/>
            <pc:sldMk cId="2516191094" sldId="30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0:40:25.082" v="346" actId="1076"/>
        <pc:sldMkLst>
          <pc:docMk/>
          <pc:sldMk cId="2144910165" sldId="309"/>
        </pc:sldMkLst>
        <pc:spChg chg="mod">
          <ac:chgData name="内田 陽子" userId="S::yoko_uchida@jpfgojp.onmicrosoft.com::3ba88787-b8da-4fc8-a417-83f627a88c5e" providerId="AD" clId="Web-{2C6F235C-AD56-150F-B995-3B181CBF565B}" dt="2020-05-26T10:39:49.817" v="344" actId="1076"/>
          <ac:spMkLst>
            <pc:docMk/>
            <pc:sldMk cId="214491016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39:28.692" v="305" actId="20577"/>
          <ac:spMkLst>
            <pc:docMk/>
            <pc:sldMk cId="214491016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38:47.582" v="289" actId="20577"/>
          <ac:spMkLst>
            <pc:docMk/>
            <pc:sldMk cId="214491016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40:25.082" v="346" actId="1076"/>
          <ac:spMkLst>
            <pc:docMk/>
            <pc:sldMk cId="2144910165" sldId="30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3:23:42.209" v="1413" actId="1076"/>
        <pc:sldMkLst>
          <pc:docMk/>
          <pc:sldMk cId="770353816" sldId="310"/>
        </pc:sldMkLst>
        <pc:spChg chg="mod">
          <ac:chgData name="内田 陽子" userId="S::yoko_uchida@jpfgojp.onmicrosoft.com::3ba88787-b8da-4fc8-a417-83f627a88c5e" providerId="AD" clId="Web-{2C6F235C-AD56-150F-B995-3B181CBF565B}" dt="2020-05-26T12:04:53.455" v="683" actId="1076"/>
          <ac:spMkLst>
            <pc:docMk/>
            <pc:sldMk cId="770353816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04.799" v="653" actId="20577"/>
          <ac:spMkLst>
            <pc:docMk/>
            <pc:sldMk cId="770353816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3:42.209" v="1413" actId="1076"/>
          <ac:spMkLst>
            <pc:docMk/>
            <pc:sldMk cId="770353816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29.081" v="675" actId="20577"/>
          <ac:spMkLst>
            <pc:docMk/>
            <pc:sldMk cId="770353816" sldId="31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58.314" v="686" actId="20577"/>
          <ac:spMkLst>
            <pc:docMk/>
            <pc:sldMk cId="770353816" sldId="31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5:05.111" v="698" actId="20577"/>
          <ac:spMkLst>
            <pc:docMk/>
            <pc:sldMk cId="770353816" sldId="310"/>
            <ac:spMk id="14" creationId="{67249583-BEE1-4BC7-83D0-60EA3EC8EDD7}"/>
          </ac:spMkLst>
        </pc:spChg>
      </pc:sldChg>
      <pc:sldChg chg="addSp delSp modSp add replId">
        <pc:chgData name="内田 陽子" userId="S::yoko_uchida@jpfgojp.onmicrosoft.com::3ba88787-b8da-4fc8-a417-83f627a88c5e" providerId="AD" clId="Web-{2C6F235C-AD56-150F-B995-3B181CBF565B}" dt="2020-05-26T12:50:15.609" v="886" actId="1076"/>
        <pc:sldMkLst>
          <pc:docMk/>
          <pc:sldMk cId="1001560500" sldId="311"/>
        </pc:sldMkLst>
        <pc:spChg chg="mod">
          <ac:chgData name="内田 陽子" userId="S::yoko_uchida@jpfgojp.onmicrosoft.com::3ba88787-b8da-4fc8-a417-83f627a88c5e" providerId="AD" clId="Web-{2C6F235C-AD56-150F-B995-3B181CBF565B}" dt="2020-05-26T12:38:53.675" v="841" actId="20577"/>
          <ac:spMkLst>
            <pc:docMk/>
            <pc:sldMk cId="1001560500" sldId="31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2:50:15.609" v="886" actId="1076"/>
          <ac:spMkLst>
            <pc:docMk/>
            <pc:sldMk cId="1001560500" sldId="31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2:37:03.280" v="812"/>
          <ac:spMkLst>
            <pc:docMk/>
            <pc:sldMk cId="1001560500" sldId="311"/>
            <ac:spMk id="5" creationId="{8B2EC44B-684A-4514-81E9-7E8A36F5B774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39:00.331" v="842" actId="1076"/>
          <ac:spMkLst>
            <pc:docMk/>
            <pc:sldMk cId="1001560500" sldId="31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2C6F235C-AD56-150F-B995-3B181CBF565B}" dt="2020-05-26T13:04:18.339" v="1137" actId="1076"/>
        <pc:sldMkLst>
          <pc:docMk/>
          <pc:sldMk cId="685799743" sldId="312"/>
        </pc:sldMkLst>
        <pc:spChg chg="mod">
          <ac:chgData name="内田 陽子" userId="S::yoko_uchida@jpfgojp.onmicrosoft.com::3ba88787-b8da-4fc8-a417-83f627a88c5e" providerId="AD" clId="Web-{2C6F235C-AD56-150F-B995-3B181CBF565B}" dt="2020-05-26T13:04:09.902" v="1136" actId="20577"/>
          <ac:spMkLst>
            <pc:docMk/>
            <pc:sldMk cId="685799743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3:34.699" v="1124" actId="20577"/>
          <ac:spMkLst>
            <pc:docMk/>
            <pc:sldMk cId="685799743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4:18.339" v="1137" actId="1076"/>
          <ac:spMkLst>
            <pc:docMk/>
            <pc:sldMk cId="685799743" sldId="31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2C6F235C-AD56-150F-B995-3B181CBF565B}" dt="2020-05-26T13:07:22.995" v="1199" actId="20577"/>
        <pc:sldMkLst>
          <pc:docMk/>
          <pc:sldMk cId="1830190284" sldId="313"/>
        </pc:sldMkLst>
        <pc:spChg chg="mod">
          <ac:chgData name="内田 陽子" userId="S::yoko_uchida@jpfgojp.onmicrosoft.com::3ba88787-b8da-4fc8-a417-83f627a88c5e" providerId="AD" clId="Web-{2C6F235C-AD56-150F-B995-3B181CBF565B}" dt="2020-05-26T13:06:23.495" v="1166" actId="20577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7:22.995" v="1199" actId="20577"/>
          <ac:spMkLst>
            <pc:docMk/>
            <pc:sldMk cId="1830190284" sldId="31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3:21:01.881" v="1378" actId="1076"/>
        <pc:sldMkLst>
          <pc:docMk/>
          <pc:sldMk cId="2999077638" sldId="314"/>
        </pc:sldMkLst>
        <pc:spChg chg="mod">
          <ac:chgData name="内田 陽子" userId="S::yoko_uchida@jpfgojp.onmicrosoft.com::3ba88787-b8da-4fc8-a417-83f627a88c5e" providerId="AD" clId="Web-{2C6F235C-AD56-150F-B995-3B181CBF565B}" dt="2020-05-26T13:20:14.881" v="1364" actId="20577"/>
          <ac:spMkLst>
            <pc:docMk/>
            <pc:sldMk cId="2999077638" sldId="31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0:48.084" v="1377" actId="20577"/>
          <ac:spMkLst>
            <pc:docMk/>
            <pc:sldMk cId="2999077638" sldId="31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1:01.881" v="1378" actId="1076"/>
          <ac:spMkLst>
            <pc:docMk/>
            <pc:sldMk cId="2999077638" sldId="314"/>
            <ac:spMk id="5" creationId="{00000000-0000-0000-0000-000000000000}"/>
          </ac:spMkLst>
        </pc:spChg>
      </pc:sldChg>
      <pc:sldChg chg="addSp modSp add ord replId">
        <pc:chgData name="内田 陽子" userId="S::yoko_uchida@jpfgojp.onmicrosoft.com::3ba88787-b8da-4fc8-a417-83f627a88c5e" providerId="AD" clId="Web-{2C6F235C-AD56-150F-B995-3B181CBF565B}" dt="2020-05-27T01:57:23.902" v="1624" actId="1076"/>
        <pc:sldMkLst>
          <pc:docMk/>
          <pc:sldMk cId="4014075019" sldId="315"/>
        </pc:sldMkLst>
        <pc:spChg chg="mod">
          <ac:chgData name="内田 陽子" userId="S::yoko_uchida@jpfgojp.onmicrosoft.com::3ba88787-b8da-4fc8-a417-83f627a88c5e" providerId="AD" clId="Web-{2C6F235C-AD56-150F-B995-3B181CBF565B}" dt="2020-05-27T01:57:11.855" v="1622" actId="1076"/>
          <ac:spMkLst>
            <pc:docMk/>
            <pc:sldMk cId="4014075019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7:11.808" v="1617" actId="1076"/>
          <ac:spMkLst>
            <pc:docMk/>
            <pc:sldMk cId="4014075019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1:42.497" v="1452" actId="20577"/>
          <ac:spMkLst>
            <pc:docMk/>
            <pc:sldMk cId="4014075019" sldId="3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24" v="1619" actId="1076"/>
          <ac:spMkLst>
            <pc:docMk/>
            <pc:sldMk cId="4014075019" sldId="315"/>
            <ac:spMk id="5" creationId="{0B3E9BDE-2081-4CAE-9200-C54FB3C265D3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39" v="1621" actId="1076"/>
          <ac:spMkLst>
            <pc:docMk/>
            <pc:sldMk cId="4014075019" sldId="315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7:23.902" v="1624" actId="1076"/>
          <ac:spMkLst>
            <pc:docMk/>
            <pc:sldMk cId="4014075019" sldId="315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39" v="1620" actId="1076"/>
          <ac:spMkLst>
            <pc:docMk/>
            <pc:sldMk cId="4014075019" sldId="315"/>
            <ac:spMk id="12" creationId="{CFD61B81-28BD-4E6E-9AF9-D015A18BDCE8}"/>
          </ac:spMkLst>
        </pc:spChg>
        <pc:picChg chg="mod">
          <ac:chgData name="内田 陽子" userId="S::yoko_uchida@jpfgojp.onmicrosoft.com::3ba88787-b8da-4fc8-a417-83f627a88c5e" providerId="AD" clId="Web-{2C6F235C-AD56-150F-B995-3B181CBF565B}" dt="2020-05-27T01:57:17.089" v="1623" actId="1076"/>
          <ac:picMkLst>
            <pc:docMk/>
            <pc:sldMk cId="4014075019" sldId="315"/>
            <ac:picMk id="8" creationId="{714A3F5F-4F32-48A5-B1E2-316D5C16912D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2C6F235C-AD56-150F-B995-3B181CBF565B}" dt="2020-05-27T02:14:37.195" v="2088" actId="20577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2C6F235C-AD56-150F-B995-3B181CBF565B}" dt="2020-05-27T02:12:22.680" v="2020" actId="20577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1:03.680" v="1923" actId="1076"/>
          <ac:spMkLst>
            <pc:docMk/>
            <pc:sldMk cId="3840647640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4:37.195" v="2088" actId="20577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1:24.195" v="1972" actId="20577"/>
          <ac:spMkLst>
            <pc:docMk/>
            <pc:sldMk cId="3840647640" sldId="316"/>
            <ac:spMk id="5" creationId="{0B3E9BDE-2081-4CAE-9200-C54FB3C265D3}"/>
          </ac:spMkLst>
        </pc:spChg>
        <pc:spChg chg="del mod">
          <ac:chgData name="内田 陽子" userId="S::yoko_uchida@jpfgojp.onmicrosoft.com::3ba88787-b8da-4fc8-a417-83f627a88c5e" providerId="AD" clId="Web-{2C6F235C-AD56-150F-B995-3B181CBF565B}" dt="2020-05-27T02:11:44.383" v="1977"/>
          <ac:spMkLst>
            <pc:docMk/>
            <pc:sldMk cId="3840647640" sldId="316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2:57.086" v="2040" actId="1076"/>
          <ac:spMkLst>
            <pc:docMk/>
            <pc:sldMk cId="3840647640" sldId="31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12:01.492" v="1998" actId="20577"/>
          <ac:spMkLst>
            <pc:docMk/>
            <pc:sldMk cId="3840647640" sldId="316"/>
            <ac:spMk id="10" creationId="{A102EBBA-2416-4414-83FC-DB53B0660E91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2:43.601" v="2039" actId="14100"/>
          <ac:spMkLst>
            <pc:docMk/>
            <pc:sldMk cId="3840647640" sldId="316"/>
            <ac:spMk id="12" creationId="{CFD61B81-28BD-4E6E-9AF9-D015A18BDCE8}"/>
          </ac:spMkLst>
        </pc:spChg>
      </pc:sldChg>
      <pc:sldChg chg="addSp delSp modSp add ord replId">
        <pc:chgData name="内田 陽子" userId="S::yoko_uchida@jpfgojp.onmicrosoft.com::3ba88787-b8da-4fc8-a417-83f627a88c5e" providerId="AD" clId="Web-{2C6F235C-AD56-150F-B995-3B181CBF565B}" dt="2020-05-27T08:32:09.399" v="2218" actId="20577"/>
        <pc:sldMkLst>
          <pc:docMk/>
          <pc:sldMk cId="2935031260" sldId="317"/>
        </pc:sldMkLst>
        <pc:spChg chg="mod">
          <ac:chgData name="内田 陽子" userId="S::yoko_uchida@jpfgojp.onmicrosoft.com::3ba88787-b8da-4fc8-a417-83f627a88c5e" providerId="AD" clId="Web-{2C6F235C-AD56-150F-B995-3B181CBF565B}" dt="2020-05-27T08:31:33.868" v="2177" actId="20577"/>
          <ac:spMkLst>
            <pc:docMk/>
            <pc:sldMk cId="293503126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24:24.474" v="2123" actId="20577"/>
          <ac:spMkLst>
            <pc:docMk/>
            <pc:sldMk cId="2935031260" sldId="31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7T02:21:52.771" v="2091"/>
          <ac:spMkLst>
            <pc:docMk/>
            <pc:sldMk cId="2935031260" sldId="3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24:31.286" v="2124" actId="1076"/>
          <ac:spMkLst>
            <pc:docMk/>
            <pc:sldMk cId="2935031260" sldId="31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7T02:21:57.303" v="2093"/>
          <ac:spMkLst>
            <pc:docMk/>
            <pc:sldMk cId="2935031260" sldId="317"/>
            <ac:spMk id="8" creationId="{F9D14253-98B1-4D64-8D9E-0ED7E1117175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8:31:12.431" v="2160" actId="20577"/>
          <ac:spMkLst>
            <pc:docMk/>
            <pc:sldMk cId="2935031260" sldId="317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1:49.836" v="2198" actId="20577"/>
          <ac:spMkLst>
            <pc:docMk/>
            <pc:sldMk cId="2935031260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1:55.446" v="2201" actId="20577"/>
          <ac:spMkLst>
            <pc:docMk/>
            <pc:sldMk cId="2935031260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2:09.399" v="2218" actId="20577"/>
          <ac:spMkLst>
            <pc:docMk/>
            <pc:sldMk cId="2935031260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7T09:06:44.998" v="2383" actId="1076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2C6F235C-AD56-150F-B995-3B181CBF565B}" dt="2020-05-27T09:06:35.388" v="2380" actId="20577"/>
          <ac:spMkLst>
            <pc:docMk/>
            <pc:sldMk cId="1639002534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5:42.716" v="2344" actId="20577"/>
          <ac:spMkLst>
            <pc:docMk/>
            <pc:sldMk cId="1639002534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44.998" v="2383" actId="1076"/>
          <ac:spMkLst>
            <pc:docMk/>
            <pc:sldMk cId="1639002534" sldId="3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4:31.794" v="2330" actId="20577"/>
          <ac:spMkLst>
            <pc:docMk/>
            <pc:sldMk cId="1639002534" sldId="318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00.451" v="2348" actId="20577"/>
          <ac:spMkLst>
            <pc:docMk/>
            <pc:sldMk cId="1639002534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14.716" v="2361" actId="20577"/>
          <ac:spMkLst>
            <pc:docMk/>
            <pc:sldMk cId="1639002534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5:47.966" v="2345" actId="20577"/>
          <ac:spMkLst>
            <pc:docMk/>
            <pc:sldMk cId="1639002534" sldId="318"/>
            <ac:spMk id="14" creationId="{67249583-BEE1-4BC7-83D0-60EA3EC8EDD7}"/>
          </ac:spMkLst>
        </pc:spChg>
      </pc:sldChg>
    </pc:docChg>
  </pc:docChgLst>
  <pc:docChgLst>
    <pc:chgData clId="Web-{E33FE84D-DFF8-E083-3E76-05AFEEE58B54}"/>
    <pc:docChg chg="modSld">
      <pc:chgData name="" userId="" providerId="" clId="Web-{E33FE84D-DFF8-E083-3E76-05AFEEE58B54}" dt="2020-06-17T03:46:36.752" v="0"/>
      <pc:docMkLst>
        <pc:docMk/>
      </pc:docMkLst>
      <pc:sldChg chg="addSp">
        <pc:chgData name="" userId="" providerId="" clId="Web-{E33FE84D-DFF8-E083-3E76-05AFEEE58B54}" dt="2020-06-17T03:46:36.752" v="0"/>
        <pc:sldMkLst>
          <pc:docMk/>
          <pc:sldMk cId="2451489004" sldId="287"/>
        </pc:sldMkLst>
        <pc:spChg chg="add">
          <ac:chgData name="" userId="" providerId="" clId="Web-{E33FE84D-DFF8-E083-3E76-05AFEEE58B54}" dt="2020-06-17T03:46:36.752" v="0"/>
          <ac:spMkLst>
            <pc:docMk/>
            <pc:sldMk cId="2451489004" sldId="287"/>
            <ac:spMk id="6" creationId="{66BF03D1-7713-42CB-889D-5CDD468291D2}"/>
          </ac:spMkLst>
        </pc:spChg>
      </pc:sldChg>
    </pc:docChg>
  </pc:docChgLst>
  <pc:docChgLst>
    <pc:chgData name="内田 陽子" userId="S::yoko_uchida@jpfgojp.onmicrosoft.com::3ba88787-b8da-4fc8-a417-83f627a88c5e" providerId="AD" clId="Web-{CCF21F88-5CEE-9A83-6E36-6E89033910F2}"/>
    <pc:docChg chg="modSld">
      <pc:chgData name="内田 陽子" userId="S::yoko_uchida@jpfgojp.onmicrosoft.com::3ba88787-b8da-4fc8-a417-83f627a88c5e" providerId="AD" clId="Web-{CCF21F88-5CEE-9A83-6E36-6E89033910F2}" dt="2020-07-26T17:01:13.321" v="228"/>
      <pc:docMkLst>
        <pc:docMk/>
      </pc:docMkLst>
      <pc:sldChg chg="modSp">
        <pc:chgData name="内田 陽子" userId="S::yoko_uchida@jpfgojp.onmicrosoft.com::3ba88787-b8da-4fc8-a417-83f627a88c5e" providerId="AD" clId="Web-{CCF21F88-5CEE-9A83-6E36-6E89033910F2}" dt="2020-07-26T16:39:35.896" v="84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CCF21F88-5CEE-9A83-6E36-6E89033910F2}" dt="2020-07-26T16:39:35.896" v="84" actId="1076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9:24.990" v="82" actId="1076"/>
          <ac:spMkLst>
            <pc:docMk/>
            <pc:sldMk cId="2863550894" sldId="274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1:23.793" v="92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CCF21F88-5CEE-9A83-6E36-6E89033910F2}" dt="2020-07-26T16:41:23.793" v="92" actId="1076"/>
          <ac:spMkLst>
            <pc:docMk/>
            <pc:sldMk cId="651614623" sldId="275"/>
            <ac:spMk id="8" creationId="{A4E22D81-7707-4609-93A7-B39CC58AA0AE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3:31.855" v="112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CCF21F88-5CEE-9A83-6E36-6E89033910F2}" dt="2020-07-26T16:43:23.543" v="110" actId="1076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3:31.855" v="112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7:00:35.320" v="224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CCF21F88-5CEE-9A83-6E36-6E89033910F2}" dt="2020-07-26T16:44:06.652" v="118" actId="1076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7:00:35.320" v="224" actId="1076"/>
          <ac:spMkLst>
            <pc:docMk/>
            <pc:sldMk cId="27202902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3:08.449" v="108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CCF21F88-5CEE-9A83-6E36-6E89033910F2}" dt="2020-07-26T16:42:58.699" v="106" actId="1076"/>
          <ac:spMkLst>
            <pc:docMk/>
            <pc:sldMk cId="1231595774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3:08.449" v="108" actId="1076"/>
          <ac:spMkLst>
            <pc:docMk/>
            <pc:sldMk cId="1231595774" sldId="279"/>
            <ac:spMk id="17" creationId="{695EF62A-D2E0-4685-AA51-B2415576ADE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9:59.109" v="162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CCF21F88-5CEE-9A83-6E36-6E89033910F2}" dt="2020-07-26T16:49:59.109" v="162" actId="1076"/>
          <ac:spMkLst>
            <pc:docMk/>
            <pc:sldMk cId="1621167903" sldId="2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5:35.156" v="130" actId="1076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CCF21F88-5CEE-9A83-6E36-6E89033910F2}" dt="2020-07-26T16:45:27.997" v="129" actId="1076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5:35.156" v="130" actId="1076"/>
          <ac:spMkLst>
            <pc:docMk/>
            <pc:sldMk cId="394701882" sldId="2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24:36.284" v="7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CCF21F88-5CEE-9A83-6E36-6E89033910F2}" dt="2020-07-26T16:24:29.440" v="6" actId="1076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4:36.284" v="7" actId="1076"/>
          <ac:spMkLst>
            <pc:docMk/>
            <pc:sldMk cId="3107100717" sldId="2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38:05.973" v="72" actId="1076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CCF21F88-5CEE-9A83-6E36-6E89033910F2}" dt="2020-07-26T16:37:45.801" v="71" actId="1076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8:05.973" v="72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23:46.846" v="1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CCF21F88-5CEE-9A83-6E36-6E89033910F2}" dt="2020-07-26T16:23:34.283" v="0" actId="1076"/>
          <ac:spMkLst>
            <pc:docMk/>
            <pc:sldMk cId="2451489004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3:46.846" v="1" actId="1076"/>
          <ac:spMkLst>
            <pc:docMk/>
            <pc:sldMk cId="2451489004" sldId="28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1:32.058" v="93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CCF21F88-5CEE-9A83-6E36-6E89033910F2}" dt="2020-07-26T16:41:32.058" v="93" actId="1076"/>
          <ac:spMkLst>
            <pc:docMk/>
            <pc:sldMk cId="2603153985" sldId="2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36:40.551" v="64" actId="1076"/>
        <pc:sldMkLst>
          <pc:docMk/>
          <pc:sldMk cId="362275178" sldId="290"/>
        </pc:sldMkLst>
        <pc:spChg chg="mod">
          <ac:chgData name="内田 陽子" userId="S::yoko_uchida@jpfgojp.onmicrosoft.com::3ba88787-b8da-4fc8-a417-83f627a88c5e" providerId="AD" clId="Web-{CCF21F88-5CEE-9A83-6E36-6E89033910F2}" dt="2020-07-26T16:36:40.551" v="64" actId="1076"/>
          <ac:spMkLst>
            <pc:docMk/>
            <pc:sldMk cId="362275178" sldId="290"/>
            <ac:spMk id="11" creationId="{20755A03-1733-47C8-907B-61F5E08EC995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26:51.049" v="16"/>
        <pc:sldMkLst>
          <pc:docMk/>
          <pc:sldMk cId="2516191094" sldId="308"/>
        </pc:sldMkLst>
        <pc:spChg chg="add del">
          <ac:chgData name="内田 陽子" userId="S::yoko_uchida@jpfgojp.onmicrosoft.com::3ba88787-b8da-4fc8-a417-83f627a88c5e" providerId="AD" clId="Web-{CCF21F88-5CEE-9A83-6E36-6E89033910F2}" dt="2020-07-26T16:26:51.049" v="16"/>
          <ac:spMkLst>
            <pc:docMk/>
            <pc:sldMk cId="2516191094" sldId="308"/>
            <ac:spMk id="2" creationId="{D3DC6638-D752-4B74-9A20-E94A453D66EE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6:47.752" v="14" actId="1076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6:47.752" v="15" actId="1076"/>
          <ac:spMkLst>
            <pc:docMk/>
            <pc:sldMk cId="2516191094" sldId="3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24:10.096" v="4" actId="1076"/>
        <pc:sldMkLst>
          <pc:docMk/>
          <pc:sldMk cId="2144910165" sldId="309"/>
        </pc:sldMkLst>
        <pc:spChg chg="mod">
          <ac:chgData name="内田 陽子" userId="S::yoko_uchida@jpfgojp.onmicrosoft.com::3ba88787-b8da-4fc8-a417-83f627a88c5e" providerId="AD" clId="Web-{CCF21F88-5CEE-9A83-6E36-6E89033910F2}" dt="2020-07-26T16:24:04.502" v="3" actId="1076"/>
          <ac:spMkLst>
            <pc:docMk/>
            <pc:sldMk cId="214491016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4:10.096" v="4" actId="1076"/>
          <ac:spMkLst>
            <pc:docMk/>
            <pc:sldMk cId="2144910165" sldId="30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27:21.268" v="20"/>
        <pc:sldMkLst>
          <pc:docMk/>
          <pc:sldMk cId="770353816" sldId="310"/>
        </pc:sldMkLst>
        <pc:spChg chg="add del">
          <ac:chgData name="内田 陽子" userId="S::yoko_uchida@jpfgojp.onmicrosoft.com::3ba88787-b8da-4fc8-a417-83f627a88c5e" providerId="AD" clId="Web-{CCF21F88-5CEE-9A83-6E36-6E89033910F2}" dt="2020-07-26T16:26:21.549" v="12"/>
          <ac:spMkLst>
            <pc:docMk/>
            <pc:sldMk cId="770353816" sldId="310"/>
            <ac:spMk id="2" creationId="{3C6B8493-F465-451C-A7EE-7FBD5AEA7423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7:10.674" v="18" actId="1076"/>
          <ac:spMkLst>
            <pc:docMk/>
            <pc:sldMk cId="770353816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4:46.580" v="8" actId="1076"/>
          <ac:spMkLst>
            <pc:docMk/>
            <pc:sldMk cId="770353816" sldId="31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CCF21F88-5CEE-9A83-6E36-6E89033910F2}" dt="2020-07-26T16:27:21.268" v="20"/>
          <ac:spMkLst>
            <pc:docMk/>
            <pc:sldMk cId="770353816" sldId="310"/>
            <ac:spMk id="6" creationId="{FC57D440-EBF5-4AA5-9758-BFCF68F3E7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7:10.674" v="19" actId="1076"/>
          <ac:spMkLst>
            <pc:docMk/>
            <pc:sldMk cId="770353816" sldId="31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27:49.190" v="22" actId="1076"/>
        <pc:sldMkLst>
          <pc:docMk/>
          <pc:sldMk cId="1001560500" sldId="311"/>
        </pc:sldMkLst>
        <pc:spChg chg="mod">
          <ac:chgData name="内田 陽子" userId="S::yoko_uchida@jpfgojp.onmicrosoft.com::3ba88787-b8da-4fc8-a417-83f627a88c5e" providerId="AD" clId="Web-{CCF21F88-5CEE-9A83-6E36-6E89033910F2}" dt="2020-07-26T16:27:41.831" v="21" actId="1076"/>
          <ac:spMkLst>
            <pc:docMk/>
            <pc:sldMk cId="1001560500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27:49.190" v="22" actId="1076"/>
          <ac:spMkLst>
            <pc:docMk/>
            <pc:sldMk cId="1001560500" sldId="3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0:15.761" v="88" actId="1076"/>
        <pc:sldMkLst>
          <pc:docMk/>
          <pc:sldMk cId="685799743" sldId="312"/>
        </pc:sldMkLst>
        <pc:spChg chg="mod">
          <ac:chgData name="内田 陽子" userId="S::yoko_uchida@jpfgojp.onmicrosoft.com::3ba88787-b8da-4fc8-a417-83f627a88c5e" providerId="AD" clId="Web-{CCF21F88-5CEE-9A83-6E36-6E89033910F2}" dt="2020-07-26T16:40:15.761" v="88" actId="1076"/>
          <ac:spMkLst>
            <pc:docMk/>
            <pc:sldMk cId="685799743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0:05.230" v="87" actId="1076"/>
          <ac:spMkLst>
            <pc:docMk/>
            <pc:sldMk cId="685799743" sldId="31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4:47.194" v="209"/>
        <pc:sldMkLst>
          <pc:docMk/>
          <pc:sldMk cId="1830190284" sldId="313"/>
        </pc:sldMkLst>
        <pc:spChg chg="add del">
          <ac:chgData name="内田 陽子" userId="S::yoko_uchida@jpfgojp.onmicrosoft.com::3ba88787-b8da-4fc8-a417-83f627a88c5e" providerId="AD" clId="Web-{CCF21F88-5CEE-9A83-6E36-6E89033910F2}" dt="2020-07-26T16:54:47.194" v="209"/>
          <ac:spMkLst>
            <pc:docMk/>
            <pc:sldMk cId="1830190284" sldId="313"/>
            <ac:spMk id="2" creationId="{BA0B9FF3-DB35-4DB6-8FAE-65411D7524B4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4:39.897" v="207" actId="1076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0:28.542" v="89" actId="1076"/>
          <ac:spMkLst>
            <pc:docMk/>
            <pc:sldMk cId="1830190284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4:39.913" v="208" actId="1076"/>
          <ac:spMkLst>
            <pc:docMk/>
            <pc:sldMk cId="1830190284" sldId="31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3:52.058" v="116" actId="1076"/>
        <pc:sldMkLst>
          <pc:docMk/>
          <pc:sldMk cId="2999077638" sldId="314"/>
        </pc:sldMkLst>
        <pc:spChg chg="mod">
          <ac:chgData name="内田 陽子" userId="S::yoko_uchida@jpfgojp.onmicrosoft.com::3ba88787-b8da-4fc8-a417-83f627a88c5e" providerId="AD" clId="Web-{CCF21F88-5CEE-9A83-6E36-6E89033910F2}" dt="2020-07-26T16:43:44.621" v="114" actId="1076"/>
          <ac:spMkLst>
            <pc:docMk/>
            <pc:sldMk cId="2999077638" sldId="31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3:52.058" v="116" actId="1076"/>
          <ac:spMkLst>
            <pc:docMk/>
            <pc:sldMk cId="2999077638" sldId="314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36:30.504" v="63" actId="1076"/>
        <pc:sldMkLst>
          <pc:docMk/>
          <pc:sldMk cId="4014075019" sldId="315"/>
        </pc:sldMkLst>
        <pc:spChg chg="mod">
          <ac:chgData name="内田 陽子" userId="S::yoko_uchida@jpfgojp.onmicrosoft.com::3ba88787-b8da-4fc8-a417-83f627a88c5e" providerId="AD" clId="Web-{CCF21F88-5CEE-9A83-6E36-6E89033910F2}" dt="2020-07-26T16:36:30.504" v="63" actId="1076"/>
          <ac:spMkLst>
            <pc:docMk/>
            <pc:sldMk cId="4014075019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6:26.597" v="61" actId="1076"/>
          <ac:spMkLst>
            <pc:docMk/>
            <pc:sldMk cId="4014075019" sldId="3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37:35.363" v="70" actId="1076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CCF21F88-5CEE-9A83-6E36-6E89033910F2}" dt="2020-07-26T16:37:26.129" v="68" actId="1076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7:35.363" v="70" actId="1076"/>
          <ac:spMkLst>
            <pc:docMk/>
            <pc:sldMk cId="3840647640" sldId="31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7:02.866" v="221" actId="1076"/>
        <pc:sldMkLst>
          <pc:docMk/>
          <pc:sldMk cId="2935031260" sldId="317"/>
        </pc:sldMkLst>
        <pc:spChg chg="add del">
          <ac:chgData name="内田 陽子" userId="S::yoko_uchida@jpfgojp.onmicrosoft.com::3ba88787-b8da-4fc8-a417-83f627a88c5e" providerId="AD" clId="Web-{CCF21F88-5CEE-9A83-6E36-6E89033910F2}" dt="2020-07-26T16:56:54.929" v="220"/>
          <ac:spMkLst>
            <pc:docMk/>
            <pc:sldMk cId="2935031260" sldId="317"/>
            <ac:spMk id="2" creationId="{9B9C3BAC-9D14-4306-8218-0C9653312A7F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6:52.116" v="219" actId="1076"/>
          <ac:spMkLst>
            <pc:docMk/>
            <pc:sldMk cId="2935031260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7:02.866" v="221" actId="1076"/>
          <ac:spMkLst>
            <pc:docMk/>
            <pc:sldMk cId="2935031260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8:19.410" v="74" actId="1076"/>
          <ac:spMkLst>
            <pc:docMk/>
            <pc:sldMk cId="2935031260" sldId="317"/>
            <ac:spMk id="9" creationId="{ACC0A01A-612D-4FEF-8648-36E8DB170EB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8:21.758" v="223" actId="20577"/>
        <pc:sldMkLst>
          <pc:docMk/>
          <pc:sldMk cId="1639002534" sldId="318"/>
        </pc:sldMkLst>
        <pc:spChg chg="add del">
          <ac:chgData name="内田 陽子" userId="S::yoko_uchida@jpfgojp.onmicrosoft.com::3ba88787-b8da-4fc8-a417-83f627a88c5e" providerId="AD" clId="Web-{CCF21F88-5CEE-9A83-6E36-6E89033910F2}" dt="2020-07-26T16:56:15.054" v="216"/>
          <ac:spMkLst>
            <pc:docMk/>
            <pc:sldMk cId="1639002534" sldId="318"/>
            <ac:spMk id="2" creationId="{3D05D82E-41C5-4B7A-B391-7144B3EF352E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8:21.758" v="223" actId="20577"/>
          <ac:spMkLst>
            <pc:docMk/>
            <pc:sldMk cId="1639002534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6:21.210" v="217" actId="1076"/>
          <ac:spMkLst>
            <pc:docMk/>
            <pc:sldMk cId="1639002534" sldId="3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8:45.615" v="77" actId="1076"/>
          <ac:spMkLst>
            <pc:docMk/>
            <pc:sldMk cId="1639002534" sldId="318"/>
            <ac:spMk id="9" creationId="{ACC0A01A-612D-4FEF-8648-36E8DB170EB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5:49.163" v="213"/>
        <pc:sldMkLst>
          <pc:docMk/>
          <pc:sldMk cId="3840186330" sldId="319"/>
        </pc:sldMkLst>
        <pc:spChg chg="add del">
          <ac:chgData name="内田 陽子" userId="S::yoko_uchida@jpfgojp.onmicrosoft.com::3ba88787-b8da-4fc8-a417-83f627a88c5e" providerId="AD" clId="Web-{CCF21F88-5CEE-9A83-6E36-6E89033910F2}" dt="2020-07-26T16:55:49.163" v="213"/>
          <ac:spMkLst>
            <pc:docMk/>
            <pc:sldMk cId="3840186330" sldId="319"/>
            <ac:spMk id="2" creationId="{BEE92E87-6EC4-467C-8E15-40DCB4F1E7AE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5:45.366" v="211" actId="1076"/>
          <ac:spMkLst>
            <pc:docMk/>
            <pc:sldMk cId="3840186330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5:45.382" v="212" actId="1076"/>
          <ac:spMkLst>
            <pc:docMk/>
            <pc:sldMk cId="384018633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9:12.755" v="81" actId="1076"/>
          <ac:spMkLst>
            <pc:docMk/>
            <pc:sldMk cId="3840186330" sldId="319"/>
            <ac:spMk id="9" creationId="{ACC0A01A-612D-4FEF-8648-36E8DB170EB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39:54.214" v="86" actId="1076"/>
        <pc:sldMkLst>
          <pc:docMk/>
          <pc:sldMk cId="28779271" sldId="320"/>
        </pc:sldMkLst>
        <pc:spChg chg="mod">
          <ac:chgData name="内田 陽子" userId="S::yoko_uchida@jpfgojp.onmicrosoft.com::3ba88787-b8da-4fc8-a417-83f627a88c5e" providerId="AD" clId="Web-{CCF21F88-5CEE-9A83-6E36-6E89033910F2}" dt="2020-07-26T16:39:47.449" v="85" actId="1076"/>
          <ac:spMkLst>
            <pc:docMk/>
            <pc:sldMk cId="28779271" sldId="320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39:54.214" v="86" actId="1076"/>
          <ac:spMkLst>
            <pc:docMk/>
            <pc:sldMk cId="28779271" sldId="320"/>
            <ac:spMk id="11" creationId="{A9C9C3D6-D916-4472-B1A8-282F5ED7B6F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1:54.433" v="97" actId="1076"/>
        <pc:sldMkLst>
          <pc:docMk/>
          <pc:sldMk cId="2072228295" sldId="321"/>
        </pc:sldMkLst>
        <pc:spChg chg="mod">
          <ac:chgData name="内田 陽子" userId="S::yoko_uchida@jpfgojp.onmicrosoft.com::3ba88787-b8da-4fc8-a417-83f627a88c5e" providerId="AD" clId="Web-{CCF21F88-5CEE-9A83-6E36-6E89033910F2}" dt="2020-07-26T16:41:46.339" v="95" actId="1076"/>
          <ac:spMkLst>
            <pc:docMk/>
            <pc:sldMk cId="2072228295" sldId="3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1:54.433" v="97" actId="1076"/>
          <ac:spMkLst>
            <pc:docMk/>
            <pc:sldMk cId="2072228295" sldId="3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4:23.402" v="120" actId="1076"/>
        <pc:sldMkLst>
          <pc:docMk/>
          <pc:sldMk cId="1434687121" sldId="322"/>
        </pc:sldMkLst>
        <pc:spChg chg="mod">
          <ac:chgData name="内田 陽子" userId="S::yoko_uchida@jpfgojp.onmicrosoft.com::3ba88787-b8da-4fc8-a417-83f627a88c5e" providerId="AD" clId="Web-{CCF21F88-5CEE-9A83-6E36-6E89033910F2}" dt="2020-07-26T16:44:17.808" v="119" actId="1076"/>
          <ac:spMkLst>
            <pc:docMk/>
            <pc:sldMk cId="1434687121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4:23.402" v="120" actId="1076"/>
          <ac:spMkLst>
            <pc:docMk/>
            <pc:sldMk cId="1434687121" sldId="32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4:13.725" v="205" actId="1076"/>
        <pc:sldMkLst>
          <pc:docMk/>
          <pc:sldMk cId="982919936" sldId="323"/>
        </pc:sldMkLst>
        <pc:spChg chg="add del mod">
          <ac:chgData name="内田 陽子" userId="S::yoko_uchida@jpfgojp.onmicrosoft.com::3ba88787-b8da-4fc8-a417-83f627a88c5e" providerId="AD" clId="Web-{CCF21F88-5CEE-9A83-6E36-6E89033910F2}" dt="2020-07-26T16:52:55.084" v="193"/>
          <ac:spMkLst>
            <pc:docMk/>
            <pc:sldMk cId="982919936" sldId="323"/>
            <ac:spMk id="2" creationId="{5EE2904F-B192-451C-BD26-846BC22DBD1D}"/>
          </ac:spMkLst>
        </pc:spChg>
        <pc:spChg chg="add del mod">
          <ac:chgData name="内田 陽子" userId="S::yoko_uchida@jpfgojp.onmicrosoft.com::3ba88787-b8da-4fc8-a417-83f627a88c5e" providerId="AD" clId="Web-{CCF21F88-5CEE-9A83-6E36-6E89033910F2}" dt="2020-07-26T16:53:46.741" v="202"/>
          <ac:spMkLst>
            <pc:docMk/>
            <pc:sldMk cId="982919936" sldId="323"/>
            <ac:spMk id="3" creationId="{A5A33543-C5D6-4802-9726-E0AE9E95C133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4:39.933" v="123" actId="1076"/>
          <ac:spMkLst>
            <pc:docMk/>
            <pc:sldMk cId="982919936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CCF21F88-5CEE-9A83-6E36-6E89033910F2}" dt="2020-07-26T16:53:52.053" v="203"/>
          <ac:spMkLst>
            <pc:docMk/>
            <pc:sldMk cId="982919936" sldId="323"/>
            <ac:spMk id="9" creationId="{20C4AF01-BEE8-4184-980D-91BFFBE0DF22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4:13.710" v="204" actId="1076"/>
          <ac:spMkLst>
            <pc:docMk/>
            <pc:sldMk cId="982919936" sldId="323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4:13.725" v="205" actId="1076"/>
          <ac:spMkLst>
            <pc:docMk/>
            <pc:sldMk cId="982919936" sldId="323"/>
            <ac:spMk id="17" creationId="{695EF62A-D2E0-4685-AA51-B2415576ADE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5:00.107" v="126" actId="1076"/>
        <pc:sldMkLst>
          <pc:docMk/>
          <pc:sldMk cId="3496711848" sldId="324"/>
        </pc:sldMkLst>
        <pc:spChg chg="mod">
          <ac:chgData name="内田 陽子" userId="S::yoko_uchida@jpfgojp.onmicrosoft.com::3ba88787-b8da-4fc8-a417-83f627a88c5e" providerId="AD" clId="Web-{CCF21F88-5CEE-9A83-6E36-6E89033910F2}" dt="2020-07-26T16:44:54.545" v="125" actId="1076"/>
          <ac:spMkLst>
            <pc:docMk/>
            <pc:sldMk cId="3496711848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5:00.107" v="126" actId="1076"/>
          <ac:spMkLst>
            <pc:docMk/>
            <pc:sldMk cId="3496711848" sldId="324"/>
            <ac:spMk id="17" creationId="{695EF62A-D2E0-4685-AA51-B2415576ADE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9:43.921" v="161" actId="1076"/>
        <pc:sldMkLst>
          <pc:docMk/>
          <pc:sldMk cId="3568609032" sldId="325"/>
        </pc:sldMkLst>
        <pc:spChg chg="mod">
          <ac:chgData name="内田 陽子" userId="S::yoko_uchida@jpfgojp.onmicrosoft.com::3ba88787-b8da-4fc8-a417-83f627a88c5e" providerId="AD" clId="Web-{CCF21F88-5CEE-9A83-6E36-6E89033910F2}" dt="2020-07-26T16:49:39.281" v="160" actId="1076"/>
          <ac:spMkLst>
            <pc:docMk/>
            <pc:sldMk cId="3568609032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9:43.921" v="161" actId="1076"/>
          <ac:spMkLst>
            <pc:docMk/>
            <pc:sldMk cId="3568609032" sldId="325"/>
            <ac:spMk id="17" creationId="{695EF62A-D2E0-4685-AA51-B2415576ADE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6:14.546" v="133" actId="1076"/>
        <pc:sldMkLst>
          <pc:docMk/>
          <pc:sldMk cId="3808053480" sldId="326"/>
        </pc:sldMkLst>
        <pc:spChg chg="mod">
          <ac:chgData name="内田 陽子" userId="S::yoko_uchida@jpfgojp.onmicrosoft.com::3ba88787-b8da-4fc8-a417-83f627a88c5e" providerId="AD" clId="Web-{CCF21F88-5CEE-9A83-6E36-6E89033910F2}" dt="2020-07-26T16:46:07.718" v="132" actId="1076"/>
          <ac:spMkLst>
            <pc:docMk/>
            <pc:sldMk cId="3808053480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6:14.546" v="133" actId="1076"/>
          <ac:spMkLst>
            <pc:docMk/>
            <pc:sldMk cId="3808053480" sldId="3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6:33.796" v="136" actId="1076"/>
        <pc:sldMkLst>
          <pc:docMk/>
          <pc:sldMk cId="816141137" sldId="327"/>
        </pc:sldMkLst>
        <pc:spChg chg="mod">
          <ac:chgData name="内田 陽子" userId="S::yoko_uchida@jpfgojp.onmicrosoft.com::3ba88787-b8da-4fc8-a417-83f627a88c5e" providerId="AD" clId="Web-{CCF21F88-5CEE-9A83-6E36-6E89033910F2}" dt="2020-07-26T16:46:27.781" v="135" actId="1076"/>
          <ac:spMkLst>
            <pc:docMk/>
            <pc:sldMk cId="816141137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6:33.796" v="136" actId="1076"/>
          <ac:spMkLst>
            <pc:docMk/>
            <pc:sldMk cId="816141137" sldId="3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6:49.640" v="138" actId="1076"/>
        <pc:sldMkLst>
          <pc:docMk/>
          <pc:sldMk cId="3665531498" sldId="328"/>
        </pc:sldMkLst>
        <pc:spChg chg="mod">
          <ac:chgData name="内田 陽子" userId="S::yoko_uchida@jpfgojp.onmicrosoft.com::3ba88787-b8da-4fc8-a417-83f627a88c5e" providerId="AD" clId="Web-{CCF21F88-5CEE-9A83-6E36-6E89033910F2}" dt="2020-07-26T16:46:49.640" v="138" actId="1076"/>
          <ac:spMkLst>
            <pc:docMk/>
            <pc:sldMk cId="3665531498" sldId="3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6:58.609" v="139" actId="1076"/>
        <pc:sldMkLst>
          <pc:docMk/>
          <pc:sldMk cId="1035894889" sldId="329"/>
        </pc:sldMkLst>
        <pc:spChg chg="mod">
          <ac:chgData name="内田 陽子" userId="S::yoko_uchida@jpfgojp.onmicrosoft.com::3ba88787-b8da-4fc8-a417-83f627a88c5e" providerId="AD" clId="Web-{CCF21F88-5CEE-9A83-6E36-6E89033910F2}" dt="2020-07-26T16:46:58.609" v="139" actId="1076"/>
          <ac:spMkLst>
            <pc:docMk/>
            <pc:sldMk cId="1035894889" sldId="3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7:15.609" v="141" actId="1076"/>
        <pc:sldMkLst>
          <pc:docMk/>
          <pc:sldMk cId="4042563164" sldId="330"/>
        </pc:sldMkLst>
        <pc:spChg chg="mod">
          <ac:chgData name="内田 陽子" userId="S::yoko_uchida@jpfgojp.onmicrosoft.com::3ba88787-b8da-4fc8-a417-83f627a88c5e" providerId="AD" clId="Web-{CCF21F88-5CEE-9A83-6E36-6E89033910F2}" dt="2020-07-26T16:47:09.359" v="140" actId="1076"/>
          <ac:spMkLst>
            <pc:docMk/>
            <pc:sldMk cId="4042563164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7:15.609" v="141" actId="1076"/>
          <ac:spMkLst>
            <pc:docMk/>
            <pc:sldMk cId="4042563164" sldId="33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7:55.515" v="146" actId="1076"/>
        <pc:sldMkLst>
          <pc:docMk/>
          <pc:sldMk cId="3097102854" sldId="331"/>
        </pc:sldMkLst>
        <pc:spChg chg="mod">
          <ac:chgData name="内田 陽子" userId="S::yoko_uchida@jpfgojp.onmicrosoft.com::3ba88787-b8da-4fc8-a417-83f627a88c5e" providerId="AD" clId="Web-{CCF21F88-5CEE-9A83-6E36-6E89033910F2}" dt="2020-07-26T16:47:48.109" v="145" actId="1076"/>
          <ac:spMkLst>
            <pc:docMk/>
            <pc:sldMk cId="309710285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7:55.515" v="146" actId="1076"/>
          <ac:spMkLst>
            <pc:docMk/>
            <pc:sldMk cId="3097102854" sldId="3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9:26.515" v="158" actId="1076"/>
        <pc:sldMkLst>
          <pc:docMk/>
          <pc:sldMk cId="1139473838" sldId="332"/>
        </pc:sldMkLst>
        <pc:spChg chg="mod">
          <ac:chgData name="内田 陽子" userId="S::yoko_uchida@jpfgojp.onmicrosoft.com::3ba88787-b8da-4fc8-a417-83f627a88c5e" providerId="AD" clId="Web-{CCF21F88-5CEE-9A83-6E36-6E89033910F2}" dt="2020-07-26T16:49:18.515" v="157" actId="20577"/>
          <ac:spMkLst>
            <pc:docMk/>
            <pc:sldMk cId="1139473838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9:26.515" v="158" actId="1076"/>
          <ac:spMkLst>
            <pc:docMk/>
            <pc:sldMk cId="1139473838" sldId="33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48:41.484" v="152" actId="1076"/>
        <pc:sldMkLst>
          <pc:docMk/>
          <pc:sldMk cId="2465591654" sldId="333"/>
        </pc:sldMkLst>
        <pc:spChg chg="mod">
          <ac:chgData name="内田 陽子" userId="S::yoko_uchida@jpfgojp.onmicrosoft.com::3ba88787-b8da-4fc8-a417-83f627a88c5e" providerId="AD" clId="Web-{CCF21F88-5CEE-9A83-6E36-6E89033910F2}" dt="2020-07-26T16:48:35.968" v="151" actId="1076"/>
          <ac:spMkLst>
            <pc:docMk/>
            <pc:sldMk cId="2465591654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48:41.484" v="152" actId="1076"/>
          <ac:spMkLst>
            <pc:docMk/>
            <pc:sldMk cId="2465591654" sldId="33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7:01:13.321" v="228"/>
        <pc:sldMkLst>
          <pc:docMk/>
          <pc:sldMk cId="3358669798" sldId="334"/>
        </pc:sldMkLst>
        <pc:spChg chg="add del">
          <ac:chgData name="内田 陽子" userId="S::yoko_uchida@jpfgojp.onmicrosoft.com::3ba88787-b8da-4fc8-a417-83f627a88c5e" providerId="AD" clId="Web-{CCF21F88-5CEE-9A83-6E36-6E89033910F2}" dt="2020-07-26T17:01:13.321" v="228"/>
          <ac:spMkLst>
            <pc:docMk/>
            <pc:sldMk cId="3358669798" sldId="334"/>
            <ac:spMk id="2" creationId="{5E74FBE1-0AB9-4B31-998C-0F2CC45FF88E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7:01:02.992" v="226" actId="1076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1:17.047" v="172" actId="1076"/>
          <ac:spMkLst>
            <pc:docMk/>
            <pc:sldMk cId="3358669798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7:01:02.992" v="227" actId="1076"/>
          <ac:spMkLst>
            <pc:docMk/>
            <pc:sldMk cId="3358669798" sldId="33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50:20.453" v="165" actId="1076"/>
        <pc:sldMkLst>
          <pc:docMk/>
          <pc:sldMk cId="853918940" sldId="335"/>
        </pc:sldMkLst>
        <pc:spChg chg="mod">
          <ac:chgData name="内田 陽子" userId="S::yoko_uchida@jpfgojp.onmicrosoft.com::3ba88787-b8da-4fc8-a417-83f627a88c5e" providerId="AD" clId="Web-{CCF21F88-5CEE-9A83-6E36-6E89033910F2}" dt="2020-07-26T16:50:15.250" v="164" actId="1076"/>
          <ac:spMkLst>
            <pc:docMk/>
            <pc:sldMk cId="853918940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0:20.453" v="165" actId="1076"/>
          <ac:spMkLst>
            <pc:docMk/>
            <pc:sldMk cId="853918940" sldId="33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CF21F88-5CEE-9A83-6E36-6E89033910F2}" dt="2020-07-26T16:53:04.897" v="196"/>
        <pc:sldMkLst>
          <pc:docMk/>
          <pc:sldMk cId="4272611715" sldId="336"/>
        </pc:sldMkLst>
        <pc:spChg chg="add del">
          <ac:chgData name="内田 陽子" userId="S::yoko_uchida@jpfgojp.onmicrosoft.com::3ba88787-b8da-4fc8-a417-83f627a88c5e" providerId="AD" clId="Web-{CCF21F88-5CEE-9A83-6E36-6E89033910F2}" dt="2020-07-26T16:53:04.897" v="196"/>
          <ac:spMkLst>
            <pc:docMk/>
            <pc:sldMk cId="4272611715" sldId="336"/>
            <ac:spMk id="2" creationId="{6F767033-25D7-4DE7-8332-B762F6B529B1}"/>
          </ac:spMkLst>
        </pc:spChg>
        <pc:spChg chg="add del mod ord">
          <ac:chgData name="内田 陽子" userId="S::yoko_uchida@jpfgojp.onmicrosoft.com::3ba88787-b8da-4fc8-a417-83f627a88c5e" providerId="AD" clId="Web-{CCF21F88-5CEE-9A83-6E36-6E89033910F2}" dt="2020-07-26T16:52:57.084" v="195"/>
          <ac:spMkLst>
            <pc:docMk/>
            <pc:sldMk cId="4272611715" sldId="3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1:47.828" v="175" actId="1076"/>
          <ac:spMkLst>
            <pc:docMk/>
            <pc:sldMk cId="4272611715" sldId="336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CCF21F88-5CEE-9A83-6E36-6E89033910F2}" dt="2020-07-26T16:52:05.708" v="182"/>
          <ac:spMkLst>
            <pc:docMk/>
            <pc:sldMk cId="4272611715" sldId="336"/>
            <ac:spMk id="8" creationId="{34E49473-7909-4324-BC98-66B08051D455}"/>
          </ac:spMkLst>
        </pc:spChg>
      </pc:sldChg>
      <pc:sldChg chg="modSp">
        <pc:chgData name="内田 陽子" userId="S::yoko_uchida@jpfgojp.onmicrosoft.com::3ba88787-b8da-4fc8-a417-83f627a88c5e" providerId="AD" clId="Web-{CCF21F88-5CEE-9A83-6E36-6E89033910F2}" dt="2020-07-26T16:50:50.984" v="169" actId="1076"/>
        <pc:sldMkLst>
          <pc:docMk/>
          <pc:sldMk cId="2163820203" sldId="337"/>
        </pc:sldMkLst>
        <pc:spChg chg="mod">
          <ac:chgData name="内田 陽子" userId="S::yoko_uchida@jpfgojp.onmicrosoft.com::3ba88787-b8da-4fc8-a417-83f627a88c5e" providerId="AD" clId="Web-{CCF21F88-5CEE-9A83-6E36-6E89033910F2}" dt="2020-07-26T16:50:50.968" v="168" actId="1076"/>
          <ac:spMkLst>
            <pc:docMk/>
            <pc:sldMk cId="2163820203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CF21F88-5CEE-9A83-6E36-6E89033910F2}" dt="2020-07-26T16:50:50.984" v="169" actId="1076"/>
          <ac:spMkLst>
            <pc:docMk/>
            <pc:sldMk cId="2163820203" sldId="337"/>
            <ac:spMk id="7" creationId="{1AF68CEC-B70C-4DFA-9973-E5B8A12ED17D}"/>
          </ac:spMkLst>
        </pc:spChg>
      </pc:sldChg>
    </pc:docChg>
  </pc:docChgLst>
  <pc:docChgLst>
    <pc:chgData name="佐藤 琴乃" userId="S::kotono_sato@jpfgojp.onmicrosoft.com::2230d9ee-5755-4738-bed6-b68085c1b120" providerId="AD" clId="Web-{396086BA-15D4-7EAD-AC1D-AB30B0DE4B1C}"/>
    <pc:docChg chg="addSld delSld">
      <pc:chgData name="佐藤 琴乃" userId="S::kotono_sato@jpfgojp.onmicrosoft.com::2230d9ee-5755-4738-bed6-b68085c1b120" providerId="AD" clId="Web-{396086BA-15D4-7EAD-AC1D-AB30B0DE4B1C}" dt="2020-07-17T01:25:20.533" v="1"/>
      <pc:docMkLst>
        <pc:docMk/>
      </pc:docMkLst>
      <pc:sldChg chg="del">
        <pc:chgData name="佐藤 琴乃" userId="S::kotono_sato@jpfgojp.onmicrosoft.com::2230d9ee-5755-4738-bed6-b68085c1b120" providerId="AD" clId="Web-{396086BA-15D4-7EAD-AC1D-AB30B0DE4B1C}" dt="2020-07-17T01:25:20.533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396086BA-15D4-7EAD-AC1D-AB30B0DE4B1C}" dt="2020-07-17T01:25:17.173" v="0"/>
        <pc:sldMkLst>
          <pc:docMk/>
          <pc:sldMk cId="1055374042" sldId="338"/>
        </pc:sldMkLst>
      </pc:sldChg>
    </pc:docChg>
  </pc:docChgLst>
  <pc:docChgLst>
    <pc:chgData name="内田 陽子" userId="S::yoko_uchida@jpfgojp.onmicrosoft.com::3ba88787-b8da-4fc8-a417-83f627a88c5e" providerId="AD" clId="Web-{307715FA-64C5-7272-5912-C95B644DDA7E}"/>
    <pc:docChg chg="modSld">
      <pc:chgData name="内田 陽子" userId="S::yoko_uchida@jpfgojp.onmicrosoft.com::3ba88787-b8da-4fc8-a417-83f627a88c5e" providerId="AD" clId="Web-{307715FA-64C5-7272-5912-C95B644DDA7E}" dt="2020-06-10T02:18:28.718" v="43"/>
      <pc:docMkLst>
        <pc:docMk/>
      </pc:docMkLst>
      <pc:sldChg chg="delSp delAnim">
        <pc:chgData name="内田 陽子" userId="S::yoko_uchida@jpfgojp.onmicrosoft.com::3ba88787-b8da-4fc8-a417-83f627a88c5e" providerId="AD" clId="Web-{307715FA-64C5-7272-5912-C95B644DDA7E}" dt="2020-06-10T02:17:40.812" v="13"/>
        <pc:sldMkLst>
          <pc:docMk/>
          <pc:sldMk cId="2863550894" sldId="274"/>
        </pc:sldMkLst>
        <pc:picChg chg="del">
          <ac:chgData name="内田 陽子" userId="S::yoko_uchida@jpfgojp.onmicrosoft.com::3ba88787-b8da-4fc8-a417-83f627a88c5e" providerId="AD" clId="Web-{307715FA-64C5-7272-5912-C95B644DDA7E}" dt="2020-06-10T02:17:40.812" v="13"/>
          <ac:picMkLst>
            <pc:docMk/>
            <pc:sldMk cId="2863550894" sldId="2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7.140" v="17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307715FA-64C5-7272-5912-C95B644DDA7E}" dt="2020-06-10T02:17:47.140" v="17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1.078" v="23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307715FA-64C5-7272-5912-C95B644DDA7E}" dt="2020-06-10T02:18:01.078" v="23"/>
          <ac:picMkLst>
            <pc:docMk/>
            <pc:sldMk cId="2283284937" sldId="277"/>
            <ac:picMk id="7" creationId="{46C6FBEB-1A01-4F2A-B211-BED54131AE65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3.922" v="25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307715FA-64C5-7272-5912-C95B644DDA7E}" dt="2020-06-10T02:18:03.922" v="25"/>
          <ac:picMkLst>
            <pc:docMk/>
            <pc:sldMk cId="2720290243" sldId="278"/>
            <ac:picMk id="6" creationId="{00000000-0000-0000-0000-000000000000}"/>
          </ac:picMkLst>
        </pc:picChg>
      </pc:sldChg>
      <pc:sldChg chg="addSp delSp delAnim">
        <pc:chgData name="内田 陽子" userId="S::yoko_uchida@jpfgojp.onmicrosoft.com::3ba88787-b8da-4fc8-a417-83f627a88c5e" providerId="AD" clId="Web-{307715FA-64C5-7272-5912-C95B644DDA7E}" dt="2020-06-10T02:17:58.687" v="22"/>
        <pc:sldMkLst>
          <pc:docMk/>
          <pc:sldMk cId="1231595774" sldId="279"/>
        </pc:sldMkLst>
        <pc:spChg chg="add del">
          <ac:chgData name="内田 陽子" userId="S::yoko_uchida@jpfgojp.onmicrosoft.com::3ba88787-b8da-4fc8-a417-83f627a88c5e" providerId="AD" clId="Web-{307715FA-64C5-7272-5912-C95B644DDA7E}" dt="2020-06-10T02:17:55.719" v="21"/>
          <ac:spMkLst>
            <pc:docMk/>
            <pc:sldMk cId="1231595774" sldId="279"/>
            <ac:spMk id="15" creationId="{31B46E05-B6FE-4D6A-AAFA-10AC7C989499}"/>
          </ac:spMkLst>
        </pc:spChg>
        <pc:picChg chg="del">
          <ac:chgData name="内田 陽子" userId="S::yoko_uchida@jpfgojp.onmicrosoft.com::3ba88787-b8da-4fc8-a417-83f627a88c5e" providerId="AD" clId="Web-{307715FA-64C5-7272-5912-C95B644DDA7E}" dt="2020-06-10T02:17:58.687" v="22"/>
          <ac:picMkLst>
            <pc:docMk/>
            <pc:sldMk cId="1231595774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4.031" v="39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307715FA-64C5-7272-5912-C95B644DDA7E}" dt="2020-06-10T02:18:24.031" v="39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1.875" v="29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307715FA-64C5-7272-5912-C95B644DDA7E}" dt="2020-06-10T02:18:11.875" v="29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4.969" v="2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307715FA-64C5-7272-5912-C95B644DDA7E}" dt="2020-06-10T02:17:24.969" v="2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8.484" v="12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307715FA-64C5-7272-5912-C95B644DDA7E}" dt="2020-06-10T02:17:38.484" v="12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3.328" v="0"/>
        <pc:sldMkLst>
          <pc:docMk/>
          <pc:sldMk cId="2451489004" sldId="287"/>
        </pc:sldMkLst>
        <pc:picChg chg="del">
          <ac:chgData name="内田 陽子" userId="S::yoko_uchida@jpfgojp.onmicrosoft.com::3ba88787-b8da-4fc8-a417-83f627a88c5e" providerId="AD" clId="Web-{307715FA-64C5-7272-5912-C95B644DDA7E}" dt="2020-06-10T02:17:23.328" v="0"/>
          <ac:picMkLst>
            <pc:docMk/>
            <pc:sldMk cId="2451489004" sldId="287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8.469" v="18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307715FA-64C5-7272-5912-C95B644DDA7E}" dt="2020-06-10T02:17:48.469" v="18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1.531" v="7"/>
        <pc:sldMkLst>
          <pc:docMk/>
          <pc:sldMk cId="362275178" sldId="290"/>
        </pc:sldMkLst>
        <pc:picChg chg="del">
          <ac:chgData name="内田 陽子" userId="S::yoko_uchida@jpfgojp.onmicrosoft.com::3ba88787-b8da-4fc8-a417-83f627a88c5e" providerId="AD" clId="Web-{307715FA-64C5-7272-5912-C95B644DDA7E}" dt="2020-06-10T02:17:31.531" v="7"/>
          <ac:picMkLst>
            <pc:docMk/>
            <pc:sldMk cId="362275178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7.390" v="4"/>
        <pc:sldMkLst>
          <pc:docMk/>
          <pc:sldMk cId="2516191094" sldId="308"/>
        </pc:sldMkLst>
        <pc:picChg chg="del">
          <ac:chgData name="内田 陽子" userId="S::yoko_uchida@jpfgojp.onmicrosoft.com::3ba88787-b8da-4fc8-a417-83f627a88c5e" providerId="AD" clId="Web-{307715FA-64C5-7272-5912-C95B644DDA7E}" dt="2020-06-10T02:17:27.390" v="4"/>
          <ac:picMkLst>
            <pc:docMk/>
            <pc:sldMk cId="2516191094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4.156" v="1"/>
        <pc:sldMkLst>
          <pc:docMk/>
          <pc:sldMk cId="2144910165" sldId="309"/>
        </pc:sldMkLst>
        <pc:picChg chg="del">
          <ac:chgData name="内田 陽子" userId="S::yoko_uchida@jpfgojp.onmicrosoft.com::3ba88787-b8da-4fc8-a417-83f627a88c5e" providerId="AD" clId="Web-{307715FA-64C5-7272-5912-C95B644DDA7E}" dt="2020-06-10T02:17:24.156" v="1"/>
          <ac:picMkLst>
            <pc:docMk/>
            <pc:sldMk cId="2144910165" sldId="309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6.094" v="3"/>
        <pc:sldMkLst>
          <pc:docMk/>
          <pc:sldMk cId="770353816" sldId="310"/>
        </pc:sldMkLst>
        <pc:picChg chg="del">
          <ac:chgData name="内田 陽子" userId="S::yoko_uchida@jpfgojp.onmicrosoft.com::3ba88787-b8da-4fc8-a417-83f627a88c5e" providerId="AD" clId="Web-{307715FA-64C5-7272-5912-C95B644DDA7E}" dt="2020-06-10T02:17:26.094" v="3"/>
          <ac:picMkLst>
            <pc:docMk/>
            <pc:sldMk cId="770353816" sldId="31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9.719" v="5"/>
        <pc:sldMkLst>
          <pc:docMk/>
          <pc:sldMk cId="1001560500" sldId="311"/>
        </pc:sldMkLst>
        <pc:picChg chg="del">
          <ac:chgData name="内田 陽子" userId="S::yoko_uchida@jpfgojp.onmicrosoft.com::3ba88787-b8da-4fc8-a417-83f627a88c5e" providerId="AD" clId="Web-{307715FA-64C5-7272-5912-C95B644DDA7E}" dt="2020-06-10T02:17:29.719" v="5"/>
          <ac:picMkLst>
            <pc:docMk/>
            <pc:sldMk cId="1001560500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2.375" v="15"/>
        <pc:sldMkLst>
          <pc:docMk/>
          <pc:sldMk cId="685799743" sldId="312"/>
        </pc:sldMkLst>
        <pc:picChg chg="del">
          <ac:chgData name="内田 陽子" userId="S::yoko_uchida@jpfgojp.onmicrosoft.com::3ba88787-b8da-4fc8-a417-83f627a88c5e" providerId="AD" clId="Web-{307715FA-64C5-7272-5912-C95B644DDA7E}" dt="2020-06-10T02:17:42.375" v="15"/>
          <ac:picMkLst>
            <pc:docMk/>
            <pc:sldMk cId="685799743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4.125" v="16"/>
        <pc:sldMkLst>
          <pc:docMk/>
          <pc:sldMk cId="1830190284" sldId="313"/>
        </pc:sldMkLst>
        <pc:picChg chg="del">
          <ac:chgData name="内田 陽子" userId="S::yoko_uchida@jpfgojp.onmicrosoft.com::3ba88787-b8da-4fc8-a417-83f627a88c5e" providerId="AD" clId="Web-{307715FA-64C5-7272-5912-C95B644DDA7E}" dt="2020-06-10T02:17:44.125" v="16"/>
          <ac:picMkLst>
            <pc:docMk/>
            <pc:sldMk cId="1830190284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2.453" v="24"/>
        <pc:sldMkLst>
          <pc:docMk/>
          <pc:sldMk cId="2999077638" sldId="314"/>
        </pc:sldMkLst>
        <pc:picChg chg="del">
          <ac:chgData name="内田 陽子" userId="S::yoko_uchida@jpfgojp.onmicrosoft.com::3ba88787-b8da-4fc8-a417-83f627a88c5e" providerId="AD" clId="Web-{307715FA-64C5-7272-5912-C95B644DDA7E}" dt="2020-06-10T02:18:02.453" v="24"/>
          <ac:picMkLst>
            <pc:docMk/>
            <pc:sldMk cId="2999077638" sldId="314"/>
            <ac:picMk id="7" creationId="{46C6FBEB-1A01-4F2A-B211-BED54131AE65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0.328" v="6"/>
        <pc:sldMkLst>
          <pc:docMk/>
          <pc:sldMk cId="4014075019" sldId="315"/>
        </pc:sldMkLst>
        <pc:picChg chg="del">
          <ac:chgData name="内田 陽子" userId="S::yoko_uchida@jpfgojp.onmicrosoft.com::3ba88787-b8da-4fc8-a417-83f627a88c5e" providerId="AD" clId="Web-{307715FA-64C5-7272-5912-C95B644DDA7E}" dt="2020-06-10T02:17:30.328" v="6"/>
          <ac:picMkLst>
            <pc:docMk/>
            <pc:sldMk cId="4014075019" sldId="315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3.187" v="8"/>
        <pc:sldMkLst>
          <pc:docMk/>
          <pc:sldMk cId="3840647640" sldId="316"/>
        </pc:sldMkLst>
        <pc:picChg chg="del">
          <ac:chgData name="内田 陽子" userId="S::yoko_uchida@jpfgojp.onmicrosoft.com::3ba88787-b8da-4fc8-a417-83f627a88c5e" providerId="AD" clId="Web-{307715FA-64C5-7272-5912-C95B644DDA7E}" dt="2020-06-10T02:17:33.187" v="8"/>
          <ac:picMkLst>
            <pc:docMk/>
            <pc:sldMk cId="3840647640" sldId="316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4.500" v="9"/>
        <pc:sldMkLst>
          <pc:docMk/>
          <pc:sldMk cId="2935031260" sldId="317"/>
        </pc:sldMkLst>
        <pc:picChg chg="del">
          <ac:chgData name="内田 陽子" userId="S::yoko_uchida@jpfgojp.onmicrosoft.com::3ba88787-b8da-4fc8-a417-83f627a88c5e" providerId="AD" clId="Web-{307715FA-64C5-7272-5912-C95B644DDA7E}" dt="2020-06-10T02:17:34.500" v="9"/>
          <ac:picMkLst>
            <pc:docMk/>
            <pc:sldMk cId="2935031260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6.344" v="10"/>
        <pc:sldMkLst>
          <pc:docMk/>
          <pc:sldMk cId="1639002534" sldId="318"/>
        </pc:sldMkLst>
        <pc:picChg chg="del">
          <ac:chgData name="内田 陽子" userId="S::yoko_uchida@jpfgojp.onmicrosoft.com::3ba88787-b8da-4fc8-a417-83f627a88c5e" providerId="AD" clId="Web-{307715FA-64C5-7272-5912-C95B644DDA7E}" dt="2020-06-10T02:17:36.344" v="10"/>
          <ac:picMkLst>
            <pc:docMk/>
            <pc:sldMk cId="1639002534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8.375" v="11"/>
        <pc:sldMkLst>
          <pc:docMk/>
          <pc:sldMk cId="3840186330" sldId="319"/>
        </pc:sldMkLst>
        <pc:picChg chg="del">
          <ac:chgData name="内田 陽子" userId="S::yoko_uchida@jpfgojp.onmicrosoft.com::3ba88787-b8da-4fc8-a417-83f627a88c5e" providerId="AD" clId="Web-{307715FA-64C5-7272-5912-C95B644DDA7E}" dt="2020-06-10T02:17:38.375" v="11"/>
          <ac:picMkLst>
            <pc:docMk/>
            <pc:sldMk cId="3840186330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1.750" v="14"/>
        <pc:sldMkLst>
          <pc:docMk/>
          <pc:sldMk cId="28779271" sldId="320"/>
        </pc:sldMkLst>
        <pc:picChg chg="del">
          <ac:chgData name="内田 陽子" userId="S::yoko_uchida@jpfgojp.onmicrosoft.com::3ba88787-b8da-4fc8-a417-83f627a88c5e" providerId="AD" clId="Web-{307715FA-64C5-7272-5912-C95B644DDA7E}" dt="2020-06-10T02:17:41.750" v="14"/>
          <ac:picMkLst>
            <pc:docMk/>
            <pc:sldMk cId="28779271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9.906" v="19"/>
        <pc:sldMkLst>
          <pc:docMk/>
          <pc:sldMk cId="2072228295" sldId="321"/>
        </pc:sldMkLst>
        <pc:picChg chg="del">
          <ac:chgData name="内田 陽子" userId="S::yoko_uchida@jpfgojp.onmicrosoft.com::3ba88787-b8da-4fc8-a417-83f627a88c5e" providerId="AD" clId="Web-{307715FA-64C5-7272-5912-C95B644DDA7E}" dt="2020-06-10T02:17:49.906" v="19"/>
          <ac:picMkLst>
            <pc:docMk/>
            <pc:sldMk cId="2072228295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7.469" v="26"/>
        <pc:sldMkLst>
          <pc:docMk/>
          <pc:sldMk cId="1434687121" sldId="322"/>
        </pc:sldMkLst>
        <pc:picChg chg="del">
          <ac:chgData name="内田 陽子" userId="S::yoko_uchida@jpfgojp.onmicrosoft.com::3ba88787-b8da-4fc8-a417-83f627a88c5e" providerId="AD" clId="Web-{307715FA-64C5-7272-5912-C95B644DDA7E}" dt="2020-06-10T02:18:07.469" v="26"/>
          <ac:picMkLst>
            <pc:docMk/>
            <pc:sldMk cId="1434687121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9.015" v="27"/>
        <pc:sldMkLst>
          <pc:docMk/>
          <pc:sldMk cId="982919936" sldId="323"/>
        </pc:sldMkLst>
        <pc:picChg chg="del">
          <ac:chgData name="内田 陽子" userId="S::yoko_uchida@jpfgojp.onmicrosoft.com::3ba88787-b8da-4fc8-a417-83f627a88c5e" providerId="AD" clId="Web-{307715FA-64C5-7272-5912-C95B644DDA7E}" dt="2020-06-10T02:18:09.015" v="27"/>
          <ac:picMkLst>
            <pc:docMk/>
            <pc:sldMk cId="982919936" sldId="323"/>
            <ac:picMk id="2" creationId="{955E8AE6-9060-47C2-BA43-C328350267B4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0.593" v="28"/>
        <pc:sldMkLst>
          <pc:docMk/>
          <pc:sldMk cId="3496711848" sldId="324"/>
        </pc:sldMkLst>
        <pc:picChg chg="del">
          <ac:chgData name="内田 陽子" userId="S::yoko_uchida@jpfgojp.onmicrosoft.com::3ba88787-b8da-4fc8-a417-83f627a88c5e" providerId="AD" clId="Web-{307715FA-64C5-7272-5912-C95B644DDA7E}" dt="2020-06-10T02:18:10.593" v="28"/>
          <ac:picMkLst>
            <pc:docMk/>
            <pc:sldMk cId="3496711848" sldId="324"/>
            <ac:picMk id="2" creationId="{A020E051-BB76-4DB6-85CC-BD8C4E6FAA62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2.468" v="38"/>
        <pc:sldMkLst>
          <pc:docMk/>
          <pc:sldMk cId="3568609032" sldId="325"/>
        </pc:sldMkLst>
        <pc:picChg chg="del">
          <ac:chgData name="内田 陽子" userId="S::yoko_uchida@jpfgojp.onmicrosoft.com::3ba88787-b8da-4fc8-a417-83f627a88c5e" providerId="AD" clId="Web-{307715FA-64C5-7272-5912-C95B644DDA7E}" dt="2020-06-10T02:18:22.468" v="38"/>
          <ac:picMkLst>
            <pc:docMk/>
            <pc:sldMk cId="3568609032" sldId="325"/>
            <ac:picMk id="2" creationId="{A020E051-BB76-4DB6-85CC-BD8C4E6FAA62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3.047" v="30"/>
        <pc:sldMkLst>
          <pc:docMk/>
          <pc:sldMk cId="3808053480" sldId="326"/>
        </pc:sldMkLst>
        <pc:picChg chg="del">
          <ac:chgData name="内田 陽子" userId="S::yoko_uchida@jpfgojp.onmicrosoft.com::3ba88787-b8da-4fc8-a417-83f627a88c5e" providerId="AD" clId="Web-{307715FA-64C5-7272-5912-C95B644DDA7E}" dt="2020-06-10T02:18:13.047" v="30"/>
          <ac:picMkLst>
            <pc:docMk/>
            <pc:sldMk cId="3808053480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4.172" v="31"/>
        <pc:sldMkLst>
          <pc:docMk/>
          <pc:sldMk cId="816141137" sldId="327"/>
        </pc:sldMkLst>
        <pc:picChg chg="del">
          <ac:chgData name="内田 陽子" userId="S::yoko_uchida@jpfgojp.onmicrosoft.com::3ba88787-b8da-4fc8-a417-83f627a88c5e" providerId="AD" clId="Web-{307715FA-64C5-7272-5912-C95B644DDA7E}" dt="2020-06-10T02:18:14.172" v="31"/>
          <ac:picMkLst>
            <pc:docMk/>
            <pc:sldMk cId="816141137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6.015" v="32"/>
        <pc:sldMkLst>
          <pc:docMk/>
          <pc:sldMk cId="3665531498" sldId="328"/>
        </pc:sldMkLst>
        <pc:picChg chg="del">
          <ac:chgData name="内田 陽子" userId="S::yoko_uchida@jpfgojp.onmicrosoft.com::3ba88787-b8da-4fc8-a417-83f627a88c5e" providerId="AD" clId="Web-{307715FA-64C5-7272-5912-C95B644DDA7E}" dt="2020-06-10T02:18:16.015" v="32"/>
          <ac:picMkLst>
            <pc:docMk/>
            <pc:sldMk cId="3665531498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7.093" v="33"/>
        <pc:sldMkLst>
          <pc:docMk/>
          <pc:sldMk cId="1035894889" sldId="329"/>
        </pc:sldMkLst>
        <pc:picChg chg="del">
          <ac:chgData name="内田 陽子" userId="S::yoko_uchida@jpfgojp.onmicrosoft.com::3ba88787-b8da-4fc8-a417-83f627a88c5e" providerId="AD" clId="Web-{307715FA-64C5-7272-5912-C95B644DDA7E}" dt="2020-06-10T02:18:17.093" v="33"/>
          <ac:picMkLst>
            <pc:docMk/>
            <pc:sldMk cId="1035894889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8.109" v="34"/>
        <pc:sldMkLst>
          <pc:docMk/>
          <pc:sldMk cId="4042563164" sldId="330"/>
        </pc:sldMkLst>
        <pc:picChg chg="del">
          <ac:chgData name="内田 陽子" userId="S::yoko_uchida@jpfgojp.onmicrosoft.com::3ba88787-b8da-4fc8-a417-83f627a88c5e" providerId="AD" clId="Web-{307715FA-64C5-7272-5912-C95B644DDA7E}" dt="2020-06-10T02:18:18.109" v="34"/>
          <ac:picMkLst>
            <pc:docMk/>
            <pc:sldMk cId="4042563164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9.078" v="35"/>
        <pc:sldMkLst>
          <pc:docMk/>
          <pc:sldMk cId="3097102854" sldId="331"/>
        </pc:sldMkLst>
        <pc:picChg chg="del">
          <ac:chgData name="内田 陽子" userId="S::yoko_uchida@jpfgojp.onmicrosoft.com::3ba88787-b8da-4fc8-a417-83f627a88c5e" providerId="AD" clId="Web-{307715FA-64C5-7272-5912-C95B644DDA7E}" dt="2020-06-10T02:18:19.078" v="35"/>
          <ac:picMkLst>
            <pc:docMk/>
            <pc:sldMk cId="309710285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1.265" v="37"/>
        <pc:sldMkLst>
          <pc:docMk/>
          <pc:sldMk cId="1139473838" sldId="332"/>
        </pc:sldMkLst>
        <pc:picChg chg="del">
          <ac:chgData name="内田 陽子" userId="S::yoko_uchida@jpfgojp.onmicrosoft.com::3ba88787-b8da-4fc8-a417-83f627a88c5e" providerId="AD" clId="Web-{307715FA-64C5-7272-5912-C95B644DDA7E}" dt="2020-06-10T02:18:21.265" v="37"/>
          <ac:picMkLst>
            <pc:docMk/>
            <pc:sldMk cId="1139473838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0.140" v="36"/>
        <pc:sldMkLst>
          <pc:docMk/>
          <pc:sldMk cId="2465591654" sldId="333"/>
        </pc:sldMkLst>
        <pc:picChg chg="del">
          <ac:chgData name="内田 陽子" userId="S::yoko_uchida@jpfgojp.onmicrosoft.com::3ba88787-b8da-4fc8-a417-83f627a88c5e" providerId="AD" clId="Web-{307715FA-64C5-7272-5912-C95B644DDA7E}" dt="2020-06-10T02:18:20.140" v="36"/>
          <ac:picMkLst>
            <pc:docMk/>
            <pc:sldMk cId="2465591654" sldId="33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8.718" v="43"/>
        <pc:sldMkLst>
          <pc:docMk/>
          <pc:sldMk cId="3358669798" sldId="334"/>
        </pc:sldMkLst>
        <pc:picChg chg="del">
          <ac:chgData name="内田 陽子" userId="S::yoko_uchida@jpfgojp.onmicrosoft.com::3ba88787-b8da-4fc8-a417-83f627a88c5e" providerId="AD" clId="Web-{307715FA-64C5-7272-5912-C95B644DDA7E}" dt="2020-06-10T02:18:28.718" v="43"/>
          <ac:picMkLst>
            <pc:docMk/>
            <pc:sldMk cId="3358669798" sldId="33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5.156" v="40"/>
        <pc:sldMkLst>
          <pc:docMk/>
          <pc:sldMk cId="853918940" sldId="335"/>
        </pc:sldMkLst>
        <pc:picChg chg="del">
          <ac:chgData name="内田 陽子" userId="S::yoko_uchida@jpfgojp.onmicrosoft.com::3ba88787-b8da-4fc8-a417-83f627a88c5e" providerId="AD" clId="Web-{307715FA-64C5-7272-5912-C95B644DDA7E}" dt="2020-06-10T02:18:25.156" v="40"/>
          <ac:picMkLst>
            <pc:docMk/>
            <pc:sldMk cId="853918940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6.187" v="41"/>
        <pc:sldMkLst>
          <pc:docMk/>
          <pc:sldMk cId="4272611715" sldId="336"/>
        </pc:sldMkLst>
        <pc:picChg chg="del">
          <ac:chgData name="内田 陽子" userId="S::yoko_uchida@jpfgojp.onmicrosoft.com::3ba88787-b8da-4fc8-a417-83f627a88c5e" providerId="AD" clId="Web-{307715FA-64C5-7272-5912-C95B644DDA7E}" dt="2020-06-10T02:18:26.187" v="41"/>
          <ac:picMkLst>
            <pc:docMk/>
            <pc:sldMk cId="4272611715" sldId="33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7.234" v="42"/>
        <pc:sldMkLst>
          <pc:docMk/>
          <pc:sldMk cId="2163820203" sldId="337"/>
        </pc:sldMkLst>
        <pc:picChg chg="del">
          <ac:chgData name="内田 陽子" userId="S::yoko_uchida@jpfgojp.onmicrosoft.com::3ba88787-b8da-4fc8-a417-83f627a88c5e" providerId="AD" clId="Web-{307715FA-64C5-7272-5912-C95B644DDA7E}" dt="2020-06-10T02:18:27.234" v="42"/>
          <ac:picMkLst>
            <pc:docMk/>
            <pc:sldMk cId="2163820203" sldId="337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2DAC47D6-8B9D-135B-8735-BB064321ED39}"/>
    <pc:docChg chg="modSld sldOrd">
      <pc:chgData name="内田 陽子" userId="S::yoko_uchida@jpfgojp.onmicrosoft.com::3ba88787-b8da-4fc8-a417-83f627a88c5e" providerId="AD" clId="Web-{2DAC47D6-8B9D-135B-8735-BB064321ED39}" dt="2020-05-22T12:31:27.263" v="86" actId="1076"/>
      <pc:docMkLst>
        <pc:docMk/>
      </pc:docMkLst>
      <pc:sldChg chg="addSp delSp modSp">
        <pc:chgData name="内田 陽子" userId="S::yoko_uchida@jpfgojp.onmicrosoft.com::3ba88787-b8da-4fc8-a417-83f627a88c5e" providerId="AD" clId="Web-{2DAC47D6-8B9D-135B-8735-BB064321ED39}" dt="2020-05-22T12:27:42.998" v="36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DAC47D6-8B9D-135B-8735-BB064321ED39}" dt="2020-05-22T12:25:50.593" v="20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25:40.15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2DAC47D6-8B9D-135B-8735-BB064321ED39}" dt="2020-05-22T12:27:16.686" v="31"/>
          <ac:picMkLst>
            <pc:docMk/>
            <pc:sldMk cId="2010396247" sldId="258"/>
            <ac:picMk id="5" creationId="{6E5C79FE-FB42-4CFC-A8F2-91C6963A2AFA}"/>
          </ac:picMkLst>
        </pc:picChg>
        <pc:picChg chg="add mod modCrop">
          <ac:chgData name="内田 陽子" userId="S::yoko_uchida@jpfgojp.onmicrosoft.com::3ba88787-b8da-4fc8-a417-83f627a88c5e" providerId="AD" clId="Web-{2DAC47D6-8B9D-135B-8735-BB064321ED39}" dt="2020-05-22T12:27:42.998" v="36" actId="1076"/>
          <ac:picMkLst>
            <pc:docMk/>
            <pc:sldMk cId="2010396247" sldId="258"/>
            <ac:picMk id="6" creationId="{2B611DD2-6AFA-4A4A-83EE-2AEE28EE4427}"/>
          </ac:picMkLst>
        </pc:picChg>
      </pc:sldChg>
      <pc:sldChg chg="addSp delSp modSp ord">
        <pc:chgData name="内田 陽子" userId="S::yoko_uchida@jpfgojp.onmicrosoft.com::3ba88787-b8da-4fc8-a417-83f627a88c5e" providerId="AD" clId="Web-{2DAC47D6-8B9D-135B-8735-BB064321ED39}" dt="2020-05-22T12:31:27.263" v="86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DAC47D6-8B9D-135B-8735-BB064321ED39}" dt="2020-05-22T12:30:10.763" v="76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31:21.356" v="84" actId="1076"/>
          <ac:spMkLst>
            <pc:docMk/>
            <pc:sldMk cId="651614623" sldId="275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2DAC47D6-8B9D-135B-8735-BB064321ED39}" dt="2020-05-22T12:31:27.263" v="86" actId="1076"/>
          <ac:picMkLst>
            <pc:docMk/>
            <pc:sldMk cId="651614623" sldId="275"/>
            <ac:picMk id="2" creationId="{828683A6-A47A-4946-97E8-17C14B349CBA}"/>
          </ac:picMkLst>
        </pc:picChg>
        <pc:picChg chg="del">
          <ac:chgData name="内田 陽子" userId="S::yoko_uchida@jpfgojp.onmicrosoft.com::3ba88787-b8da-4fc8-a417-83f627a88c5e" providerId="AD" clId="Web-{2DAC47D6-8B9D-135B-8735-BB064321ED39}" dt="2020-05-22T12:31:13.091" v="83"/>
          <ac:picMkLst>
            <pc:docMk/>
            <pc:sldMk cId="651614623" sldId="275"/>
            <ac:picMk id="5" creationId="{EFED17B2-A8CD-4784-8FCD-BA6287F8BFBF}"/>
          </ac:picMkLst>
        </pc:picChg>
      </pc:sldChg>
    </pc:docChg>
  </pc:docChgLst>
  <pc:docChgLst>
    <pc:chgData name="佐藤 琴乃" userId="S::kotono_sato@jpfgojp.onmicrosoft.com::2230d9ee-5755-4738-bed6-b68085c1b120" providerId="AD" clId="Web-{49065351-2627-FCBA-5838-909B6E9AEAFD}"/>
    <pc:docChg chg="modSld sldOrd">
      <pc:chgData name="佐藤 琴乃" userId="S::kotono_sato@jpfgojp.onmicrosoft.com::2230d9ee-5755-4738-bed6-b68085c1b120" providerId="AD" clId="Web-{49065351-2627-FCBA-5838-909B6E9AEAFD}" dt="2020-07-17T08:49:29.003" v="127" actId="20577"/>
      <pc:docMkLst>
        <pc:docMk/>
      </pc:docMkLst>
      <pc:sldChg chg="modSp">
        <pc:chgData name="佐藤 琴乃" userId="S::kotono_sato@jpfgojp.onmicrosoft.com::2230d9ee-5755-4738-bed6-b68085c1b120" providerId="AD" clId="Web-{49065351-2627-FCBA-5838-909B6E9AEAFD}" dt="2020-07-17T08:44:33.255" v="48"/>
        <pc:sldMkLst>
          <pc:docMk/>
          <pc:sldMk cId="2863550894" sldId="274"/>
        </pc:sldMkLst>
        <pc:spChg chg="mod">
          <ac:chgData name="佐藤 琴乃" userId="S::kotono_sato@jpfgojp.onmicrosoft.com::2230d9ee-5755-4738-bed6-b68085c1b120" providerId="AD" clId="Web-{49065351-2627-FCBA-5838-909B6E9AEAFD}" dt="2020-07-17T08:44:33.255" v="48"/>
          <ac:spMkLst>
            <pc:docMk/>
            <pc:sldMk cId="2863550894" sldId="274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5:45.770" v="66" actId="1076"/>
        <pc:sldMkLst>
          <pc:docMk/>
          <pc:sldMk cId="651614623" sldId="275"/>
        </pc:sldMkLst>
        <pc:spChg chg="mod">
          <ac:chgData name="佐藤 琴乃" userId="S::kotono_sato@jpfgojp.onmicrosoft.com::2230d9ee-5755-4738-bed6-b68085c1b120" providerId="AD" clId="Web-{49065351-2627-FCBA-5838-909B6E9AEAFD}" dt="2020-07-17T08:45:45.770" v="66" actId="1076"/>
          <ac:spMkLst>
            <pc:docMk/>
            <pc:sldMk cId="65161462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14.598" v="72"/>
        <pc:sldMkLst>
          <pc:docMk/>
          <pc:sldMk cId="2283284937" sldId="277"/>
        </pc:sldMkLst>
        <pc:spChg chg="mod">
          <ac:chgData name="佐藤 琴乃" userId="S::kotono_sato@jpfgojp.onmicrosoft.com::2230d9ee-5755-4738-bed6-b68085c1b120" providerId="AD" clId="Web-{49065351-2627-FCBA-5838-909B6E9AEAFD}" dt="2020-07-17T08:46:14.598" v="72"/>
          <ac:spMkLst>
            <pc:docMk/>
            <pc:sldMk cId="2283284937" sldId="277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24.879" v="74"/>
        <pc:sldMkLst>
          <pc:docMk/>
          <pc:sldMk cId="2720290243" sldId="278"/>
        </pc:sldMkLst>
        <pc:spChg chg="mod">
          <ac:chgData name="佐藤 琴乃" userId="S::kotono_sato@jpfgojp.onmicrosoft.com::2230d9ee-5755-4738-bed6-b68085c1b120" providerId="AD" clId="Web-{49065351-2627-FCBA-5838-909B6E9AEAFD}" dt="2020-07-17T08:46:24.879" v="74"/>
          <ac:spMkLst>
            <pc:docMk/>
            <pc:sldMk cId="27202902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08.973" v="71"/>
        <pc:sldMkLst>
          <pc:docMk/>
          <pc:sldMk cId="1231595774" sldId="279"/>
        </pc:sldMkLst>
        <pc:spChg chg="mod">
          <ac:chgData name="佐藤 琴乃" userId="S::kotono_sato@jpfgojp.onmicrosoft.com::2230d9ee-5755-4738-bed6-b68085c1b120" providerId="AD" clId="Web-{49065351-2627-FCBA-5838-909B6E9AEAFD}" dt="2020-07-17T08:46:08.973" v="71"/>
          <ac:spMkLst>
            <pc:docMk/>
            <pc:sldMk cId="1231595774" sldId="27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18.175" v="113"/>
        <pc:sldMkLst>
          <pc:docMk/>
          <pc:sldMk cId="1621167903" sldId="281"/>
        </pc:sldMkLst>
        <pc:spChg chg="mod">
          <ac:chgData name="佐藤 琴乃" userId="S::kotono_sato@jpfgojp.onmicrosoft.com::2230d9ee-5755-4738-bed6-b68085c1b120" providerId="AD" clId="Web-{49065351-2627-FCBA-5838-909B6E9AEAFD}" dt="2020-07-17T08:48:18.175" v="113"/>
          <ac:spMkLst>
            <pc:docMk/>
            <pc:sldMk cId="1621167903" sldId="28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56.848" v="85" actId="14100"/>
        <pc:sldMkLst>
          <pc:docMk/>
          <pc:sldMk cId="394701882" sldId="282"/>
        </pc:sldMkLst>
        <pc:spChg chg="mod">
          <ac:chgData name="佐藤 琴乃" userId="S::kotono_sato@jpfgojp.onmicrosoft.com::2230d9ee-5755-4738-bed6-b68085c1b120" providerId="AD" clId="Web-{49065351-2627-FCBA-5838-909B6E9AEAFD}" dt="2020-07-17T08:46:56.848" v="85" actId="14100"/>
          <ac:spMkLst>
            <pc:docMk/>
            <pc:sldMk cId="394701882" sldId="2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1:37.850" v="9" actId="1076"/>
        <pc:sldMkLst>
          <pc:docMk/>
          <pc:sldMk cId="3107100717" sldId="283"/>
        </pc:sldMkLst>
        <pc:spChg chg="mod">
          <ac:chgData name="佐藤 琴乃" userId="S::kotono_sato@jpfgojp.onmicrosoft.com::2230d9ee-5755-4738-bed6-b68085c1b120" providerId="AD" clId="Web-{49065351-2627-FCBA-5838-909B6E9AEAFD}" dt="2020-07-17T08:41:37.850" v="9" actId="1076"/>
          <ac:spMkLst>
            <pc:docMk/>
            <pc:sldMk cId="3107100717" sldId="28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3:29.865" v="32" actId="1076"/>
        <pc:sldMkLst>
          <pc:docMk/>
          <pc:sldMk cId="1017873336" sldId="286"/>
        </pc:sldMkLst>
        <pc:spChg chg="mod">
          <ac:chgData name="佐藤 琴乃" userId="S::kotono_sato@jpfgojp.onmicrosoft.com::2230d9ee-5755-4738-bed6-b68085c1b120" providerId="AD" clId="Web-{49065351-2627-FCBA-5838-909B6E9AEAFD}" dt="2020-07-17T08:43:29.865" v="32" actId="1076"/>
          <ac:spMkLst>
            <pc:docMk/>
            <pc:sldMk cId="1017873336" sldId="28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1:02.803" v="4" actId="1076"/>
        <pc:sldMkLst>
          <pc:docMk/>
          <pc:sldMk cId="2451489004" sldId="287"/>
        </pc:sldMkLst>
        <pc:spChg chg="mod">
          <ac:chgData name="佐藤 琴乃" userId="S::kotono_sato@jpfgojp.onmicrosoft.com::2230d9ee-5755-4738-bed6-b68085c1b120" providerId="AD" clId="Web-{49065351-2627-FCBA-5838-909B6E9AEAFD}" dt="2020-07-17T08:41:02.803" v="4" actId="1076"/>
          <ac:spMkLst>
            <pc:docMk/>
            <pc:sldMk cId="2451489004" sldId="2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5:57.098" v="68"/>
        <pc:sldMkLst>
          <pc:docMk/>
          <pc:sldMk cId="2603153985" sldId="288"/>
        </pc:sldMkLst>
        <pc:spChg chg="mod">
          <ac:chgData name="佐藤 琴乃" userId="S::kotono_sato@jpfgojp.onmicrosoft.com::2230d9ee-5755-4738-bed6-b68085c1b120" providerId="AD" clId="Web-{49065351-2627-FCBA-5838-909B6E9AEAFD}" dt="2020-07-17T08:45:57.098" v="68"/>
          <ac:spMkLst>
            <pc:docMk/>
            <pc:sldMk cId="2603153985" sldId="28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3:15.849" v="28" actId="1076"/>
        <pc:sldMkLst>
          <pc:docMk/>
          <pc:sldMk cId="362275178" sldId="290"/>
        </pc:sldMkLst>
        <pc:spChg chg="mod">
          <ac:chgData name="佐藤 琴乃" userId="S::kotono_sato@jpfgojp.onmicrosoft.com::2230d9ee-5755-4738-bed6-b68085c1b120" providerId="AD" clId="Web-{49065351-2627-FCBA-5838-909B6E9AEAFD}" dt="2020-07-17T08:43:15.849" v="28" actId="1076"/>
          <ac:spMkLst>
            <pc:docMk/>
            <pc:sldMk cId="362275178" sldId="290"/>
            <ac:spMk id="4" creationId="{00000000-0000-0000-0000-000000000000}"/>
          </ac:spMkLst>
        </pc:spChg>
      </pc:sldChg>
      <pc:sldChg chg="modSp ord">
        <pc:chgData name="佐藤 琴乃" userId="S::kotono_sato@jpfgojp.onmicrosoft.com::2230d9ee-5755-4738-bed6-b68085c1b120" providerId="AD" clId="Web-{49065351-2627-FCBA-5838-909B6E9AEAFD}" dt="2020-07-17T08:49:06.425" v="125"/>
        <pc:sldMkLst>
          <pc:docMk/>
          <pc:sldMk cId="2516191094" sldId="308"/>
        </pc:sldMkLst>
        <pc:spChg chg="mod">
          <ac:chgData name="佐藤 琴乃" userId="S::kotono_sato@jpfgojp.onmicrosoft.com::2230d9ee-5755-4738-bed6-b68085c1b120" providerId="AD" clId="Web-{49065351-2627-FCBA-5838-909B6E9AEAFD}" dt="2020-07-17T08:42:00.178" v="15"/>
          <ac:spMkLst>
            <pc:docMk/>
            <pc:sldMk cId="2516191094" sldId="3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1:10.568" v="5"/>
        <pc:sldMkLst>
          <pc:docMk/>
          <pc:sldMk cId="2144910165" sldId="309"/>
        </pc:sldMkLst>
        <pc:spChg chg="mod">
          <ac:chgData name="佐藤 琴乃" userId="S::kotono_sato@jpfgojp.onmicrosoft.com::2230d9ee-5755-4738-bed6-b68085c1b120" providerId="AD" clId="Web-{49065351-2627-FCBA-5838-909B6E9AEAFD}" dt="2020-07-17T08:41:10.568" v="5"/>
          <ac:spMkLst>
            <pc:docMk/>
            <pc:sldMk cId="2144910165" sldId="30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1:50.865" v="13" actId="1076"/>
        <pc:sldMkLst>
          <pc:docMk/>
          <pc:sldMk cId="770353816" sldId="310"/>
        </pc:sldMkLst>
        <pc:spChg chg="mod">
          <ac:chgData name="佐藤 琴乃" userId="S::kotono_sato@jpfgojp.onmicrosoft.com::2230d9ee-5755-4738-bed6-b68085c1b120" providerId="AD" clId="Web-{49065351-2627-FCBA-5838-909B6E9AEAFD}" dt="2020-07-17T08:41:50.865" v="13" actId="1076"/>
          <ac:spMkLst>
            <pc:docMk/>
            <pc:sldMk cId="770353816" sldId="3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2:33.162" v="18" actId="14100"/>
        <pc:sldMkLst>
          <pc:docMk/>
          <pc:sldMk cId="1001560500" sldId="311"/>
        </pc:sldMkLst>
        <pc:spChg chg="mod">
          <ac:chgData name="佐藤 琴乃" userId="S::kotono_sato@jpfgojp.onmicrosoft.com::2230d9ee-5755-4738-bed6-b68085c1b120" providerId="AD" clId="Web-{49065351-2627-FCBA-5838-909B6E9AEAFD}" dt="2020-07-17T08:42:33.162" v="18" actId="14100"/>
          <ac:spMkLst>
            <pc:docMk/>
            <pc:sldMk cId="1001560500" sldId="3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5:12.598" v="57" actId="14100"/>
        <pc:sldMkLst>
          <pc:docMk/>
          <pc:sldMk cId="685799743" sldId="312"/>
        </pc:sldMkLst>
        <pc:spChg chg="mod">
          <ac:chgData name="佐藤 琴乃" userId="S::kotono_sato@jpfgojp.onmicrosoft.com::2230d9ee-5755-4738-bed6-b68085c1b120" providerId="AD" clId="Web-{49065351-2627-FCBA-5838-909B6E9AEAFD}" dt="2020-07-17T08:45:12.598" v="57" actId="14100"/>
          <ac:spMkLst>
            <pc:docMk/>
            <pc:sldMk cId="685799743" sldId="31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5:35.254" v="64" actId="1076"/>
        <pc:sldMkLst>
          <pc:docMk/>
          <pc:sldMk cId="1830190284" sldId="313"/>
        </pc:sldMkLst>
        <pc:spChg chg="mod">
          <ac:chgData name="佐藤 琴乃" userId="S::kotono_sato@jpfgojp.onmicrosoft.com::2230d9ee-5755-4738-bed6-b68085c1b120" providerId="AD" clId="Web-{49065351-2627-FCBA-5838-909B6E9AEAFD}" dt="2020-07-17T08:45:35.254" v="64" actId="1076"/>
          <ac:spMkLst>
            <pc:docMk/>
            <pc:sldMk cId="1830190284" sldId="3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20.192" v="73"/>
        <pc:sldMkLst>
          <pc:docMk/>
          <pc:sldMk cId="2999077638" sldId="314"/>
        </pc:sldMkLst>
        <pc:spChg chg="mod">
          <ac:chgData name="佐藤 琴乃" userId="S::kotono_sato@jpfgojp.onmicrosoft.com::2230d9ee-5755-4738-bed6-b68085c1b120" providerId="AD" clId="Web-{49065351-2627-FCBA-5838-909B6E9AEAFD}" dt="2020-07-17T08:46:20.192" v="73"/>
          <ac:spMkLst>
            <pc:docMk/>
            <pc:sldMk cId="2999077638" sldId="314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3:02.458" v="24" actId="1076"/>
        <pc:sldMkLst>
          <pc:docMk/>
          <pc:sldMk cId="4014075019" sldId="315"/>
        </pc:sldMkLst>
        <pc:spChg chg="mod">
          <ac:chgData name="佐藤 琴乃" userId="S::kotono_sato@jpfgojp.onmicrosoft.com::2230d9ee-5755-4738-bed6-b68085c1b120" providerId="AD" clId="Web-{49065351-2627-FCBA-5838-909B6E9AEAFD}" dt="2020-07-17T08:42:53.193" v="23" actId="1076"/>
          <ac:spMkLst>
            <pc:docMk/>
            <pc:sldMk cId="4014075019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49065351-2627-FCBA-5838-909B6E9AEAFD}" dt="2020-07-17T08:42:51.568" v="22" actId="1076"/>
          <ac:spMkLst>
            <pc:docMk/>
            <pc:sldMk cId="4014075019" sldId="31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49065351-2627-FCBA-5838-909B6E9AEAFD}" dt="2020-07-17T08:43:02.458" v="24" actId="1076"/>
          <ac:spMkLst>
            <pc:docMk/>
            <pc:sldMk cId="4014075019" sldId="315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3:52.177" v="39" actId="1076"/>
        <pc:sldMkLst>
          <pc:docMk/>
          <pc:sldMk cId="3840647640" sldId="316"/>
        </pc:sldMkLst>
        <pc:spChg chg="mod">
          <ac:chgData name="佐藤 琴乃" userId="S::kotono_sato@jpfgojp.onmicrosoft.com::2230d9ee-5755-4738-bed6-b68085c1b120" providerId="AD" clId="Web-{49065351-2627-FCBA-5838-909B6E9AEAFD}" dt="2020-07-17T08:43:50.288" v="38" actId="1076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49065351-2627-FCBA-5838-909B6E9AEAFD}" dt="2020-07-17T08:43:52.177" v="39" actId="1076"/>
          <ac:spMkLst>
            <pc:docMk/>
            <pc:sldMk cId="3840647640" sldId="316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4:03.708" v="41"/>
        <pc:sldMkLst>
          <pc:docMk/>
          <pc:sldMk cId="2935031260" sldId="317"/>
        </pc:sldMkLst>
        <pc:spChg chg="mod">
          <ac:chgData name="佐藤 琴乃" userId="S::kotono_sato@jpfgojp.onmicrosoft.com::2230d9ee-5755-4738-bed6-b68085c1b120" providerId="AD" clId="Web-{49065351-2627-FCBA-5838-909B6E9AEAFD}" dt="2020-07-17T08:44:03.708" v="41"/>
          <ac:spMkLst>
            <pc:docMk/>
            <pc:sldMk cId="2935031260" sldId="317"/>
            <ac:spMk id="9" creationId="{ACC0A01A-612D-4FEF-8648-36E8DB170EBD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4:16.645" v="44"/>
        <pc:sldMkLst>
          <pc:docMk/>
          <pc:sldMk cId="1639002534" sldId="318"/>
        </pc:sldMkLst>
        <pc:spChg chg="mod">
          <ac:chgData name="佐藤 琴乃" userId="S::kotono_sato@jpfgojp.onmicrosoft.com::2230d9ee-5755-4738-bed6-b68085c1b120" providerId="AD" clId="Web-{49065351-2627-FCBA-5838-909B6E9AEAFD}" dt="2020-07-17T08:44:16.645" v="44"/>
          <ac:spMkLst>
            <pc:docMk/>
            <pc:sldMk cId="1639002534" sldId="318"/>
            <ac:spMk id="9" creationId="{ACC0A01A-612D-4FEF-8648-36E8DB170EBD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4:25.302" v="46"/>
        <pc:sldMkLst>
          <pc:docMk/>
          <pc:sldMk cId="3840186330" sldId="319"/>
        </pc:sldMkLst>
        <pc:spChg chg="mod">
          <ac:chgData name="佐藤 琴乃" userId="S::kotono_sato@jpfgojp.onmicrosoft.com::2230d9ee-5755-4738-bed6-b68085c1b120" providerId="AD" clId="Web-{49065351-2627-FCBA-5838-909B6E9AEAFD}" dt="2020-07-17T08:44:25.302" v="46"/>
          <ac:spMkLst>
            <pc:docMk/>
            <pc:sldMk cId="3840186330" sldId="319"/>
            <ac:spMk id="9" creationId="{ACC0A01A-612D-4FEF-8648-36E8DB170EBD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4:44.552" v="50"/>
        <pc:sldMkLst>
          <pc:docMk/>
          <pc:sldMk cId="28779271" sldId="320"/>
        </pc:sldMkLst>
        <pc:spChg chg="mod">
          <ac:chgData name="佐藤 琴乃" userId="S::kotono_sato@jpfgojp.onmicrosoft.com::2230d9ee-5755-4738-bed6-b68085c1b120" providerId="AD" clId="Web-{49065351-2627-FCBA-5838-909B6E9AEAFD}" dt="2020-07-17T08:44:44.552" v="50"/>
          <ac:spMkLst>
            <pc:docMk/>
            <pc:sldMk cId="28779271" sldId="320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02.864" v="69"/>
        <pc:sldMkLst>
          <pc:docMk/>
          <pc:sldMk cId="2072228295" sldId="321"/>
        </pc:sldMkLst>
        <pc:spChg chg="mod">
          <ac:chgData name="佐藤 琴乃" userId="S::kotono_sato@jpfgojp.onmicrosoft.com::2230d9ee-5755-4738-bed6-b68085c1b120" providerId="AD" clId="Web-{49065351-2627-FCBA-5838-909B6E9AEAFD}" dt="2020-07-17T08:46:02.864" v="69"/>
          <ac:spMkLst>
            <pc:docMk/>
            <pc:sldMk cId="2072228295" sldId="32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9:29.003" v="127" actId="20577"/>
        <pc:sldMkLst>
          <pc:docMk/>
          <pc:sldMk cId="1434687121" sldId="322"/>
        </pc:sldMkLst>
        <pc:spChg chg="mod">
          <ac:chgData name="佐藤 琴乃" userId="S::kotono_sato@jpfgojp.onmicrosoft.com::2230d9ee-5755-4738-bed6-b68085c1b120" providerId="AD" clId="Web-{49065351-2627-FCBA-5838-909B6E9AEAFD}" dt="2020-07-17T08:49:29.003" v="127" actId="20577"/>
          <ac:spMkLst>
            <pc:docMk/>
            <pc:sldMk cId="1434687121" sldId="32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39.629" v="78"/>
        <pc:sldMkLst>
          <pc:docMk/>
          <pc:sldMk cId="982919936" sldId="323"/>
        </pc:sldMkLst>
        <pc:spChg chg="mod">
          <ac:chgData name="佐藤 琴乃" userId="S::kotono_sato@jpfgojp.onmicrosoft.com::2230d9ee-5755-4738-bed6-b68085c1b120" providerId="AD" clId="Web-{49065351-2627-FCBA-5838-909B6E9AEAFD}" dt="2020-07-17T08:46:39.629" v="78"/>
          <ac:spMkLst>
            <pc:docMk/>
            <pc:sldMk cId="982919936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6:46.942" v="81" actId="1076"/>
        <pc:sldMkLst>
          <pc:docMk/>
          <pc:sldMk cId="3496711848" sldId="324"/>
        </pc:sldMkLst>
        <pc:spChg chg="mod">
          <ac:chgData name="佐藤 琴乃" userId="S::kotono_sato@jpfgojp.onmicrosoft.com::2230d9ee-5755-4738-bed6-b68085c1b120" providerId="AD" clId="Web-{49065351-2627-FCBA-5838-909B6E9AEAFD}" dt="2020-07-17T08:46:46.942" v="81" actId="1076"/>
          <ac:spMkLst>
            <pc:docMk/>
            <pc:sldMk cId="3496711848" sldId="32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13.519" v="111" actId="1076"/>
        <pc:sldMkLst>
          <pc:docMk/>
          <pc:sldMk cId="3568609032" sldId="325"/>
        </pc:sldMkLst>
        <pc:spChg chg="mod">
          <ac:chgData name="佐藤 琴乃" userId="S::kotono_sato@jpfgojp.onmicrosoft.com::2230d9ee-5755-4738-bed6-b68085c1b120" providerId="AD" clId="Web-{49065351-2627-FCBA-5838-909B6E9AEAFD}" dt="2020-07-17T08:48:13.519" v="111" actId="1076"/>
          <ac:spMkLst>
            <pc:docMk/>
            <pc:sldMk cId="3568609032" sldId="32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03.426" v="87"/>
        <pc:sldMkLst>
          <pc:docMk/>
          <pc:sldMk cId="3808053480" sldId="326"/>
        </pc:sldMkLst>
        <pc:spChg chg="mod">
          <ac:chgData name="佐藤 琴乃" userId="S::kotono_sato@jpfgojp.onmicrosoft.com::2230d9ee-5755-4738-bed6-b68085c1b120" providerId="AD" clId="Web-{49065351-2627-FCBA-5838-909B6E9AEAFD}" dt="2020-07-17T08:47:03.426" v="87"/>
          <ac:spMkLst>
            <pc:docMk/>
            <pc:sldMk cId="3808053480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12.144" v="89"/>
        <pc:sldMkLst>
          <pc:docMk/>
          <pc:sldMk cId="816141137" sldId="327"/>
        </pc:sldMkLst>
        <pc:spChg chg="mod">
          <ac:chgData name="佐藤 琴乃" userId="S::kotono_sato@jpfgojp.onmicrosoft.com::2230d9ee-5755-4738-bed6-b68085c1b120" providerId="AD" clId="Web-{49065351-2627-FCBA-5838-909B6E9AEAFD}" dt="2020-07-17T08:47:12.144" v="89"/>
          <ac:spMkLst>
            <pc:docMk/>
            <pc:sldMk cId="816141137" sldId="3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21.660" v="92"/>
        <pc:sldMkLst>
          <pc:docMk/>
          <pc:sldMk cId="3665531498" sldId="328"/>
        </pc:sldMkLst>
        <pc:spChg chg="mod">
          <ac:chgData name="佐藤 琴乃" userId="S::kotono_sato@jpfgojp.onmicrosoft.com::2230d9ee-5755-4738-bed6-b68085c1b120" providerId="AD" clId="Web-{49065351-2627-FCBA-5838-909B6E9AEAFD}" dt="2020-07-17T08:47:21.660" v="92"/>
          <ac:spMkLst>
            <pc:docMk/>
            <pc:sldMk cId="3665531498" sldId="32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27.082" v="94"/>
        <pc:sldMkLst>
          <pc:docMk/>
          <pc:sldMk cId="1035894889" sldId="329"/>
        </pc:sldMkLst>
        <pc:spChg chg="mod">
          <ac:chgData name="佐藤 琴乃" userId="S::kotono_sato@jpfgojp.onmicrosoft.com::2230d9ee-5755-4738-bed6-b68085c1b120" providerId="AD" clId="Web-{49065351-2627-FCBA-5838-909B6E9AEAFD}" dt="2020-07-17T08:47:27.082" v="94"/>
          <ac:spMkLst>
            <pc:docMk/>
            <pc:sldMk cId="1035894889" sldId="32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32.598" v="96"/>
        <pc:sldMkLst>
          <pc:docMk/>
          <pc:sldMk cId="4042563164" sldId="330"/>
        </pc:sldMkLst>
        <pc:spChg chg="mod">
          <ac:chgData name="佐藤 琴乃" userId="S::kotono_sato@jpfgojp.onmicrosoft.com::2230d9ee-5755-4738-bed6-b68085c1b120" providerId="AD" clId="Web-{49065351-2627-FCBA-5838-909B6E9AEAFD}" dt="2020-07-17T08:47:32.598" v="96"/>
          <ac:spMkLst>
            <pc:docMk/>
            <pc:sldMk cId="4042563164" sldId="33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38.160" v="99"/>
        <pc:sldMkLst>
          <pc:docMk/>
          <pc:sldMk cId="3097102854" sldId="331"/>
        </pc:sldMkLst>
        <pc:spChg chg="mod">
          <ac:chgData name="佐藤 琴乃" userId="S::kotono_sato@jpfgojp.onmicrosoft.com::2230d9ee-5755-4738-bed6-b68085c1b120" providerId="AD" clId="Web-{49065351-2627-FCBA-5838-909B6E9AEAFD}" dt="2020-07-17T08:47:38.160" v="99"/>
          <ac:spMkLst>
            <pc:docMk/>
            <pc:sldMk cId="3097102854" sldId="33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02.800" v="108" actId="1076"/>
        <pc:sldMkLst>
          <pc:docMk/>
          <pc:sldMk cId="1139473838" sldId="332"/>
        </pc:sldMkLst>
        <pc:spChg chg="mod">
          <ac:chgData name="佐藤 琴乃" userId="S::kotono_sato@jpfgojp.onmicrosoft.com::2230d9ee-5755-4738-bed6-b68085c1b120" providerId="AD" clId="Web-{49065351-2627-FCBA-5838-909B6E9AEAFD}" dt="2020-07-17T08:48:02.800" v="108" actId="1076"/>
          <ac:spMkLst>
            <pc:docMk/>
            <pc:sldMk cId="1139473838" sldId="33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7:51.004" v="104" actId="1076"/>
        <pc:sldMkLst>
          <pc:docMk/>
          <pc:sldMk cId="2465591654" sldId="333"/>
        </pc:sldMkLst>
        <pc:spChg chg="mod">
          <ac:chgData name="佐藤 琴乃" userId="S::kotono_sato@jpfgojp.onmicrosoft.com::2230d9ee-5755-4738-bed6-b68085c1b120" providerId="AD" clId="Web-{49065351-2627-FCBA-5838-909B6E9AEAFD}" dt="2020-07-17T08:47:51.004" v="104" actId="1076"/>
          <ac:spMkLst>
            <pc:docMk/>
            <pc:sldMk cId="2465591654" sldId="333"/>
            <ac:spMk id="4" creationId="{00000000-0000-0000-0000-000000000000}"/>
          </ac:spMkLst>
        </pc:spChg>
      </pc:sldChg>
      <pc:sldChg chg="modSp ord">
        <pc:chgData name="佐藤 琴乃" userId="S::kotono_sato@jpfgojp.onmicrosoft.com::2230d9ee-5755-4738-bed6-b68085c1b120" providerId="AD" clId="Web-{49065351-2627-FCBA-5838-909B6E9AEAFD}" dt="2020-07-17T08:48:43.816" v="123"/>
        <pc:sldMkLst>
          <pc:docMk/>
          <pc:sldMk cId="3358669798" sldId="334"/>
        </pc:sldMkLst>
        <pc:spChg chg="mod">
          <ac:chgData name="佐藤 琴乃" userId="S::kotono_sato@jpfgojp.onmicrosoft.com::2230d9ee-5755-4738-bed6-b68085c1b120" providerId="AD" clId="Web-{49065351-2627-FCBA-5838-909B6E9AEAFD}" dt="2020-07-17T08:48:43.816" v="123"/>
          <ac:spMkLst>
            <pc:docMk/>
            <pc:sldMk cId="3358669798" sldId="33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23.691" v="116"/>
        <pc:sldMkLst>
          <pc:docMk/>
          <pc:sldMk cId="853918940" sldId="335"/>
        </pc:sldMkLst>
        <pc:spChg chg="mod">
          <ac:chgData name="佐藤 琴乃" userId="S::kotono_sato@jpfgojp.onmicrosoft.com::2230d9ee-5755-4738-bed6-b68085c1b120" providerId="AD" clId="Web-{49065351-2627-FCBA-5838-909B6E9AEAFD}" dt="2020-07-17T08:48:23.691" v="116"/>
          <ac:spMkLst>
            <pc:docMk/>
            <pc:sldMk cId="853918940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29.941" v="118"/>
        <pc:sldMkLst>
          <pc:docMk/>
          <pc:sldMk cId="4272611715" sldId="336"/>
        </pc:sldMkLst>
        <pc:spChg chg="mod">
          <ac:chgData name="佐藤 琴乃" userId="S::kotono_sato@jpfgojp.onmicrosoft.com::2230d9ee-5755-4738-bed6-b68085c1b120" providerId="AD" clId="Web-{49065351-2627-FCBA-5838-909B6E9AEAFD}" dt="2020-07-17T08:48:29.941" v="118"/>
          <ac:spMkLst>
            <pc:docMk/>
            <pc:sldMk cId="4272611715" sldId="3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9065351-2627-FCBA-5838-909B6E9AEAFD}" dt="2020-07-17T08:48:37.488" v="120"/>
        <pc:sldMkLst>
          <pc:docMk/>
          <pc:sldMk cId="2163820203" sldId="337"/>
        </pc:sldMkLst>
        <pc:spChg chg="mod">
          <ac:chgData name="佐藤 琴乃" userId="S::kotono_sato@jpfgojp.onmicrosoft.com::2230d9ee-5755-4738-bed6-b68085c1b120" providerId="AD" clId="Web-{49065351-2627-FCBA-5838-909B6E9AEAFD}" dt="2020-07-17T08:48:37.488" v="120"/>
          <ac:spMkLst>
            <pc:docMk/>
            <pc:sldMk cId="2163820203" sldId="337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5C12787E-EDC1-F0B8-B9A2-0C9778EC74A7}"/>
    <pc:docChg chg="addSld delSld modSld sldOrd">
      <pc:chgData name="内田 陽子" userId="S::yoko_uchida@jpfgojp.onmicrosoft.com::3ba88787-b8da-4fc8-a417-83f627a88c5e" providerId="AD" clId="Web-{5C12787E-EDC1-F0B8-B9A2-0C9778EC74A7}" dt="2020-05-28T09:06:35.769" v="2664" actId="1076"/>
      <pc:docMkLst>
        <pc:docMk/>
      </pc:docMkLst>
      <pc:sldChg chg="delSp modSp">
        <pc:chgData name="内田 陽子" userId="S::yoko_uchida@jpfgojp.onmicrosoft.com::3ba88787-b8da-4fc8-a417-83f627a88c5e" providerId="AD" clId="Web-{5C12787E-EDC1-F0B8-B9A2-0C9778EC74A7}" dt="2020-05-28T06:22:47.241" v="758" actId="20577"/>
        <pc:sldMkLst>
          <pc:docMk/>
          <pc:sldMk cId="2720290243" sldId="278"/>
        </pc:sldMkLst>
        <pc:spChg chg="del">
          <ac:chgData name="内田 陽子" userId="S::yoko_uchida@jpfgojp.onmicrosoft.com::3ba88787-b8da-4fc8-a417-83f627a88c5e" providerId="AD" clId="Web-{5C12787E-EDC1-F0B8-B9A2-0C9778EC74A7}" dt="2020-05-28T06:21:28.709" v="70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1:41.740" v="713" actId="1076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2:47.241" v="758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1:50.022" v="714" actId="1076"/>
          <ac:spMkLst>
            <pc:docMk/>
            <pc:sldMk cId="2720290243" sldId="2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6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5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4"/>
          <ac:spMkLst>
            <pc:docMk/>
            <pc:sldMk cId="2720290243" sldId="278"/>
            <ac:spMk id="11" creationId="{9557DDCB-0AF4-4AFF-A705-E5DBBE957561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5C12787E-EDC1-F0B8-B9A2-0C9778EC74A7}" dt="2020-05-28T05:56:11.578" v="686" actId="1076"/>
        <pc:sldMkLst>
          <pc:docMk/>
          <pc:sldMk cId="1231595774" sldId="279"/>
        </pc:sldMkLst>
        <pc:spChg chg="del">
          <ac:chgData name="内田 陽子" userId="S::yoko_uchida@jpfgojp.onmicrosoft.com::3ba88787-b8da-4fc8-a417-83f627a88c5e" providerId="AD" clId="Web-{5C12787E-EDC1-F0B8-B9A2-0C9778EC74A7}" dt="2020-05-28T05:41:18.910" v="610"/>
          <ac:spMkLst>
            <pc:docMk/>
            <pc:sldMk cId="1231595774" sldId="279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9.035" v="612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42:00.488" v="625" actId="20577"/>
          <ac:spMkLst>
            <pc:docMk/>
            <pc:sldMk cId="1231595774" sldId="27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11"/>
          <ac:spMkLst>
            <pc:docMk/>
            <pc:sldMk cId="1231595774" sldId="27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9"/>
          <ac:spMkLst>
            <pc:docMk/>
            <pc:sldMk cId="1231595774" sldId="27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8"/>
          <ac:spMkLst>
            <pc:docMk/>
            <pc:sldMk cId="1231595774" sldId="27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7"/>
          <ac:spMkLst>
            <pc:docMk/>
            <pc:sldMk cId="1231595774" sldId="279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C12787E-EDC1-F0B8-B9A2-0C9778EC74A7}" dt="2020-05-28T05:41:44.051" v="620"/>
          <ac:spMkLst>
            <pc:docMk/>
            <pc:sldMk cId="1231595774" sldId="279"/>
            <ac:spMk id="13" creationId="{F1E6E88D-6379-4337-90C5-9ED4ADD7F327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3:33.657" v="653" actId="20577"/>
          <ac:spMkLst>
            <pc:docMk/>
            <pc:sldMk cId="1231595774" sldId="279"/>
            <ac:spMk id="15" creationId="{31B46E05-B6FE-4D6A-AAFA-10AC7C989499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6:11.578" v="686" actId="1076"/>
          <ac:spMkLst>
            <pc:docMk/>
            <pc:sldMk cId="1231595774" sldId="279"/>
            <ac:spMk id="17" creationId="{695EF62A-D2E0-4685-AA51-B2415576ADE5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55:24.063" v="655"/>
          <ac:spMkLst>
            <pc:docMk/>
            <pc:sldMk cId="1231595774" sldId="279"/>
            <ac:spMk id="19" creationId="{EA93A428-79C6-4B7D-AC0A-0914E829B045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5:43.813" v="668" actId="20577"/>
          <ac:spMkLst>
            <pc:docMk/>
            <pc:sldMk cId="1231595774" sldId="279"/>
            <ac:spMk id="21" creationId="{F5D0EE21-5D13-4E70-8A31-D7949F110F1B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6:01.734" v="682" actId="20577"/>
          <ac:spMkLst>
            <pc:docMk/>
            <pc:sldMk cId="1231595774" sldId="279"/>
            <ac:spMk id="23" creationId="{1E8AAD50-01B9-4331-BD09-68E302238D5F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55:24.063" v="654"/>
          <ac:spMkLst>
            <pc:docMk/>
            <pc:sldMk cId="1231595774" sldId="279"/>
            <ac:spMk id="25" creationId="{45FF088A-B962-46C1-9283-C6A998B7EA29}"/>
          </ac:spMkLst>
        </pc:spChg>
        <pc:picChg chg="del">
          <ac:chgData name="内田 陽子" userId="S::yoko_uchida@jpfgojp.onmicrosoft.com::3ba88787-b8da-4fc8-a417-83f627a88c5e" providerId="AD" clId="Web-{5C12787E-EDC1-F0B8-B9A2-0C9778EC74A7}" dt="2020-05-28T05:41:18.910" v="606"/>
          <ac:picMkLst>
            <pc:docMk/>
            <pc:sldMk cId="1231595774" sldId="279"/>
            <ac:picMk id="5" creationId="{005120B7-4444-42BE-BAB2-0E30CDCCA19A}"/>
          </ac:picMkLst>
        </pc:picChg>
        <pc:picChg chg="add mod">
          <ac:chgData name="内田 陽子" userId="S::yoko_uchida@jpfgojp.onmicrosoft.com::3ba88787-b8da-4fc8-a417-83f627a88c5e" providerId="AD" clId="Web-{5C12787E-EDC1-F0B8-B9A2-0C9778EC74A7}" dt="2020-05-28T05:42:54.488" v="634" actId="1076"/>
          <ac:picMkLst>
            <pc:docMk/>
            <pc:sldMk cId="1231595774" sldId="279"/>
            <ac:picMk id="8" creationId="{9EF9EC06-2606-4D39-866F-2A30EAC4808E}"/>
          </ac:picMkLst>
        </pc:picChg>
        <pc:picChg chg="add del">
          <ac:chgData name="内田 陽子" userId="S::yoko_uchida@jpfgojp.onmicrosoft.com::3ba88787-b8da-4fc8-a417-83f627a88c5e" providerId="AD" clId="Web-{5C12787E-EDC1-F0B8-B9A2-0C9778EC74A7}" dt="2020-05-28T05:42:31.426" v="630"/>
          <ac:picMkLst>
            <pc:docMk/>
            <pc:sldMk cId="1231595774" sldId="279"/>
            <ac:picMk id="27" creationId="{7CF7861D-9FB9-48AB-B922-1C1C27C4A9B1}"/>
          </ac:picMkLst>
        </pc:picChg>
      </pc:sldChg>
      <pc:sldChg chg="del ord">
        <pc:chgData name="内田 陽子" userId="S::yoko_uchida@jpfgojp.onmicrosoft.com::3ba88787-b8da-4fc8-a417-83f627a88c5e" providerId="AD" clId="Web-{5C12787E-EDC1-F0B8-B9A2-0C9778EC74A7}" dt="2020-05-28T07:55:29.159" v="2131"/>
        <pc:sldMkLst>
          <pc:docMk/>
          <pc:sldMk cId="575752094" sldId="280"/>
        </pc:sldMkLst>
      </pc:sldChg>
      <pc:sldChg chg="addSp delSp modSp ord">
        <pc:chgData name="内田 陽子" userId="S::yoko_uchida@jpfgojp.onmicrosoft.com::3ba88787-b8da-4fc8-a417-83f627a88c5e" providerId="AD" clId="Web-{5C12787E-EDC1-F0B8-B9A2-0C9778EC74A7}" dt="2020-05-28T08:54:27.444" v="2434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5C12787E-EDC1-F0B8-B9A2-0C9778EC74A7}" dt="2020-05-28T08:08:15.161" v="2289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00.520" v="2276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4:27.444" v="2434" actId="1076"/>
          <ac:spMkLst>
            <pc:docMk/>
            <pc:sldMk cId="1621167903" sldId="28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8:02:12.723" v="2195"/>
          <ac:spMkLst>
            <pc:docMk/>
            <pc:sldMk cId="1621167903" sldId="281"/>
            <ac:spMk id="5" creationId="{FA8B21F0-ED3D-427E-A62B-9D0C36D4EE9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9:34.645" v="2366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52.131" v="2332" actId="1076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9:23.833" v="2364" actId="1076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32.223" v="2310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5C12787E-EDC1-F0B8-B9A2-0C9778EC74A7}" dt="2020-05-28T07:13:58.825" v="1352" actId="20577"/>
        <pc:sldMkLst>
          <pc:docMk/>
          <pc:sldMk cId="394701882" sldId="282"/>
        </pc:sldMkLst>
        <pc:spChg chg="del">
          <ac:chgData name="内田 陽子" userId="S::yoko_uchida@jpfgojp.onmicrosoft.com::3ba88787-b8da-4fc8-a417-83f627a88c5e" providerId="AD" clId="Web-{5C12787E-EDC1-F0B8-B9A2-0C9778EC74A7}" dt="2020-05-28T07:13:39.763" v="1343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3:58.825" v="1352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2:12.247" v="1337" actId="20577"/>
          <ac:spMkLst>
            <pc:docMk/>
            <pc:sldMk cId="394701882" sldId="28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2"/>
          <ac:spMkLst>
            <pc:docMk/>
            <pc:sldMk cId="394701882" sldId="28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1"/>
          <ac:spMkLst>
            <pc:docMk/>
            <pc:sldMk cId="394701882" sldId="28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0"/>
          <ac:spMkLst>
            <pc:docMk/>
            <pc:sldMk cId="394701882" sldId="282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5C12787E-EDC1-F0B8-B9A2-0C9778EC74A7}" dt="2020-05-28T08:50:46.961" v="240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7:55:34.034" v="2132"/>
        <pc:sldMkLst>
          <pc:docMk/>
          <pc:sldMk cId="1456684438" sldId="285"/>
        </pc:sldMkLst>
      </pc:sldChg>
      <pc:sldChg chg="addSp modSp ord">
        <pc:chgData name="内田 陽子" userId="S::yoko_uchida@jpfgojp.onmicrosoft.com::3ba88787-b8da-4fc8-a417-83f627a88c5e" providerId="AD" clId="Web-{5C12787E-EDC1-F0B8-B9A2-0C9778EC74A7}" dt="2020-05-28T05:32:46.225" v="422" actId="20577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5C12787E-EDC1-F0B8-B9A2-0C9778EC74A7}" dt="2020-05-28T05:32:46.225" v="422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1:39.022" v="331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25:49.118" v="260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1:53.397" v="332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21.085" v="377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07.257" v="357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31.163" v="387" actId="20577"/>
          <ac:spMkLst>
            <pc:docMk/>
            <pc:sldMk cId="2603153985" sldId="288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5C12787E-EDC1-F0B8-B9A2-0C9778EC74A7}" dt="2020-05-28T05:30:54.366" v="319" actId="1076"/>
          <ac:picMkLst>
            <pc:docMk/>
            <pc:sldMk cId="2603153985" sldId="288"/>
            <ac:picMk id="5" creationId="{555E6333-FD15-4750-BCB2-6F2D5FA67FA8}"/>
          </ac:picMkLst>
        </pc:picChg>
      </pc:sldChg>
      <pc:sldChg chg="del">
        <pc:chgData name="内田 陽子" userId="S::yoko_uchida@jpfgojp.onmicrosoft.com::3ba88787-b8da-4fc8-a417-83f627a88c5e" providerId="AD" clId="Web-{5C12787E-EDC1-F0B8-B9A2-0C9778EC74A7}" dt="2020-05-28T08:50:46.961" v="2400"/>
        <pc:sldMkLst>
          <pc:docMk/>
          <pc:sldMk cId="143932099" sldId="289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9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8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7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6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5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4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3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2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1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5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90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89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88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7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6"/>
        <pc:sldMkLst>
          <pc:docMk/>
          <pc:sldMk cId="3236315038" sldId="307"/>
        </pc:sldMkLst>
      </pc:sldChg>
      <pc:sldChg chg="modSp">
        <pc:chgData name="内田 陽子" userId="S::yoko_uchida@jpfgojp.onmicrosoft.com::3ba88787-b8da-4fc8-a417-83f627a88c5e" providerId="AD" clId="Web-{5C12787E-EDC1-F0B8-B9A2-0C9778EC74A7}" dt="2020-05-28T05:10:58.700" v="86" actId="20577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5C12787E-EDC1-F0B8-B9A2-0C9778EC74A7}" dt="2020-05-28T05:10:58.700" v="86" actId="20577"/>
          <ac:spMkLst>
            <pc:docMk/>
            <pc:sldMk cId="1639002534" sldId="318"/>
            <ac:spMk id="2" creationId="{9F693A7D-E8A1-4B5F-AD9D-F60CEF9E762C}"/>
          </ac:spMkLst>
        </pc:spChg>
      </pc:sldChg>
      <pc:sldChg chg="modSp">
        <pc:chgData name="内田 陽子" userId="S::yoko_uchida@jpfgojp.onmicrosoft.com::3ba88787-b8da-4fc8-a417-83f627a88c5e" providerId="AD" clId="Web-{5C12787E-EDC1-F0B8-B9A2-0C9778EC74A7}" dt="2020-05-28T05:11:34.169" v="104" actId="1076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5C12787E-EDC1-F0B8-B9A2-0C9778EC74A7}" dt="2020-05-28T05:10:45.341" v="81" actId="20577"/>
          <ac:spMkLst>
            <pc:docMk/>
            <pc:sldMk cId="384018633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09:53.513" v="68" actId="20577"/>
          <ac:spMkLst>
            <pc:docMk/>
            <pc:sldMk cId="3840186330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1:34.169" v="104" actId="1076"/>
          <ac:spMkLst>
            <pc:docMk/>
            <pc:sldMk cId="384018633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09:09.685" v="53" actId="20577"/>
          <ac:spMkLst>
            <pc:docMk/>
            <pc:sldMk cId="3840186330" sldId="319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0:24.481" v="72" actId="1076"/>
          <ac:spMkLst>
            <pc:docMk/>
            <pc:sldMk cId="3840186330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0:10.950" v="71" actId="1076"/>
          <ac:spMkLst>
            <pc:docMk/>
            <pc:sldMk cId="3840186330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1:22.981" v="101" actId="20577"/>
          <ac:spMkLst>
            <pc:docMk/>
            <pc:sldMk cId="3840186330" sldId="319"/>
            <ac:spMk id="14" creationId="{67249583-BEE1-4BC7-83D0-60EA3EC8EDD7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5C12787E-EDC1-F0B8-B9A2-0C9778EC74A7}" dt="2020-05-28T05:22:44.290" v="224" actId="1076"/>
        <pc:sldMkLst>
          <pc:docMk/>
          <pc:sldMk cId="28779271" sldId="320"/>
        </pc:sldMkLst>
        <pc:spChg chg="mod">
          <ac:chgData name="内田 陽子" userId="S::yoko_uchida@jpfgojp.onmicrosoft.com::3ba88787-b8da-4fc8-a417-83f627a88c5e" providerId="AD" clId="Web-{5C12787E-EDC1-F0B8-B9A2-0C9778EC74A7}" dt="2020-05-28T05:20:09.401" v="142" actId="20577"/>
          <ac:spMkLst>
            <pc:docMk/>
            <pc:sldMk cId="28779271" sldId="320"/>
            <ac:spMk id="3" creationId="{FA28049A-EB54-4118-B50D-4219C8C91B8B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20:55.463" v="144"/>
          <ac:spMkLst>
            <pc:docMk/>
            <pc:sldMk cId="28779271" sldId="320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20:55.353" v="143"/>
          <ac:spMkLst>
            <pc:docMk/>
            <pc:sldMk cId="28779271" sldId="320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5C12787E-EDC1-F0B8-B9A2-0C9778EC74A7}" dt="2020-05-28T05:21:00.572" v="151"/>
          <ac:spMkLst>
            <pc:docMk/>
            <pc:sldMk cId="28779271" sldId="320"/>
            <ac:spMk id="7" creationId="{3C358CD4-5DA0-492E-B3FC-5B43447D1144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1:51.369" v="167" actId="20577"/>
          <ac:spMkLst>
            <pc:docMk/>
            <pc:sldMk cId="28779271" sldId="320"/>
            <ac:spMk id="9" creationId="{8368CD69-B6B0-4D27-9023-65AAB3458EB9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44.290" v="224" actId="1076"/>
          <ac:spMkLst>
            <pc:docMk/>
            <pc:sldMk cId="28779271" sldId="320"/>
            <ac:spMk id="11" creationId="{A9C9C3D6-D916-4472-B1A8-282F5ED7B6F5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34.619" v="221" actId="20577"/>
          <ac:spMkLst>
            <pc:docMk/>
            <pc:sldMk cId="28779271" sldId="320"/>
            <ac:spMk id="13" creationId="{628BA74E-D726-46F3-8589-7E9CB77A3A17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21.306" v="204" actId="20577"/>
          <ac:spMkLst>
            <pc:docMk/>
            <pc:sldMk cId="28779271" sldId="320"/>
            <ac:spMk id="15" creationId="{88C2EA1D-1C48-4BD5-9322-D42E59F4F778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22:01.119" v="169"/>
          <ac:spMkLst>
            <pc:docMk/>
            <pc:sldMk cId="28779271" sldId="320"/>
            <ac:spMk id="17" creationId="{E4D82647-B3C7-4DD8-A147-0BA8181442F1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22:01.119" v="168"/>
          <ac:spMkLst>
            <pc:docMk/>
            <pc:sldMk cId="28779271" sldId="320"/>
            <ac:spMk id="19" creationId="{9D712175-54B6-4225-B827-58B7F86E8FB3}"/>
          </ac:spMkLst>
        </pc:spChg>
      </pc:sldChg>
      <pc:sldChg chg="addSp delSp modSp add del replId">
        <pc:chgData name="内田 陽子" userId="S::yoko_uchida@jpfgojp.onmicrosoft.com::3ba88787-b8da-4fc8-a417-83f627a88c5e" providerId="AD" clId="Web-{5C12787E-EDC1-F0B8-B9A2-0C9778EC74A7}" dt="2020-05-28T06:24:21.288" v="762"/>
        <pc:sldMkLst>
          <pc:docMk/>
          <pc:sldMk cId="2072228295" sldId="321"/>
        </pc:sldMkLst>
        <pc:spChg chg="mod">
          <ac:chgData name="内田 陽子" userId="S::yoko_uchida@jpfgojp.onmicrosoft.com::3ba88787-b8da-4fc8-a417-83f627a88c5e" providerId="AD" clId="Web-{5C12787E-EDC1-F0B8-B9A2-0C9778EC74A7}" dt="2020-05-28T05:37:53.036" v="545" actId="20577"/>
          <ac:spMkLst>
            <pc:docMk/>
            <pc:sldMk cId="2072228295" sldId="3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6:00.443" v="477" actId="20577"/>
          <ac:spMkLst>
            <pc:docMk/>
            <pc:sldMk cId="2072228295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4:48.850" v="456" actId="20577"/>
          <ac:spMkLst>
            <pc:docMk/>
            <pc:sldMk cId="2072228295" sldId="3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6:13.537" v="479" actId="1076"/>
          <ac:spMkLst>
            <pc:docMk/>
            <pc:sldMk cId="2072228295" sldId="3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8:23.646" v="558" actId="20577"/>
          <ac:spMkLst>
            <pc:docMk/>
            <pc:sldMk cId="2072228295" sldId="3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8:47.333" v="561" actId="20577"/>
          <ac:spMkLst>
            <pc:docMk/>
            <pc:sldMk cId="2072228295" sldId="3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7:57.663" v="547" actId="20577"/>
          <ac:spMkLst>
            <pc:docMk/>
            <pc:sldMk cId="2072228295" sldId="32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5C12787E-EDC1-F0B8-B9A2-0C9778EC74A7}" dt="2020-05-28T05:35:23.006" v="461"/>
          <ac:picMkLst>
            <pc:docMk/>
            <pc:sldMk cId="2072228295" sldId="321"/>
            <ac:picMk id="5" creationId="{555E6333-FD15-4750-BCB2-6F2D5FA67FA8}"/>
          </ac:picMkLst>
        </pc:picChg>
        <pc:picChg chg="add mod">
          <ac:chgData name="内田 陽子" userId="S::yoko_uchida@jpfgojp.onmicrosoft.com::3ba88787-b8da-4fc8-a417-83f627a88c5e" providerId="AD" clId="Web-{5C12787E-EDC1-F0B8-B9A2-0C9778EC74A7}" dt="2020-05-28T05:39:08.161" v="564" actId="14100"/>
          <ac:picMkLst>
            <pc:docMk/>
            <pc:sldMk cId="2072228295" sldId="321"/>
            <ac:picMk id="8" creationId="{7035E9F8-8A11-4503-B136-33F5AB0D5D03}"/>
          </ac:picMkLst>
        </pc:picChg>
      </pc:sldChg>
      <pc:sldChg chg="delSp modSp add ord replId">
        <pc:chgData name="内田 陽子" userId="S::yoko_uchida@jpfgojp.onmicrosoft.com::3ba88787-b8da-4fc8-a417-83f627a88c5e" providerId="AD" clId="Web-{5C12787E-EDC1-F0B8-B9A2-0C9778EC74A7}" dt="2020-05-28T06:41:28.165" v="1024" actId="1076"/>
        <pc:sldMkLst>
          <pc:docMk/>
          <pc:sldMk cId="1434687121" sldId="322"/>
        </pc:sldMkLst>
        <pc:spChg chg="mod">
          <ac:chgData name="内田 陽子" userId="S::yoko_uchida@jpfgojp.onmicrosoft.com::3ba88787-b8da-4fc8-a417-83f627a88c5e" providerId="AD" clId="Web-{5C12787E-EDC1-F0B8-B9A2-0C9778EC74A7}" dt="2020-05-28T06:41:28.134" v="1021" actId="1076"/>
          <ac:spMkLst>
            <pc:docMk/>
            <pc:sldMk cId="1434687121" sldId="3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18" v="1019" actId="1076"/>
          <ac:spMkLst>
            <pc:docMk/>
            <pc:sldMk cId="1434687121" sldId="3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8:01.991" v="866" actId="20577"/>
          <ac:spMkLst>
            <pc:docMk/>
            <pc:sldMk cId="1434687121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34" v="1020" actId="1076"/>
          <ac:spMkLst>
            <pc:docMk/>
            <pc:sldMk cId="1434687121" sldId="3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49" v="1022" actId="1076"/>
          <ac:spMkLst>
            <pc:docMk/>
            <pc:sldMk cId="1434687121" sldId="3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49" v="1023" actId="1076"/>
          <ac:spMkLst>
            <pc:docMk/>
            <pc:sldMk cId="1434687121" sldId="3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65" v="1024" actId="1076"/>
          <ac:spMkLst>
            <pc:docMk/>
            <pc:sldMk cId="1434687121" sldId="322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5C12787E-EDC1-F0B8-B9A2-0C9778EC74A7}" dt="2020-05-28T06:29:17.007" v="883" actId="1076"/>
          <ac:picMkLst>
            <pc:docMk/>
            <pc:sldMk cId="1434687121" sldId="322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6:27:40.632" v="865"/>
          <ac:picMkLst>
            <pc:docMk/>
            <pc:sldMk cId="1434687121" sldId="322"/>
            <ac:picMk id="8" creationId="{7035E9F8-8A11-4503-B136-33F5AB0D5D03}"/>
          </ac:picMkLst>
        </pc:picChg>
      </pc:sldChg>
      <pc:sldChg chg="add del replId">
        <pc:chgData name="内田 陽子" userId="S::yoko_uchida@jpfgojp.onmicrosoft.com::3ba88787-b8da-4fc8-a417-83f627a88c5e" providerId="AD" clId="Web-{5C12787E-EDC1-F0B8-B9A2-0C9778EC74A7}" dt="2020-05-28T06:24:11.772" v="760"/>
        <pc:sldMkLst>
          <pc:docMk/>
          <pc:sldMk cId="2943354398" sldId="322"/>
        </pc:sldMkLst>
      </pc:sldChg>
      <pc:sldChg chg="addSp delSp modSp add ord replId addAnim delAnim">
        <pc:chgData name="内田 陽子" userId="S::yoko_uchida@jpfgojp.onmicrosoft.com::3ba88787-b8da-4fc8-a417-83f627a88c5e" providerId="AD" clId="Web-{5C12787E-EDC1-F0B8-B9A2-0C9778EC74A7}" dt="2020-05-28T06:59:59.636" v="1254" actId="1076"/>
        <pc:sldMkLst>
          <pc:docMk/>
          <pc:sldMk cId="982919936" sldId="323"/>
        </pc:sldMkLst>
        <pc:spChg chg="mod">
          <ac:chgData name="内田 陽子" userId="S::yoko_uchida@jpfgojp.onmicrosoft.com::3ba88787-b8da-4fc8-a417-83f627a88c5e" providerId="AD" clId="Web-{5C12787E-EDC1-F0B8-B9A2-0C9778EC74A7}" dt="2020-05-28T06:32:14.055" v="1009" actId="20577"/>
          <ac:spMkLst>
            <pc:docMk/>
            <pc:sldMk cId="982919936" sldId="32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6:53:50.713" v="1158" actId="1076"/>
          <ac:spMkLst>
            <pc:docMk/>
            <pc:sldMk cId="982919936" sldId="323"/>
            <ac:spMk id="9" creationId="{99AE3CD4-CAF4-4494-B17F-80A5055E25E2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6:53:50.713" v="1159" actId="1076"/>
          <ac:spMkLst>
            <pc:docMk/>
            <pc:sldMk cId="982919936" sldId="323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82" v="1154" actId="1076"/>
          <ac:spMkLst>
            <pc:docMk/>
            <pc:sldMk cId="982919936" sldId="323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82" v="1155" actId="1076"/>
          <ac:spMkLst>
            <pc:docMk/>
            <pc:sldMk cId="982919936" sldId="323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98" v="1156" actId="1076"/>
          <ac:spMkLst>
            <pc:docMk/>
            <pc:sldMk cId="982919936" sldId="323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98" v="1157" actId="1076"/>
          <ac:spMkLst>
            <pc:docMk/>
            <pc:sldMk cId="982919936" sldId="323"/>
            <ac:spMk id="23" creationId="{1E8AAD50-01B9-4331-BD09-68E302238D5F}"/>
          </ac:spMkLst>
        </pc:spChg>
        <pc:picChg chg="add mod">
          <ac:chgData name="内田 陽子" userId="S::yoko_uchida@jpfgojp.onmicrosoft.com::3ba88787-b8da-4fc8-a417-83f627a88c5e" providerId="AD" clId="Web-{5C12787E-EDC1-F0B8-B9A2-0C9778EC74A7}" dt="2020-05-28T06:59:59.636" v="1254" actId="1076"/>
          <ac:picMkLst>
            <pc:docMk/>
            <pc:sldMk cId="982919936" sldId="323"/>
            <ac:picMk id="2" creationId="{955E8AE6-9060-47C2-BA43-C328350267B4}"/>
          </ac:picMkLst>
        </pc:picChg>
        <pc:picChg chg="del mod ord">
          <ac:chgData name="内田 陽子" userId="S::yoko_uchida@jpfgojp.onmicrosoft.com::3ba88787-b8da-4fc8-a417-83f627a88c5e" providerId="AD" clId="Web-{5C12787E-EDC1-F0B8-B9A2-0C9778EC74A7}" dt="2020-05-28T06:59:54.386" v="1252"/>
          <ac:picMkLst>
            <pc:docMk/>
            <pc:sldMk cId="982919936" sldId="323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6:31:11.289" v="985"/>
          <ac:picMkLst>
            <pc:docMk/>
            <pc:sldMk cId="982919936" sldId="323"/>
            <ac:picMk id="8" creationId="{9EF9EC06-2606-4D39-866F-2A30EAC4808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5C12787E-EDC1-F0B8-B9A2-0C9778EC74A7}" dt="2020-05-28T07:00:10.042" v="1256"/>
        <pc:sldMkLst>
          <pc:docMk/>
          <pc:sldMk cId="3496711848" sldId="324"/>
        </pc:sldMkLst>
        <pc:spChg chg="mod">
          <ac:chgData name="内田 陽子" userId="S::yoko_uchida@jpfgojp.onmicrosoft.com::3ba88787-b8da-4fc8-a417-83f627a88c5e" providerId="AD" clId="Web-{5C12787E-EDC1-F0B8-B9A2-0C9778EC74A7}" dt="2020-05-28T06:57:06.948" v="1182" actId="20577"/>
          <ac:spMkLst>
            <pc:docMk/>
            <pc:sldMk cId="3496711848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42" v="1249" actId="1076"/>
          <ac:spMkLst>
            <pc:docMk/>
            <pc:sldMk cId="3496711848" sldId="324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58" v="1250" actId="1076"/>
          <ac:spMkLst>
            <pc:docMk/>
            <pc:sldMk cId="3496711848" sldId="324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27" v="1246" actId="1076"/>
          <ac:spMkLst>
            <pc:docMk/>
            <pc:sldMk cId="3496711848" sldId="324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58" v="1251" actId="1076"/>
          <ac:spMkLst>
            <pc:docMk/>
            <pc:sldMk cId="3496711848" sldId="324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27" v="1247" actId="1076"/>
          <ac:spMkLst>
            <pc:docMk/>
            <pc:sldMk cId="3496711848" sldId="324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42" v="1248" actId="1076"/>
          <ac:spMkLst>
            <pc:docMk/>
            <pc:sldMk cId="3496711848" sldId="324"/>
            <ac:spMk id="23" creationId="{1E8AAD50-01B9-4331-BD09-68E302238D5F}"/>
          </ac:spMkLst>
        </pc:spChg>
        <pc:picChg chg="add">
          <ac:chgData name="内田 陽子" userId="S::yoko_uchida@jpfgojp.onmicrosoft.com::3ba88787-b8da-4fc8-a417-83f627a88c5e" providerId="AD" clId="Web-{5C12787E-EDC1-F0B8-B9A2-0C9778EC74A7}" dt="2020-05-28T07:00:10.042" v="1256"/>
          <ac:picMkLst>
            <pc:docMk/>
            <pc:sldMk cId="3496711848" sldId="324"/>
            <ac:picMk id="2" creationId="{A020E051-BB76-4DB6-85CC-BD8C4E6FAA62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7:00:08.277" v="1255"/>
          <ac:picMkLst>
            <pc:docMk/>
            <pc:sldMk cId="3496711848" sldId="324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5C12787E-EDC1-F0B8-B9A2-0C9778EC74A7}" dt="2020-05-28T07:22:28.155" v="1433"/>
        <pc:sldMkLst>
          <pc:docMk/>
          <pc:sldMk cId="3568609032" sldId="325"/>
        </pc:sldMkLst>
        <pc:spChg chg="mod">
          <ac:chgData name="内田 陽子" userId="S::yoko_uchida@jpfgojp.onmicrosoft.com::3ba88787-b8da-4fc8-a417-83f627a88c5e" providerId="AD" clId="Web-{5C12787E-EDC1-F0B8-B9A2-0C9778EC74A7}" dt="2020-05-28T07:00:26.715" v="1258" actId="1076"/>
          <ac:spMkLst>
            <pc:docMk/>
            <pc:sldMk cId="3568609032" sldId="325"/>
            <ac:spMk id="17" creationId="{695EF62A-D2E0-4685-AA51-B2415576ADE5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16:55.904" v="1420" actId="1076"/>
        <pc:sldMkLst>
          <pc:docMk/>
          <pc:sldMk cId="3808053480" sldId="326"/>
        </pc:sldMkLst>
        <pc:spChg chg="mod">
          <ac:chgData name="内田 陽子" userId="S::yoko_uchida@jpfgojp.onmicrosoft.com::3ba88787-b8da-4fc8-a417-83f627a88c5e" providerId="AD" clId="Web-{5C12787E-EDC1-F0B8-B9A2-0C9778EC74A7}" dt="2020-05-28T07:16:39.185" v="1418" actId="20577"/>
          <ac:spMkLst>
            <pc:docMk/>
            <pc:sldMk cId="3808053480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5:47.669" v="1404" actId="20577"/>
          <ac:spMkLst>
            <pc:docMk/>
            <pc:sldMk cId="3808053480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6:55.904" v="1420" actId="1076"/>
          <ac:spMkLst>
            <pc:docMk/>
            <pc:sldMk cId="3808053480" sldId="32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17:41.482" v="1431" actId="1076"/>
        <pc:sldMkLst>
          <pc:docMk/>
          <pc:sldMk cId="816141137" sldId="327"/>
        </pc:sldMkLst>
        <pc:spChg chg="mod">
          <ac:chgData name="内田 陽子" userId="S::yoko_uchida@jpfgojp.onmicrosoft.com::3ba88787-b8da-4fc8-a417-83f627a88c5e" providerId="AD" clId="Web-{5C12787E-EDC1-F0B8-B9A2-0C9778EC74A7}" dt="2020-05-28T07:17:28.201" v="1428" actId="20577"/>
          <ac:spMkLst>
            <pc:docMk/>
            <pc:sldMk cId="816141137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7:41.482" v="1431" actId="1076"/>
          <ac:spMkLst>
            <pc:docMk/>
            <pc:sldMk cId="816141137" sldId="327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5C12787E-EDC1-F0B8-B9A2-0C9778EC74A7}" dt="2020-05-28T07:26:45.405" v="1561" actId="20577"/>
        <pc:sldMkLst>
          <pc:docMk/>
          <pc:sldMk cId="3665531498" sldId="328"/>
        </pc:sldMkLst>
        <pc:spChg chg="add mod">
          <ac:chgData name="内田 陽子" userId="S::yoko_uchida@jpfgojp.onmicrosoft.com::3ba88787-b8da-4fc8-a417-83f627a88c5e" providerId="AD" clId="Web-{5C12787E-EDC1-F0B8-B9A2-0C9778EC74A7}" dt="2020-05-28T07:26:11.703" v="1501" actId="20577"/>
          <ac:spMkLst>
            <pc:docMk/>
            <pc:sldMk cId="3665531498" sldId="328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5:56.655" v="1483" actId="20577"/>
          <ac:spMkLst>
            <pc:docMk/>
            <pc:sldMk cId="3665531498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4:16.905" v="1465" actId="20577"/>
          <ac:spMkLst>
            <pc:docMk/>
            <pc:sldMk cId="3665531498" sldId="328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33.499" v="1549" actId="20577"/>
          <ac:spMkLst>
            <pc:docMk/>
            <pc:sldMk cId="3665531498" sldId="328"/>
            <ac:spMk id="5" creationId="{0B172601-E246-47A7-84EF-17846FF54FE6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45.405" v="1561" actId="20577"/>
          <ac:spMkLst>
            <pc:docMk/>
            <pc:sldMk cId="3665531498" sldId="328"/>
            <ac:spMk id="11" creationId="{24B99E73-F3E3-4BF9-BEF6-E819DA7DE65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22.905" v="1528" actId="20577"/>
          <ac:spMkLst>
            <pc:docMk/>
            <pc:sldMk cId="3665531498" sldId="328"/>
            <ac:spMk id="13" creationId="{F450065C-4AE8-4890-96BD-D50164EEDCB1}"/>
          </ac:spMkLst>
        </pc:spChg>
      </pc:sldChg>
      <pc:sldChg chg="delSp modSp add replId">
        <pc:chgData name="内田 陽子" userId="S::yoko_uchida@jpfgojp.onmicrosoft.com::3ba88787-b8da-4fc8-a417-83f627a88c5e" providerId="AD" clId="Web-{5C12787E-EDC1-F0B8-B9A2-0C9778EC74A7}" dt="2020-05-28T07:30:28.874" v="1647" actId="1076"/>
        <pc:sldMkLst>
          <pc:docMk/>
          <pc:sldMk cId="1035894889" sldId="329"/>
        </pc:sldMkLst>
        <pc:spChg chg="del">
          <ac:chgData name="内田 陽子" userId="S::yoko_uchida@jpfgojp.onmicrosoft.com::3ba88787-b8da-4fc8-a417-83f627a88c5e" providerId="AD" clId="Web-{5C12787E-EDC1-F0B8-B9A2-0C9778EC74A7}" dt="2020-05-28T07:29:55.203" v="1619"/>
          <ac:spMkLst>
            <pc:docMk/>
            <pc:sldMk cId="1035894889" sldId="329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9:48.968" v="1616" actId="20577"/>
          <ac:spMkLst>
            <pc:docMk/>
            <pc:sldMk cId="1035894889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9:06.812" v="1603" actId="20577"/>
          <ac:spMkLst>
            <pc:docMk/>
            <pc:sldMk cId="1035894889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0:18.671" v="1642" actId="20577"/>
          <ac:spMkLst>
            <pc:docMk/>
            <pc:sldMk cId="1035894889" sldId="329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0:28.874" v="1647" actId="1076"/>
          <ac:spMkLst>
            <pc:docMk/>
            <pc:sldMk cId="1035894889" sldId="32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29:55.203" v="1618"/>
          <ac:spMkLst>
            <pc:docMk/>
            <pc:sldMk cId="1035894889" sldId="329"/>
            <ac:spMk id="11" creationId="{24B99E73-F3E3-4BF9-BEF6-E819DA7DE65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29:55.203" v="1617"/>
          <ac:spMkLst>
            <pc:docMk/>
            <pc:sldMk cId="1035894889" sldId="329"/>
            <ac:spMk id="13" creationId="{F450065C-4AE8-4890-96BD-D50164EEDCB1}"/>
          </ac:spMkLst>
        </pc:spChg>
      </pc:sldChg>
      <pc:sldChg chg="modSp add ord replId">
        <pc:chgData name="内田 陽子" userId="S::yoko_uchida@jpfgojp.onmicrosoft.com::3ba88787-b8da-4fc8-a417-83f627a88c5e" providerId="AD" clId="Web-{5C12787E-EDC1-F0B8-B9A2-0C9778EC74A7}" dt="2020-05-28T07:35:09.626" v="1754" actId="1076"/>
        <pc:sldMkLst>
          <pc:docMk/>
          <pc:sldMk cId="4042563164" sldId="330"/>
        </pc:sldMkLst>
        <pc:spChg chg="mod">
          <ac:chgData name="内田 陽子" userId="S::yoko_uchida@jpfgojp.onmicrosoft.com::3ba88787-b8da-4fc8-a417-83f627a88c5e" providerId="AD" clId="Web-{5C12787E-EDC1-F0B8-B9A2-0C9778EC74A7}" dt="2020-05-28T07:34:41.078" v="1729" actId="20577"/>
          <ac:spMkLst>
            <pc:docMk/>
            <pc:sldMk cId="4042563164" sldId="330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19.969" v="1694" actId="20577"/>
          <ac:spMkLst>
            <pc:docMk/>
            <pc:sldMk cId="4042563164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2:28.562" v="1681" actId="20577"/>
          <ac:spMkLst>
            <pc:docMk/>
            <pc:sldMk cId="4042563164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40.969" v="1714" actId="20577"/>
          <ac:spMkLst>
            <pc:docMk/>
            <pc:sldMk cId="4042563164" sldId="330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5:09.626" v="1754" actId="1076"/>
          <ac:spMkLst>
            <pc:docMk/>
            <pc:sldMk cId="4042563164" sldId="3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33.516" v="1707" actId="20577"/>
          <ac:spMkLst>
            <pc:docMk/>
            <pc:sldMk cId="4042563164" sldId="330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4:59.250" v="1750" actId="20577"/>
          <ac:spMkLst>
            <pc:docMk/>
            <pc:sldMk cId="4042563164" sldId="330"/>
            <ac:spMk id="13" creationId="{F450065C-4AE8-4890-96BD-D50164EEDCB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37:44.672" v="1834" actId="20577"/>
        <pc:sldMkLst>
          <pc:docMk/>
          <pc:sldMk cId="3097102854" sldId="331"/>
        </pc:sldMkLst>
        <pc:spChg chg="mod">
          <ac:chgData name="内田 陽子" userId="S::yoko_uchida@jpfgojp.onmicrosoft.com::3ba88787-b8da-4fc8-a417-83f627a88c5e" providerId="AD" clId="Web-{5C12787E-EDC1-F0B8-B9A2-0C9778EC74A7}" dt="2020-05-28T07:37:16.672" v="1809" actId="20577"/>
          <ac:spMkLst>
            <pc:docMk/>
            <pc:sldMk cId="3097102854" sldId="331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07.891" v="1802" actId="20577"/>
          <ac:spMkLst>
            <pc:docMk/>
            <pc:sldMk cId="3097102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6:43.578" v="1786" actId="20577"/>
          <ac:spMkLst>
            <pc:docMk/>
            <pc:sldMk cId="309710285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36.704" v="1825" actId="20577"/>
          <ac:spMkLst>
            <pc:docMk/>
            <pc:sldMk cId="3097102854" sldId="331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44.672" v="1834" actId="20577"/>
          <ac:spMkLst>
            <pc:docMk/>
            <pc:sldMk cId="3097102854" sldId="331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26.672" v="1820" actId="20577"/>
          <ac:spMkLst>
            <pc:docMk/>
            <pc:sldMk cId="3097102854" sldId="331"/>
            <ac:spMk id="13" creationId="{F450065C-4AE8-4890-96BD-D50164EEDCB1}"/>
          </ac:spMkLst>
        </pc:spChg>
      </pc:sldChg>
      <pc:sldChg chg="delSp modSp add del ord replId">
        <pc:chgData name="内田 陽子" userId="S::yoko_uchida@jpfgojp.onmicrosoft.com::3ba88787-b8da-4fc8-a417-83f627a88c5e" providerId="AD" clId="Web-{5C12787E-EDC1-F0B8-B9A2-0C9778EC74A7}" dt="2020-05-28T07:55:28.753" v="2130" actId="20577"/>
        <pc:sldMkLst>
          <pc:docMk/>
          <pc:sldMk cId="1139473838" sldId="332"/>
        </pc:sldMkLst>
        <pc:spChg chg="del mod">
          <ac:chgData name="内田 陽子" userId="S::yoko_uchida@jpfgojp.onmicrosoft.com::3ba88787-b8da-4fc8-a417-83f627a88c5e" providerId="AD" clId="Web-{5C12787E-EDC1-F0B8-B9A2-0C9778EC74A7}" dt="2020-05-28T07:48:12.642" v="2013"/>
          <ac:spMkLst>
            <pc:docMk/>
            <pc:sldMk cId="1139473838" sldId="3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7:39.799" v="2009" actId="20577"/>
          <ac:spMkLst>
            <pc:docMk/>
            <pc:sldMk cId="1139473838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55:28.753" v="2130" actId="20577"/>
          <ac:spMkLst>
            <pc:docMk/>
            <pc:sldMk cId="1139473838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19.564" v="2014" actId="1076"/>
          <ac:spMkLst>
            <pc:docMk/>
            <pc:sldMk cId="1139473838" sldId="332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5C12787E-EDC1-F0B8-B9A2-0C9778EC74A7}" dt="2020-05-28T07:48:01.002" v="2011"/>
          <ac:spMkLst>
            <pc:docMk/>
            <pc:sldMk cId="1139473838" sldId="3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32.689" v="2025" actId="20577"/>
          <ac:spMkLst>
            <pc:docMk/>
            <pc:sldMk cId="1139473838" sldId="3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45.377" v="2043" actId="20577"/>
          <ac:spMkLst>
            <pc:docMk/>
            <pc:sldMk cId="1139473838" sldId="33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44:14.173" v="1976" actId="20577"/>
        <pc:sldMkLst>
          <pc:docMk/>
          <pc:sldMk cId="2465591654" sldId="333"/>
        </pc:sldMkLst>
        <pc:spChg chg="mod">
          <ac:chgData name="内田 陽子" userId="S::yoko_uchida@jpfgojp.onmicrosoft.com::3ba88787-b8da-4fc8-a417-83f627a88c5e" providerId="AD" clId="Web-{5C12787E-EDC1-F0B8-B9A2-0C9778EC74A7}" dt="2020-05-28T07:43:08.126" v="1944" actId="20577"/>
          <ac:spMkLst>
            <pc:docMk/>
            <pc:sldMk cId="2465591654" sldId="333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26.924" v="1913" actId="20577"/>
          <ac:spMkLst>
            <pc:docMk/>
            <pc:sldMk cId="2465591654" sldId="3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1:35.376" v="1897" actId="20577"/>
          <ac:spMkLst>
            <pc:docMk/>
            <pc:sldMk cId="2465591654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4:14.173" v="1976" actId="20577"/>
          <ac:spMkLst>
            <pc:docMk/>
            <pc:sldMk cId="2465591654" sldId="333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40.907" v="1915" actId="1076"/>
          <ac:spMkLst>
            <pc:docMk/>
            <pc:sldMk cId="2465591654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51.814" v="1929" actId="20577"/>
          <ac:spMkLst>
            <pc:docMk/>
            <pc:sldMk cId="2465591654" sldId="333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3:16.454" v="1957" actId="20577"/>
          <ac:spMkLst>
            <pc:docMk/>
            <pc:sldMk cId="2465591654" sldId="333"/>
            <ac:spMk id="13" creationId="{F450065C-4AE8-4890-96BD-D50164EEDCB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5C12787E-EDC1-F0B8-B9A2-0C9778EC74A7}" dt="2020-05-28T08:01:05.285" v="2191"/>
        <pc:sldMkLst>
          <pc:docMk/>
          <pc:sldMk cId="3358669798" sldId="334"/>
        </pc:sldMkLst>
        <pc:spChg chg="add del">
          <ac:chgData name="内田 陽子" userId="S::yoko_uchida@jpfgojp.onmicrosoft.com::3ba88787-b8da-4fc8-a417-83f627a88c5e" providerId="AD" clId="Web-{5C12787E-EDC1-F0B8-B9A2-0C9778EC74A7}" dt="2020-05-28T08:01:05.285" v="2191"/>
          <ac:spMkLst>
            <pc:docMk/>
            <pc:sldMk cId="3358669798" sldId="334"/>
            <ac:spMk id="2" creationId="{E8FDDA08-BD5B-4A67-B7EC-1150B469BD12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11.550" v="2185" actId="20577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43.019" v="2189" actId="1076"/>
          <ac:spMkLst>
            <pc:docMk/>
            <pc:sldMk cId="3358669798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20.160" v="2187" actId="1076"/>
          <ac:spMkLst>
            <pc:docMk/>
            <pc:sldMk cId="3358669798" sldId="33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3"/>
          <ac:spMkLst>
            <pc:docMk/>
            <pc:sldMk cId="3358669798" sldId="33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2"/>
          <ac:spMkLst>
            <pc:docMk/>
            <pc:sldMk cId="3358669798" sldId="33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1"/>
          <ac:spMkLst>
            <pc:docMk/>
            <pc:sldMk cId="3358669798" sldId="334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5C12787E-EDC1-F0B8-B9A2-0C9778EC74A7}" dt="2020-05-28T08:57:28.959" v="2502" actId="1076"/>
        <pc:sldMkLst>
          <pc:docMk/>
          <pc:sldMk cId="853918940" sldId="335"/>
        </pc:sldMkLst>
        <pc:spChg chg="del">
          <ac:chgData name="内田 陽子" userId="S::yoko_uchida@jpfgojp.onmicrosoft.com::3ba88787-b8da-4fc8-a417-83f627a88c5e" providerId="AD" clId="Web-{5C12787E-EDC1-F0B8-B9A2-0C9778EC74A7}" dt="2020-05-28T08:56:52.506" v="2487"/>
          <ac:spMkLst>
            <pc:docMk/>
            <pc:sldMk cId="853918940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7:18.021" v="2500" actId="20577"/>
          <ac:spMkLst>
            <pc:docMk/>
            <pc:sldMk cId="853918940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6:26.131" v="2483" actId="20577"/>
          <ac:spMkLst>
            <pc:docMk/>
            <pc:sldMk cId="853918940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7:28.959" v="2502" actId="1076"/>
          <ac:spMkLst>
            <pc:docMk/>
            <pc:sldMk cId="853918940" sldId="33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6"/>
          <ac:spMkLst>
            <pc:docMk/>
            <pc:sldMk cId="853918940" sldId="33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5"/>
          <ac:spMkLst>
            <pc:docMk/>
            <pc:sldMk cId="853918940" sldId="33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4"/>
          <ac:spMkLst>
            <pc:docMk/>
            <pc:sldMk cId="853918940" sldId="33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9:00:48.536" v="2578" actId="20577"/>
        <pc:sldMkLst>
          <pc:docMk/>
          <pc:sldMk cId="4272611715" sldId="336"/>
        </pc:sldMkLst>
        <pc:spChg chg="mod">
          <ac:chgData name="内田 陽子" userId="S::yoko_uchida@jpfgojp.onmicrosoft.com::3ba88787-b8da-4fc8-a417-83f627a88c5e" providerId="AD" clId="Web-{5C12787E-EDC1-F0B8-B9A2-0C9778EC74A7}" dt="2020-05-28T08:59:18.161" v="2538" actId="20577"/>
          <ac:spMkLst>
            <pc:docMk/>
            <pc:sldMk cId="4272611715" sldId="3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0:48.536" v="2578" actId="20577"/>
          <ac:spMkLst>
            <pc:docMk/>
            <pc:sldMk cId="4272611715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9:29.958" v="2539" actId="1076"/>
          <ac:spMkLst>
            <pc:docMk/>
            <pc:sldMk cId="4272611715" sldId="33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9:06:35.769" v="2664" actId="1076"/>
        <pc:sldMkLst>
          <pc:docMk/>
          <pc:sldMk cId="2163820203" sldId="337"/>
        </pc:sldMkLst>
        <pc:spChg chg="mod">
          <ac:chgData name="内田 陽子" userId="S::yoko_uchida@jpfgojp.onmicrosoft.com::3ba88787-b8da-4fc8-a417-83f627a88c5e" providerId="AD" clId="Web-{5C12787E-EDC1-F0B8-B9A2-0C9778EC74A7}" dt="2020-05-28T09:06:12.550" v="2661" actId="20577"/>
          <ac:spMkLst>
            <pc:docMk/>
            <pc:sldMk cId="2163820203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5:48.285" v="2644" actId="20577"/>
          <ac:spMkLst>
            <pc:docMk/>
            <pc:sldMk cId="2163820203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6:30.066" v="2663" actId="1076"/>
          <ac:spMkLst>
            <pc:docMk/>
            <pc:sldMk cId="2163820203" sldId="337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5C12787E-EDC1-F0B8-B9A2-0C9778EC74A7}" dt="2020-05-28T09:06:35.769" v="2664" actId="1076"/>
          <ac:picMkLst>
            <pc:docMk/>
            <pc:sldMk cId="2163820203" sldId="337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9B811DF3-0B3D-C848-664B-05DC5F84C47E}"/>
    <pc:docChg chg="modSld sldOrd">
      <pc:chgData name="内田 陽子" userId="S::yoko_uchida@jpfgojp.onmicrosoft.com::3ba88787-b8da-4fc8-a417-83f627a88c5e" providerId="AD" clId="Web-{9B811DF3-0B3D-C848-664B-05DC5F84C47E}" dt="2020-05-26T03:25:52.483" v="6" actId="20577"/>
      <pc:docMkLst>
        <pc:docMk/>
      </pc:docMkLst>
      <pc:sldChg chg="modSp ord">
        <pc:chgData name="内田 陽子" userId="S::yoko_uchida@jpfgojp.onmicrosoft.com::3ba88787-b8da-4fc8-a417-83f627a88c5e" providerId="AD" clId="Web-{9B811DF3-0B3D-C848-664B-05DC5F84C47E}" dt="2020-05-26T03:25:52.483" v="6" actId="205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9B811DF3-0B3D-C848-664B-05DC5F84C47E}" dt="2020-05-26T03:25:52.483" v="6" actId="20577"/>
          <ac:spMkLst>
            <pc:docMk/>
            <pc:sldMk cId="2915071554" sldId="293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33FE84D-DFF8-E083-3E76-05AFEEE58B54}"/>
    <pc:docChg chg="modSld">
      <pc:chgData name="内田 陽子" userId="S::yoko_uchida@jpfgojp.onmicrosoft.com::3ba88787-b8da-4fc8-a417-83f627a88c5e" providerId="AD" clId="Web-{E33FE84D-DFF8-E083-3E76-05AFEEE58B54}" dt="2020-06-17T05:32:29.108" v="316" actId="1076"/>
      <pc:docMkLst>
        <pc:docMk/>
      </pc:docMkLst>
      <pc:sldChg chg="addSp delSp modSp">
        <pc:chgData name="内田 陽子" userId="S::yoko_uchida@jpfgojp.onmicrosoft.com::3ba88787-b8da-4fc8-a417-83f627a88c5e" providerId="AD" clId="Web-{E33FE84D-DFF8-E083-3E76-05AFEEE58B54}" dt="2020-06-17T05:13:56.174" v="233"/>
        <pc:sldMkLst>
          <pc:docMk/>
          <pc:sldMk cId="2863550894" sldId="274"/>
        </pc:sldMkLst>
        <pc:spChg chg="add del mod">
          <ac:chgData name="内田 陽子" userId="S::yoko_uchida@jpfgojp.onmicrosoft.com::3ba88787-b8da-4fc8-a417-83f627a88c5e" providerId="AD" clId="Web-{E33FE84D-DFF8-E083-3E76-05AFEEE58B54}" dt="2020-06-17T05:13:56.174" v="233"/>
          <ac:spMkLst>
            <pc:docMk/>
            <pc:sldMk cId="2863550894" sldId="274"/>
            <ac:spMk id="2" creationId="{A888B164-E24B-499D-BBAC-9233F10EC8E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3:48.127" v="230"/>
          <ac:spMkLst>
            <pc:docMk/>
            <pc:sldMk cId="2863550894" sldId="274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13:01.346" v="228"/>
          <ac:spMkLst>
            <pc:docMk/>
            <pc:sldMk cId="2863550894" sldId="274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6:34.939" v="266"/>
        <pc:sldMkLst>
          <pc:docMk/>
          <pc:sldMk cId="2283284937" sldId="277"/>
        </pc:sldMkLst>
        <pc:spChg chg="add del mod">
          <ac:chgData name="内田 陽子" userId="S::yoko_uchida@jpfgojp.onmicrosoft.com::3ba88787-b8da-4fc8-a417-83f627a88c5e" providerId="AD" clId="Web-{E33FE84D-DFF8-E083-3E76-05AFEEE58B54}" dt="2020-06-17T05:15:40.142" v="251"/>
          <ac:spMkLst>
            <pc:docMk/>
            <pc:sldMk cId="2283284937" sldId="277"/>
            <ac:spMk id="2" creationId="{2CBFA416-D1E4-448F-B49A-BCAB6B329C9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6:18.314" v="260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6:00.845" v="257" actId="1076"/>
          <ac:spMkLst>
            <pc:docMk/>
            <pc:sldMk cId="2283284937" sldId="277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16:34.939" v="266"/>
          <ac:spMkLst>
            <pc:docMk/>
            <pc:sldMk cId="2283284937" sldId="277"/>
            <ac:spMk id="8" creationId="{2456DC69-D4B3-45CC-864D-A0E623862A8F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06.676" v="3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E33FE84D-DFF8-E083-3E76-05AFEEE58B54}" dt="2020-06-17T05:03:06.676" v="31"/>
          <ac:spMkLst>
            <pc:docMk/>
            <pc:sldMk cId="2720290243" sldId="278"/>
            <ac:spMk id="2" creationId="{DA6730FE-105C-4661-807C-15E1C4DD187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09.551" v="54"/>
        <pc:sldMkLst>
          <pc:docMk/>
          <pc:sldMk cId="1621167903" sldId="281"/>
        </pc:sldMkLst>
        <pc:spChg chg="add del">
          <ac:chgData name="内田 陽子" userId="S::yoko_uchida@jpfgojp.onmicrosoft.com::3ba88787-b8da-4fc8-a417-83f627a88c5e" providerId="AD" clId="Web-{E33FE84D-DFF8-E083-3E76-05AFEEE58B54}" dt="2020-06-17T05:04:09.551" v="54"/>
          <ac:spMkLst>
            <pc:docMk/>
            <pc:sldMk cId="1621167903" sldId="281"/>
            <ac:spMk id="5" creationId="{B35B2E22-3670-4573-8B66-6650647D3C39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22.067" v="37"/>
        <pc:sldMkLst>
          <pc:docMk/>
          <pc:sldMk cId="394701882" sldId="282"/>
        </pc:sldMkLst>
        <pc:spChg chg="add del">
          <ac:chgData name="内田 陽子" userId="S::yoko_uchida@jpfgojp.onmicrosoft.com::3ba88787-b8da-4fc8-a417-83f627a88c5e" providerId="AD" clId="Web-{E33FE84D-DFF8-E083-3E76-05AFEEE58B54}" dt="2020-06-17T05:03:22.067" v="37"/>
          <ac:spMkLst>
            <pc:docMk/>
            <pc:sldMk cId="394701882" sldId="282"/>
            <ac:spMk id="2" creationId="{6F2420E5-5F96-4A14-B538-7863330733A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5:41.176" v="79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E33FE84D-DFF8-E083-3E76-05AFEEE58B54}" dt="2020-06-17T05:05:34.879" v="75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63" v="73" actId="1076"/>
          <ac:spMkLst>
            <pc:docMk/>
            <pc:sldMk cId="3107100717" sldId="283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5:41.176" v="79"/>
          <ac:spMkLst>
            <pc:docMk/>
            <pc:sldMk cId="3107100717" sldId="283"/>
            <ac:spMk id="5" creationId="{74A0B64B-65FD-4F2B-A45E-891562FB7DA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63" v="74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95" v="76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95" v="77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910" v="78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2:42.518" v="223"/>
        <pc:sldMkLst>
          <pc:docMk/>
          <pc:sldMk cId="1017873336" sldId="286"/>
        </pc:sldMkLst>
        <pc:spChg chg="add del ord">
          <ac:chgData name="内田 陽子" userId="S::yoko_uchida@jpfgojp.onmicrosoft.com::3ba88787-b8da-4fc8-a417-83f627a88c5e" providerId="AD" clId="Web-{E33FE84D-DFF8-E083-3E76-05AFEEE58B54}" dt="2020-06-17T05:12:42.518" v="223"/>
          <ac:spMkLst>
            <pc:docMk/>
            <pc:sldMk cId="1017873336" sldId="286"/>
            <ac:spMk id="2" creationId="{65540469-6E2C-48D7-94C7-ACA0EC5288F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35.549" v="220" actId="1076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35.565" v="221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E33FE84D-DFF8-E083-3E76-05AFEEE58B54}" dt="2020-06-17T05:04:42.567" v="64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E33FE84D-DFF8-E083-3E76-05AFEEE58B54}" dt="2020-06-17T05:01:50.630" v="9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1:50.614" v="7" actId="1076"/>
          <ac:spMkLst>
            <pc:docMk/>
            <pc:sldMk cId="2451489004" sldId="28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1:54.083" v="11"/>
          <ac:spMkLst>
            <pc:docMk/>
            <pc:sldMk cId="2451489004" sldId="287"/>
            <ac:spMk id="4" creationId="{00000000-0000-0000-0000-000000000000}"/>
          </ac:spMkLst>
        </pc:spChg>
        <pc:spChg chg="del mod ord">
          <ac:chgData name="内田 陽子" userId="S::yoko_uchida@jpfgojp.onmicrosoft.com::3ba88787-b8da-4fc8-a417-83f627a88c5e" providerId="AD" clId="Web-{E33FE84D-DFF8-E083-3E76-05AFEEE58B54}" dt="2020-06-17T05:04:42.567" v="64"/>
          <ac:spMkLst>
            <pc:docMk/>
            <pc:sldMk cId="2451489004" sldId="287"/>
            <ac:spMk id="6" creationId="{66BF03D1-7713-42CB-889D-5CDD468291D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1:50.614" v="8" actId="1076"/>
          <ac:spMkLst>
            <pc:docMk/>
            <pc:sldMk cId="2451489004" sldId="28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7:33.566" v="123"/>
        <pc:sldMkLst>
          <pc:docMk/>
          <pc:sldMk cId="362275178" sldId="290"/>
        </pc:sldMkLst>
        <pc:spChg chg="add del ord">
          <ac:chgData name="内田 陽子" userId="S::yoko_uchida@jpfgojp.onmicrosoft.com::3ba88787-b8da-4fc8-a417-83f627a88c5e" providerId="AD" clId="Web-{E33FE84D-DFF8-E083-3E76-05AFEEE58B54}" dt="2020-06-17T05:07:33.566" v="123"/>
          <ac:spMkLst>
            <pc:docMk/>
            <pc:sldMk cId="362275178" sldId="290"/>
            <ac:spMk id="2" creationId="{0D50E454-20E8-47BB-81A3-74740FB16843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7:30.613" v="122"/>
          <ac:spMkLst>
            <pc:docMk/>
            <pc:sldMk cId="362275178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63" v="115" actId="1076"/>
          <ac:spMkLst>
            <pc:docMk/>
            <pc:sldMk cId="362275178" sldId="290"/>
            <ac:spMk id="9" creationId="{4B0F62E8-0AB9-4F16-A745-A7BE3F8939F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63" v="116" actId="1076"/>
          <ac:spMkLst>
            <pc:docMk/>
            <pc:sldMk cId="362275178" sldId="290"/>
            <ac:spMk id="11" creationId="{20755A03-1733-47C8-907B-61F5E08EC99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79" v="117" actId="1076"/>
          <ac:spMkLst>
            <pc:docMk/>
            <pc:sldMk cId="362275178" sldId="290"/>
            <ac:spMk id="13" creationId="{4DDE19D3-2026-4528-A89A-50341ED3E49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94" v="118" actId="1076"/>
          <ac:spMkLst>
            <pc:docMk/>
            <pc:sldMk cId="362275178" sldId="290"/>
            <ac:spMk id="15" creationId="{F5D66AC1-8600-4C8A-B894-DC39E46D867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94" v="119" actId="1076"/>
          <ac:spMkLst>
            <pc:docMk/>
            <pc:sldMk cId="362275178" sldId="290"/>
            <ac:spMk id="17" creationId="{E1A806CE-6331-46FA-9773-7F6C0719D79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910" v="120" actId="1076"/>
          <ac:spMkLst>
            <pc:docMk/>
            <pc:sldMk cId="362275178" sldId="290"/>
            <ac:spMk id="19" creationId="{0A711547-893F-4784-BB9E-BA996640A851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22.191" v="92"/>
        <pc:sldMkLst>
          <pc:docMk/>
          <pc:sldMk cId="2516191094" sldId="308"/>
        </pc:sldMkLst>
        <pc:spChg chg="add del">
          <ac:chgData name="内田 陽子" userId="S::yoko_uchida@jpfgojp.onmicrosoft.com::3ba88787-b8da-4fc8-a417-83f627a88c5e" providerId="AD" clId="Web-{E33FE84D-DFF8-E083-3E76-05AFEEE58B54}" dt="2020-06-17T05:06:22.191" v="92"/>
          <ac:spMkLst>
            <pc:docMk/>
            <pc:sldMk cId="2516191094" sldId="308"/>
            <ac:spMk id="2" creationId="{F9DCD6D2-F6F8-43B7-AF24-F7ED730821F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19.551" v="90" actId="1076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19.566" v="91" actId="1076"/>
          <ac:spMkLst>
            <pc:docMk/>
            <pc:sldMk cId="2516191094" sldId="30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5:15.535" v="71"/>
        <pc:sldMkLst>
          <pc:docMk/>
          <pc:sldMk cId="2144910165" sldId="309"/>
        </pc:sldMkLst>
        <pc:spChg chg="mod">
          <ac:chgData name="内田 陽子" userId="S::yoko_uchida@jpfgojp.onmicrosoft.com::3ba88787-b8da-4fc8-a417-83f627a88c5e" providerId="AD" clId="Web-{E33FE84D-DFF8-E083-3E76-05AFEEE58B54}" dt="2020-06-17T05:05:03.988" v="68" actId="1076"/>
          <ac:spMkLst>
            <pc:docMk/>
            <pc:sldMk cId="2144910165" sldId="30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05:12.363" v="70"/>
          <ac:spMkLst>
            <pc:docMk/>
            <pc:sldMk cId="2144910165" sldId="30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5:15.535" v="71"/>
          <ac:spMkLst>
            <pc:docMk/>
            <pc:sldMk cId="2144910165" sldId="309"/>
            <ac:spMk id="5" creationId="{DB2DF695-29FA-467A-B7E2-A9143820464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03.988" v="67" actId="1076"/>
          <ac:spMkLst>
            <pc:docMk/>
            <pc:sldMk cId="2144910165" sldId="30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07.582" v="89"/>
        <pc:sldMkLst>
          <pc:docMk/>
          <pc:sldMk cId="770353816" sldId="310"/>
        </pc:sldMkLst>
        <pc:spChg chg="mod">
          <ac:chgData name="内田 陽子" userId="S::yoko_uchida@jpfgojp.onmicrosoft.com::3ba88787-b8da-4fc8-a417-83f627a88c5e" providerId="AD" clId="Web-{E33FE84D-DFF8-E083-3E76-05AFEEE58B54}" dt="2020-06-17T05:06:02.066" v="83" actId="1076"/>
          <ac:spMkLst>
            <pc:docMk/>
            <pc:sldMk cId="770353816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51" v="81" actId="1076"/>
          <ac:spMkLst>
            <pc:docMk/>
            <pc:sldMk cId="770353816" sldId="31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6:04.957" v="88"/>
          <ac:spMkLst>
            <pc:docMk/>
            <pc:sldMk cId="770353816" sldId="310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6:07.582" v="89"/>
          <ac:spMkLst>
            <pc:docMk/>
            <pc:sldMk cId="770353816" sldId="310"/>
            <ac:spMk id="5" creationId="{4AA98FE8-6FCC-439F-A7EC-F995299D46D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51" v="82" actId="1076"/>
          <ac:spMkLst>
            <pc:docMk/>
            <pc:sldMk cId="770353816" sldId="3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66" v="84" actId="1076"/>
          <ac:spMkLst>
            <pc:docMk/>
            <pc:sldMk cId="770353816" sldId="31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82" v="85" actId="1076"/>
          <ac:spMkLst>
            <pc:docMk/>
            <pc:sldMk cId="770353816" sldId="31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82" v="86" actId="1076"/>
          <ac:spMkLst>
            <pc:docMk/>
            <pc:sldMk cId="770353816" sldId="310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34.973" v="95"/>
        <pc:sldMkLst>
          <pc:docMk/>
          <pc:sldMk cId="1001560500" sldId="311"/>
        </pc:sldMkLst>
        <pc:spChg chg="add del">
          <ac:chgData name="内田 陽子" userId="S::yoko_uchida@jpfgojp.onmicrosoft.com::3ba88787-b8da-4fc8-a417-83f627a88c5e" providerId="AD" clId="Web-{E33FE84D-DFF8-E083-3E76-05AFEEE58B54}" dt="2020-06-17T05:06:34.973" v="95"/>
          <ac:spMkLst>
            <pc:docMk/>
            <pc:sldMk cId="1001560500" sldId="311"/>
            <ac:spMk id="2" creationId="{49FEE18D-7BF5-4100-833F-3C19646A7B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32.129" v="93" actId="1076"/>
          <ac:spMkLst>
            <pc:docMk/>
            <pc:sldMk cId="1001560500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32.144" v="94" actId="1076"/>
          <ac:spMkLst>
            <pc:docMk/>
            <pc:sldMk cId="1001560500" sldId="311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4:41.033" v="242"/>
        <pc:sldMkLst>
          <pc:docMk/>
          <pc:sldMk cId="685799743" sldId="312"/>
        </pc:sldMkLst>
        <pc:spChg chg="add del">
          <ac:chgData name="内田 陽子" userId="S::yoko_uchida@jpfgojp.onmicrosoft.com::3ba88787-b8da-4fc8-a417-83f627a88c5e" providerId="AD" clId="Web-{E33FE84D-DFF8-E083-3E76-05AFEEE58B54}" dt="2020-06-17T05:14:41.033" v="242"/>
          <ac:spMkLst>
            <pc:docMk/>
            <pc:sldMk cId="685799743" sldId="312"/>
            <ac:spMk id="2" creationId="{4154B5D6-CE6C-445E-BC20-252536E3CD6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37.580" v="240" actId="1076"/>
          <ac:spMkLst>
            <pc:docMk/>
            <pc:sldMk cId="685799743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37.596" v="241" actId="1076"/>
          <ac:spMkLst>
            <pc:docMk/>
            <pc:sldMk cId="685799743" sldId="31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5:23.877" v="249"/>
        <pc:sldMkLst>
          <pc:docMk/>
          <pc:sldMk cId="1830190284" sldId="313"/>
        </pc:sldMkLst>
        <pc:spChg chg="add del">
          <ac:chgData name="内田 陽子" userId="S::yoko_uchida@jpfgojp.onmicrosoft.com::3ba88787-b8da-4fc8-a417-83f627a88c5e" providerId="AD" clId="Web-{E33FE84D-DFF8-E083-3E76-05AFEEE58B54}" dt="2020-06-17T05:15:23.877" v="249"/>
          <ac:spMkLst>
            <pc:docMk/>
            <pc:sldMk cId="1830190284" sldId="313"/>
            <ac:spMk id="2" creationId="{FFF8E79B-6781-455B-8C85-965E19630397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5:19.064" v="248" actId="1076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5:19.049" v="247" actId="1076"/>
          <ac:spMkLst>
            <pc:docMk/>
            <pc:sldMk cId="1830190284" sldId="31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7:34.408" v="275"/>
        <pc:sldMkLst>
          <pc:docMk/>
          <pc:sldMk cId="2999077638" sldId="314"/>
        </pc:sldMkLst>
        <pc:spChg chg="add del mod">
          <ac:chgData name="内田 陽子" userId="S::yoko_uchida@jpfgojp.onmicrosoft.com::3ba88787-b8da-4fc8-a417-83f627a88c5e" providerId="AD" clId="Web-{E33FE84D-DFF8-E083-3E76-05AFEEE58B54}" dt="2020-06-17T05:17:34.408" v="275"/>
          <ac:spMkLst>
            <pc:docMk/>
            <pc:sldMk cId="2999077638" sldId="314"/>
            <ac:spMk id="2" creationId="{C49BB6C5-265F-4B5F-A941-05E0782173B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7:22.330" v="272"/>
          <ac:spMkLst>
            <pc:docMk/>
            <pc:sldMk cId="2999077638" sldId="31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7:12.673" v="271" actId="1076"/>
          <ac:spMkLst>
            <pc:docMk/>
            <pc:sldMk cId="2999077638" sldId="314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7:01.035" v="105"/>
        <pc:sldMkLst>
          <pc:docMk/>
          <pc:sldMk cId="4014075019" sldId="315"/>
        </pc:sldMkLst>
        <pc:spChg chg="mod">
          <ac:chgData name="内田 陽子" userId="S::yoko_uchida@jpfgojp.onmicrosoft.com::3ba88787-b8da-4fc8-a417-83f627a88c5e" providerId="AD" clId="Web-{E33FE84D-DFF8-E083-3E76-05AFEEE58B54}" dt="2020-06-17T05:06:54.894" v="99" actId="1076"/>
          <ac:spMkLst>
            <pc:docMk/>
            <pc:sldMk cId="4014075019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863" v="97" actId="1076"/>
          <ac:spMkLst>
            <pc:docMk/>
            <pc:sldMk cId="4014075019" sldId="31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6:58.426" v="104"/>
          <ac:spMkLst>
            <pc:docMk/>
            <pc:sldMk cId="4014075019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10" v="100" actId="1076"/>
          <ac:spMkLst>
            <pc:docMk/>
            <pc:sldMk cId="4014075019" sldId="315"/>
            <ac:spMk id="5" creationId="{0B3E9BDE-2081-4CAE-9200-C54FB3C265D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10" v="101" actId="1076"/>
          <ac:spMkLst>
            <pc:docMk/>
            <pc:sldMk cId="4014075019" sldId="315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879" v="98" actId="1076"/>
          <ac:spMkLst>
            <pc:docMk/>
            <pc:sldMk cId="4014075019" sldId="315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7:01.035" v="105"/>
          <ac:spMkLst>
            <pc:docMk/>
            <pc:sldMk cId="4014075019" sldId="315"/>
            <ac:spMk id="8" creationId="{663A04B0-F574-4670-BB75-433AE6068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26" v="102" actId="1076"/>
          <ac:spMkLst>
            <pc:docMk/>
            <pc:sldMk cId="4014075019" sldId="315"/>
            <ac:spMk id="12" creationId="{CFD61B81-28BD-4E6E-9AF9-D015A18BDCE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8:00.972" v="133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E33FE84D-DFF8-E083-3E76-05AFEEE58B54}" dt="2020-06-17T05:07:52.988" v="127" actId="1076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2.972" v="125" actId="1076"/>
          <ac:spMkLst>
            <pc:docMk/>
            <pc:sldMk cId="3840647640" sldId="31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7:58.613" v="132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03" v="128" actId="1076"/>
          <ac:spMkLst>
            <pc:docMk/>
            <pc:sldMk cId="3840647640" sldId="316"/>
            <ac:spMk id="5" creationId="{0B3E9BDE-2081-4CAE-9200-C54FB3C265D3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8:00.972" v="133"/>
          <ac:spMkLst>
            <pc:docMk/>
            <pc:sldMk cId="3840647640" sldId="316"/>
            <ac:spMk id="6" creationId="{9D4582D7-79FA-45B4-BF88-DC645BC493D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2.988" v="126" actId="1076"/>
          <ac:spMkLst>
            <pc:docMk/>
            <pc:sldMk cId="3840647640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19" v="130" actId="1076"/>
          <ac:spMkLst>
            <pc:docMk/>
            <pc:sldMk cId="3840647640" sldId="316"/>
            <ac:spMk id="10" creationId="{A102EBBA-2416-4414-83FC-DB53B0660E9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03" v="129" actId="1076"/>
          <ac:spMkLst>
            <pc:docMk/>
            <pc:sldMk cId="3840647640" sldId="316"/>
            <ac:spMk id="12" creationId="{CFD61B81-28BD-4E6E-9AF9-D015A18BDCE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0:32.159" v="202" actId="1076"/>
        <pc:sldMkLst>
          <pc:docMk/>
          <pc:sldMk cId="2935031260" sldId="317"/>
        </pc:sldMkLst>
        <pc:spChg chg="mod">
          <ac:chgData name="内田 陽子" userId="S::yoko_uchida@jpfgojp.onmicrosoft.com::3ba88787-b8da-4fc8-a417-83f627a88c5e" providerId="AD" clId="Web-{E33FE84D-DFF8-E083-3E76-05AFEEE58B54}" dt="2020-06-17T05:10:32.128" v="199" actId="1076"/>
          <ac:spMkLst>
            <pc:docMk/>
            <pc:sldMk cId="293503126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12" v="197" actId="1076"/>
          <ac:spMkLst>
            <pc:docMk/>
            <pc:sldMk cId="2935031260" sldId="317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8:24.394" v="147"/>
          <ac:spMkLst>
            <pc:docMk/>
            <pc:sldMk cId="2935031260" sldId="317"/>
            <ac:spMk id="4" creationId="{355DCEAA-A2CC-4CFE-94DF-882F79420B73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10:15.097" v="190"/>
          <ac:spMkLst>
            <pc:docMk/>
            <pc:sldMk cId="2935031260" sldId="317"/>
            <ac:spMk id="5" creationId="{258B05FE-71BE-4AED-B03C-2237BD3A373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12" v="198" actId="1076"/>
          <ac:spMkLst>
            <pc:docMk/>
            <pc:sldMk cId="2935031260" sldId="317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E33FE84D-DFF8-E083-3E76-05AFEEE58B54}" dt="2020-06-17T05:10:08.097" v="189"/>
          <ac:spMkLst>
            <pc:docMk/>
            <pc:sldMk cId="2935031260" sldId="317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44" v="200" actId="1076"/>
          <ac:spMkLst>
            <pc:docMk/>
            <pc:sldMk cId="2935031260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44" v="201" actId="1076"/>
          <ac:spMkLst>
            <pc:docMk/>
            <pc:sldMk cId="2935031260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59" v="202" actId="1076"/>
          <ac:spMkLst>
            <pc:docMk/>
            <pc:sldMk cId="2935031260" sldId="31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9:40.081" v="183" actId="1076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E33FE84D-DFF8-E083-3E76-05AFEEE58B54}" dt="2020-06-17T05:09:30.378" v="177" actId="1076"/>
          <ac:spMkLst>
            <pc:docMk/>
            <pc:sldMk cId="1639002534" sldId="31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09:30.363" v="175" actId="1076"/>
          <ac:spMkLst>
            <pc:docMk/>
            <pc:sldMk cId="1639002534" sldId="318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9:02.988" v="167"/>
          <ac:spMkLst>
            <pc:docMk/>
            <pc:sldMk cId="1639002534" sldId="318"/>
            <ac:spMk id="4" creationId="{1D6F2A5E-2D1A-45CF-927F-1C077F6CB6B6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08:54.910" v="166"/>
          <ac:spMkLst>
            <pc:docMk/>
            <pc:sldMk cId="1639002534" sldId="318"/>
            <ac:spMk id="6" creationId="{4D395AE9-BC35-43FB-957C-2F00AEC6F09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78" v="176" actId="1076"/>
          <ac:spMkLst>
            <pc:docMk/>
            <pc:sldMk cId="1639002534" sldId="3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40.081" v="183" actId="1076"/>
          <ac:spMkLst>
            <pc:docMk/>
            <pc:sldMk cId="1639002534" sldId="318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94" v="178" actId="1076"/>
          <ac:spMkLst>
            <pc:docMk/>
            <pc:sldMk cId="1639002534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94" v="179" actId="1076"/>
          <ac:spMkLst>
            <pc:docMk/>
            <pc:sldMk cId="1639002534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409" v="180" actId="1076"/>
          <ac:spMkLst>
            <pc:docMk/>
            <pc:sldMk cId="1639002534" sldId="318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2:18.612" v="219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E33FE84D-DFF8-E083-3E76-05AFEEE58B54}" dt="2020-06-17T05:12:02.221" v="216" actId="1076"/>
          <ac:spMkLst>
            <pc:docMk/>
            <pc:sldMk cId="384018633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06" v="214" actId="1076"/>
          <ac:spMkLst>
            <pc:docMk/>
            <pc:sldMk cId="3840186330" sldId="31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12:18.612" v="219"/>
          <ac:spMkLst>
            <pc:docMk/>
            <pc:sldMk cId="3840186330" sldId="319"/>
            <ac:spMk id="4" creationId="{63B26D22-100E-4AD9-ACBF-4473A4A9D512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11:06.722" v="204"/>
          <ac:spMkLst>
            <pc:docMk/>
            <pc:sldMk cId="3840186330" sldId="319"/>
            <ac:spMk id="5" creationId="{F6BAE7CF-8972-4190-AB37-63D9D18C47C1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11:33.925" v="207"/>
          <ac:spMkLst>
            <pc:docMk/>
            <pc:sldMk cId="3840186330" sldId="319"/>
            <ac:spMk id="6" creationId="{C32DF351-8D8D-4F4D-9D2D-52CF3E66CC7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21" v="215" actId="1076"/>
          <ac:spMkLst>
            <pc:docMk/>
            <pc:sldMk cId="384018633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1:25.815" v="206" actId="1076"/>
          <ac:spMkLst>
            <pc:docMk/>
            <pc:sldMk cId="3840186330" sldId="319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37" v="217" actId="1076"/>
          <ac:spMkLst>
            <pc:docMk/>
            <pc:sldMk cId="3840186330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37" v="218" actId="1076"/>
          <ac:spMkLst>
            <pc:docMk/>
            <pc:sldMk cId="3840186330" sldId="319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4:23.361" v="239"/>
        <pc:sldMkLst>
          <pc:docMk/>
          <pc:sldMk cId="28779271" sldId="320"/>
        </pc:sldMkLst>
        <pc:spChg chg="add del ord">
          <ac:chgData name="内田 陽子" userId="S::yoko_uchida@jpfgojp.onmicrosoft.com::3ba88787-b8da-4fc8-a417-83f627a88c5e" providerId="AD" clId="Web-{E33FE84D-DFF8-E083-3E76-05AFEEE58B54}" dt="2020-06-17T05:14:23.361" v="239"/>
          <ac:spMkLst>
            <pc:docMk/>
            <pc:sldMk cId="28779271" sldId="320"/>
            <ac:spMk id="2" creationId="{40E77C4C-8DBC-4B15-A826-BE9133D91E9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46" v="235" actId="1076"/>
          <ac:spMkLst>
            <pc:docMk/>
            <pc:sldMk cId="28779271" sldId="320"/>
            <ac:spMk id="9" creationId="{8368CD69-B6B0-4D27-9023-65AAB3458EB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46" v="236" actId="1076"/>
          <ac:spMkLst>
            <pc:docMk/>
            <pc:sldMk cId="28779271" sldId="320"/>
            <ac:spMk id="11" creationId="{A9C9C3D6-D916-4472-B1A8-282F5ED7B6F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62" v="237" actId="1076"/>
          <ac:spMkLst>
            <pc:docMk/>
            <pc:sldMk cId="28779271" sldId="320"/>
            <ac:spMk id="13" creationId="{628BA74E-D726-46F3-8589-7E9CB77A3A17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62" v="238" actId="1076"/>
          <ac:spMkLst>
            <pc:docMk/>
            <pc:sldMk cId="28779271" sldId="320"/>
            <ac:spMk id="15" creationId="{88C2EA1D-1C48-4BD5-9322-D42E59F4F778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11.473" v="33"/>
        <pc:sldMkLst>
          <pc:docMk/>
          <pc:sldMk cId="1434687121" sldId="322"/>
        </pc:sldMkLst>
        <pc:spChg chg="add del">
          <ac:chgData name="内田 陽子" userId="S::yoko_uchida@jpfgojp.onmicrosoft.com::3ba88787-b8da-4fc8-a417-83f627a88c5e" providerId="AD" clId="Web-{E33FE84D-DFF8-E083-3E76-05AFEEE58B54}" dt="2020-06-17T05:03:11.473" v="33"/>
          <ac:spMkLst>
            <pc:docMk/>
            <pc:sldMk cId="1434687121" sldId="322"/>
            <ac:spMk id="5" creationId="{EB838EAC-6E1B-49B2-9159-9339D0DD3E8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3:34.969" v="284"/>
        <pc:sldMkLst>
          <pc:docMk/>
          <pc:sldMk cId="982919936" sldId="323"/>
        </pc:sldMkLst>
        <pc:spChg chg="add del ord">
          <ac:chgData name="内田 陽子" userId="S::yoko_uchida@jpfgojp.onmicrosoft.com::3ba88787-b8da-4fc8-a417-83f627a88c5e" providerId="AD" clId="Web-{E33FE84D-DFF8-E083-3E76-05AFEEE58B54}" dt="2020-06-17T05:23:34.969" v="284"/>
          <ac:spMkLst>
            <pc:docMk/>
            <pc:sldMk cId="982919936" sldId="323"/>
            <ac:spMk id="2" creationId="{8667A916-49CC-4D9C-ACF6-42CE8E0F6AD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" v="281" actId="1076"/>
          <ac:spMkLst>
            <pc:docMk/>
            <pc:sldMk cId="982919936" sldId="323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.016" v="282" actId="1076"/>
          <ac:spMkLst>
            <pc:docMk/>
            <pc:sldMk cId="982919936" sldId="323"/>
            <ac:spMk id="10" creationId="{202A656A-D936-4BEE-97FA-8F63385D28B5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23:32.656" v="283"/>
          <ac:spMkLst>
            <pc:docMk/>
            <pc:sldMk cId="982919936" sldId="323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3.969" v="278" actId="1076"/>
          <ac:spMkLst>
            <pc:docMk/>
            <pc:sldMk cId="982919936" sldId="323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3.985" v="279" actId="1076"/>
          <ac:spMkLst>
            <pc:docMk/>
            <pc:sldMk cId="982919936" sldId="323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" v="280" actId="1076"/>
          <ac:spMkLst>
            <pc:docMk/>
            <pc:sldMk cId="982919936" sldId="323"/>
            <ac:spMk id="23" creationId="{1E8AAD50-01B9-4331-BD09-68E302238D5F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3:59.611" v="294"/>
        <pc:sldMkLst>
          <pc:docMk/>
          <pc:sldMk cId="3496711848" sldId="324"/>
        </pc:sldMkLst>
        <pc:spChg chg="add del ord">
          <ac:chgData name="内田 陽子" userId="S::yoko_uchida@jpfgojp.onmicrosoft.com::3ba88787-b8da-4fc8-a417-83f627a88c5e" providerId="AD" clId="Web-{E33FE84D-DFF8-E083-3E76-05AFEEE58B54}" dt="2020-06-17T05:23:59.611" v="294"/>
          <ac:spMkLst>
            <pc:docMk/>
            <pc:sldMk cId="3496711848" sldId="324"/>
            <ac:spMk id="2" creationId="{3AF7AE41-A6E0-4249-860A-86BF5D75825C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23:57.547" v="293"/>
          <ac:spMkLst>
            <pc:docMk/>
            <pc:sldMk cId="3496711848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69" v="290" actId="1076"/>
          <ac:spMkLst>
            <pc:docMk/>
            <pc:sldMk cId="3496711848" sldId="324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69" v="291" actId="1076"/>
          <ac:spMkLst>
            <pc:docMk/>
            <pc:sldMk cId="3496711848" sldId="324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38" v="286" actId="1076"/>
          <ac:spMkLst>
            <pc:docMk/>
            <pc:sldMk cId="3496711848" sldId="324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38" v="287" actId="1076"/>
          <ac:spMkLst>
            <pc:docMk/>
            <pc:sldMk cId="3496711848" sldId="324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53" v="288" actId="1076"/>
          <ac:spMkLst>
            <pc:docMk/>
            <pc:sldMk cId="3496711848" sldId="324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53" v="289" actId="1076"/>
          <ac:spMkLst>
            <pc:docMk/>
            <pc:sldMk cId="3496711848" sldId="324"/>
            <ac:spMk id="23" creationId="{1E8AAD50-01B9-4331-BD09-68E302238D5F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4:57.562" v="302"/>
        <pc:sldMkLst>
          <pc:docMk/>
          <pc:sldMk cId="3568609032" sldId="325"/>
        </pc:sldMkLst>
        <pc:spChg chg="add del ord">
          <ac:chgData name="内田 陽子" userId="S::yoko_uchida@jpfgojp.onmicrosoft.com::3ba88787-b8da-4fc8-a417-83f627a88c5e" providerId="AD" clId="Web-{E33FE84D-DFF8-E083-3E76-05AFEEE58B54}" dt="2020-06-17T05:24:57.562" v="302"/>
          <ac:spMkLst>
            <pc:docMk/>
            <pc:sldMk cId="3568609032" sldId="325"/>
            <ac:spMk id="2" creationId="{8C7C5F90-99B2-47E2-B642-5E885A60A2D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15" v="300" actId="1076"/>
          <ac:spMkLst>
            <pc:docMk/>
            <pc:sldMk cId="3568609032" sldId="325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31" v="301" actId="1076"/>
          <ac:spMkLst>
            <pc:docMk/>
            <pc:sldMk cId="3568609032" sldId="325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484" v="296" actId="1076"/>
          <ac:spMkLst>
            <pc:docMk/>
            <pc:sldMk cId="3568609032" sldId="325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00" v="297" actId="1076"/>
          <ac:spMkLst>
            <pc:docMk/>
            <pc:sldMk cId="3568609032" sldId="325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00" v="298" actId="1076"/>
          <ac:spMkLst>
            <pc:docMk/>
            <pc:sldMk cId="3568609032" sldId="325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15" v="299" actId="1076"/>
          <ac:spMkLst>
            <pc:docMk/>
            <pc:sldMk cId="3568609032" sldId="325"/>
            <ac:spMk id="23" creationId="{1E8AAD50-01B9-4331-BD09-68E302238D5F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30.489" v="39"/>
        <pc:sldMkLst>
          <pc:docMk/>
          <pc:sldMk cId="3808053480" sldId="326"/>
        </pc:sldMkLst>
        <pc:spChg chg="add del">
          <ac:chgData name="内田 陽子" userId="S::yoko_uchida@jpfgojp.onmicrosoft.com::3ba88787-b8da-4fc8-a417-83f627a88c5e" providerId="AD" clId="Web-{E33FE84D-DFF8-E083-3E76-05AFEEE58B54}" dt="2020-06-17T05:03:30.489" v="39"/>
          <ac:spMkLst>
            <pc:docMk/>
            <pc:sldMk cId="3808053480" sldId="326"/>
            <ac:spMk id="2" creationId="{B16C6627-3D56-4037-BD93-22E71E7A5F3B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34.989" v="41"/>
        <pc:sldMkLst>
          <pc:docMk/>
          <pc:sldMk cId="3665531498" sldId="328"/>
        </pc:sldMkLst>
        <pc:spChg chg="add del">
          <ac:chgData name="内田 陽子" userId="S::yoko_uchida@jpfgojp.onmicrosoft.com::3ba88787-b8da-4fc8-a417-83f627a88c5e" providerId="AD" clId="Web-{E33FE84D-DFF8-E083-3E76-05AFEEE58B54}" dt="2020-06-17T05:03:34.989" v="41"/>
          <ac:spMkLst>
            <pc:docMk/>
            <pc:sldMk cId="3665531498" sldId="328"/>
            <ac:spMk id="6" creationId="{7386DBDC-DADD-4EE9-8014-CAF2FF72A1F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41.067" v="43"/>
        <pc:sldMkLst>
          <pc:docMk/>
          <pc:sldMk cId="1035894889" sldId="329"/>
        </pc:sldMkLst>
        <pc:spChg chg="add del">
          <ac:chgData name="内田 陽子" userId="S::yoko_uchida@jpfgojp.onmicrosoft.com::3ba88787-b8da-4fc8-a417-83f627a88c5e" providerId="AD" clId="Web-{E33FE84D-DFF8-E083-3E76-05AFEEE58B54}" dt="2020-06-17T05:03:41.067" v="43"/>
          <ac:spMkLst>
            <pc:docMk/>
            <pc:sldMk cId="1035894889" sldId="329"/>
            <ac:spMk id="2" creationId="{9EFECB1D-A8B2-4B6B-8534-E73171FCB3C0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44.848" v="45"/>
        <pc:sldMkLst>
          <pc:docMk/>
          <pc:sldMk cId="4042563164" sldId="330"/>
        </pc:sldMkLst>
        <pc:spChg chg="add del">
          <ac:chgData name="内田 陽子" userId="S::yoko_uchida@jpfgojp.onmicrosoft.com::3ba88787-b8da-4fc8-a417-83f627a88c5e" providerId="AD" clId="Web-{E33FE84D-DFF8-E083-3E76-05AFEEE58B54}" dt="2020-06-17T05:03:44.848" v="45"/>
          <ac:spMkLst>
            <pc:docMk/>
            <pc:sldMk cId="4042563164" sldId="330"/>
            <ac:spMk id="6" creationId="{03D5F7B5-7240-4A70-AEDD-71C2B129F651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50.317" v="47"/>
        <pc:sldMkLst>
          <pc:docMk/>
          <pc:sldMk cId="3097102854" sldId="331"/>
        </pc:sldMkLst>
        <pc:spChg chg="add del">
          <ac:chgData name="内田 陽子" userId="S::yoko_uchida@jpfgojp.onmicrosoft.com::3ba88787-b8da-4fc8-a417-83f627a88c5e" providerId="AD" clId="Web-{E33FE84D-DFF8-E083-3E76-05AFEEE58B54}" dt="2020-06-17T05:03:50.317" v="47"/>
          <ac:spMkLst>
            <pc:docMk/>
            <pc:sldMk cId="3097102854" sldId="331"/>
            <ac:spMk id="6" creationId="{94EB772B-758D-475B-97DB-D863E9A78A65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00.832" v="51"/>
        <pc:sldMkLst>
          <pc:docMk/>
          <pc:sldMk cId="1139473838" sldId="332"/>
        </pc:sldMkLst>
        <pc:spChg chg="add del">
          <ac:chgData name="内田 陽子" userId="S::yoko_uchida@jpfgojp.onmicrosoft.com::3ba88787-b8da-4fc8-a417-83f627a88c5e" providerId="AD" clId="Web-{E33FE84D-DFF8-E083-3E76-05AFEEE58B54}" dt="2020-06-17T05:04:00.832" v="51"/>
          <ac:spMkLst>
            <pc:docMk/>
            <pc:sldMk cId="1139473838" sldId="332"/>
            <ac:spMk id="2" creationId="{965FCEEA-1378-46C4-9936-8908083BE0C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57.020" v="49"/>
        <pc:sldMkLst>
          <pc:docMk/>
          <pc:sldMk cId="2465591654" sldId="333"/>
        </pc:sldMkLst>
        <pc:spChg chg="add del">
          <ac:chgData name="内田 陽子" userId="S::yoko_uchida@jpfgojp.onmicrosoft.com::3ba88787-b8da-4fc8-a417-83f627a88c5e" providerId="AD" clId="Web-{E33FE84D-DFF8-E083-3E76-05AFEEE58B54}" dt="2020-06-17T05:03:57.020" v="49"/>
          <ac:spMkLst>
            <pc:docMk/>
            <pc:sldMk cId="2465591654" sldId="333"/>
            <ac:spMk id="6" creationId="{F4E44CA2-928E-4DFF-9911-DC56497E2534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32:29.108" v="316" actId="1076"/>
        <pc:sldMkLst>
          <pc:docMk/>
          <pc:sldMk cId="3358669798" sldId="334"/>
        </pc:sldMkLst>
        <pc:spChg chg="add del">
          <ac:chgData name="内田 陽子" userId="S::yoko_uchida@jpfgojp.onmicrosoft.com::3ba88787-b8da-4fc8-a417-83f627a88c5e" providerId="AD" clId="Web-{E33FE84D-DFF8-E083-3E76-05AFEEE58B54}" dt="2020-06-17T05:32:14.826" v="313"/>
          <ac:spMkLst>
            <pc:docMk/>
            <pc:sldMk cId="3358669798" sldId="334"/>
            <ac:spMk id="2" creationId="{8A058B88-F4F6-458E-946B-2CC541088F2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9.092" v="315" actId="1076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0.905" v="314" actId="1076"/>
          <ac:spMkLst>
            <pc:docMk/>
            <pc:sldMk cId="3358669798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9.108" v="316" actId="1076"/>
          <ac:spMkLst>
            <pc:docMk/>
            <pc:sldMk cId="3358669798" sldId="334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31:59.061" v="310"/>
          <ac:spMkLst>
            <pc:docMk/>
            <pc:sldMk cId="3358669798" sldId="334"/>
            <ac:spMk id="8" creationId="{FBD3F421-22F1-4769-A945-21255C91030D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32:11.670" v="312"/>
          <ac:spMkLst>
            <pc:docMk/>
            <pc:sldMk cId="3358669798" sldId="334"/>
            <ac:spMk id="9" creationId="{AD9C3BB3-E0A9-4DEC-87B2-18EDBE5561F6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12.785" v="56"/>
        <pc:sldMkLst>
          <pc:docMk/>
          <pc:sldMk cId="853918940" sldId="335"/>
        </pc:sldMkLst>
        <pc:spChg chg="add del">
          <ac:chgData name="内田 陽子" userId="S::yoko_uchida@jpfgojp.onmicrosoft.com::3ba88787-b8da-4fc8-a417-83f627a88c5e" providerId="AD" clId="Web-{E33FE84D-DFF8-E083-3E76-05AFEEE58B54}" dt="2020-06-17T05:04:12.785" v="56"/>
          <ac:spMkLst>
            <pc:docMk/>
            <pc:sldMk cId="853918940" sldId="335"/>
            <ac:spMk id="2" creationId="{98AEB308-E48B-4579-B1FB-EF4D7D5090B1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28:19.062" v="308"/>
        <pc:sldMkLst>
          <pc:docMk/>
          <pc:sldMk cId="4272611715" sldId="336"/>
        </pc:sldMkLst>
        <pc:spChg chg="add del">
          <ac:chgData name="内田 陽子" userId="S::yoko_uchida@jpfgojp.onmicrosoft.com::3ba88787-b8da-4fc8-a417-83f627a88c5e" providerId="AD" clId="Web-{E33FE84D-DFF8-E083-3E76-05AFEEE58B54}" dt="2020-06-17T05:04:18.692" v="58"/>
          <ac:spMkLst>
            <pc:docMk/>
            <pc:sldMk cId="4272611715" sldId="336"/>
            <ac:spMk id="2" creationId="{E4D04CB1-F409-4899-8A1C-58654B1E404B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28:19.062" v="308"/>
          <ac:spMkLst>
            <pc:docMk/>
            <pc:sldMk cId="4272611715" sldId="336"/>
            <ac:spMk id="6" creationId="{26A418D0-210C-45EC-8670-118DDB45A690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31.410" v="63"/>
        <pc:sldMkLst>
          <pc:docMk/>
          <pc:sldMk cId="2163820203" sldId="337"/>
        </pc:sldMkLst>
        <pc:spChg chg="add del">
          <ac:chgData name="内田 陽子" userId="S::yoko_uchida@jpfgojp.onmicrosoft.com::3ba88787-b8da-4fc8-a417-83f627a88c5e" providerId="AD" clId="Web-{E33FE84D-DFF8-E083-3E76-05AFEEE58B54}" dt="2020-06-17T05:04:21.910" v="60"/>
          <ac:spMkLst>
            <pc:docMk/>
            <pc:sldMk cId="2163820203" sldId="337"/>
            <ac:spMk id="2" creationId="{24E009C6-E054-4941-AA8E-D92CC4D0F116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04:31.410" v="63"/>
          <ac:spMkLst>
            <pc:docMk/>
            <pc:sldMk cId="2163820203" sldId="337"/>
            <ac:spMk id="6" creationId="{F514024B-511B-4273-AE34-F47B3EEE562C}"/>
          </ac:spMkLst>
        </pc:spChg>
      </pc:sldChg>
    </pc:docChg>
  </pc:docChgLst>
  <pc:docChgLst>
    <pc:chgData name="佐藤 琴乃" userId="S::kotono_sato@jpfgojp.onmicrosoft.com::2230d9ee-5755-4738-bed6-b68085c1b120" providerId="AD" clId="Web-{D05DD665-6D1C-E797-56EC-C61640A9DEC9}"/>
    <pc:docChg chg="modSld">
      <pc:chgData name="佐藤 琴乃" userId="S::kotono_sato@jpfgojp.onmicrosoft.com::2230d9ee-5755-4738-bed6-b68085c1b120" providerId="AD" clId="Web-{D05DD665-6D1C-E797-56EC-C61640A9DEC9}" dt="2020-07-01T07:34:41.527" v="593" actId="20577"/>
      <pc:docMkLst>
        <pc:docMk/>
      </pc:docMkLst>
      <pc:sldChg chg="modSp">
        <pc:chgData name="佐藤 琴乃" userId="S::kotono_sato@jpfgojp.onmicrosoft.com::2230d9ee-5755-4738-bed6-b68085c1b120" providerId="AD" clId="Web-{D05DD665-6D1C-E797-56EC-C61640A9DEC9}" dt="2020-07-01T07:18:16.647" v="265" actId="20577"/>
        <pc:sldMkLst>
          <pc:docMk/>
          <pc:sldMk cId="2863550894" sldId="274"/>
        </pc:sldMkLst>
        <pc:spChg chg="mod">
          <ac:chgData name="佐藤 琴乃" userId="S::kotono_sato@jpfgojp.onmicrosoft.com::2230d9ee-5755-4738-bed6-b68085c1b120" providerId="AD" clId="Web-{D05DD665-6D1C-E797-56EC-C61640A9DEC9}" dt="2020-07-01T07:17:59.444" v="259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8:16.647" v="265" actId="20577"/>
          <ac:spMkLst>
            <pc:docMk/>
            <pc:sldMk cId="2863550894" sldId="274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0:22.570" v="302" actId="20577"/>
        <pc:sldMkLst>
          <pc:docMk/>
          <pc:sldMk cId="651614623" sldId="275"/>
        </pc:sldMkLst>
        <pc:spChg chg="mod">
          <ac:chgData name="佐藤 琴乃" userId="S::kotono_sato@jpfgojp.onmicrosoft.com::2230d9ee-5755-4738-bed6-b68085c1b120" providerId="AD" clId="Web-{D05DD665-6D1C-E797-56EC-C61640A9DEC9}" dt="2020-07-01T07:20:22.570" v="302" actId="20577"/>
          <ac:spMkLst>
            <pc:docMk/>
            <pc:sldMk cId="65161462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2:11.086" v="332" actId="20577"/>
        <pc:sldMkLst>
          <pc:docMk/>
          <pc:sldMk cId="2283284937" sldId="277"/>
        </pc:sldMkLst>
        <pc:spChg chg="mod">
          <ac:chgData name="佐藤 琴乃" userId="S::kotono_sato@jpfgojp.onmicrosoft.com::2230d9ee-5755-4738-bed6-b68085c1b120" providerId="AD" clId="Web-{D05DD665-6D1C-E797-56EC-C61640A9DEC9}" dt="2020-07-01T07:21:55.961" v="328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2:11.086" v="332" actId="20577"/>
          <ac:spMkLst>
            <pc:docMk/>
            <pc:sldMk cId="2283284937" sldId="277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3:22.836" v="342" actId="20577"/>
        <pc:sldMkLst>
          <pc:docMk/>
          <pc:sldMk cId="2720290243" sldId="278"/>
        </pc:sldMkLst>
        <pc:spChg chg="mod">
          <ac:chgData name="佐藤 琴乃" userId="S::kotono_sato@jpfgojp.onmicrosoft.com::2230d9ee-5755-4738-bed6-b68085c1b120" providerId="AD" clId="Web-{D05DD665-6D1C-E797-56EC-C61640A9DEC9}" dt="2020-07-01T07:23:22.836" v="342" actId="20577"/>
          <ac:spMkLst>
            <pc:docMk/>
            <pc:sldMk cId="2720290243" sldId="27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1:41.742" v="326" actId="20577"/>
        <pc:sldMkLst>
          <pc:docMk/>
          <pc:sldMk cId="1231595774" sldId="279"/>
        </pc:sldMkLst>
        <pc:spChg chg="mod">
          <ac:chgData name="佐藤 琴乃" userId="S::kotono_sato@jpfgojp.onmicrosoft.com::2230d9ee-5755-4738-bed6-b68085c1b120" providerId="AD" clId="Web-{D05DD665-6D1C-E797-56EC-C61640A9DEC9}" dt="2020-07-01T07:21:24.883" v="321" actId="20577"/>
          <ac:spMkLst>
            <pc:docMk/>
            <pc:sldMk cId="1231595774" sldId="27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1:41.742" v="326" actId="20577"/>
          <ac:spMkLst>
            <pc:docMk/>
            <pc:sldMk cId="1231595774" sldId="279"/>
            <ac:spMk id="15" creationId="{31B46E05-B6FE-4D6A-AAFA-10AC7C989499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07.613" v="52"/>
          <ac:spMkLst>
            <pc:docMk/>
            <pc:sldMk cId="1231595774" sldId="279"/>
            <ac:spMk id="21" creationId="{F5D0EE21-5D13-4E70-8A31-D7949F110F1B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08.175" v="53"/>
          <ac:spMkLst>
            <pc:docMk/>
            <pc:sldMk cId="1231595774" sldId="279"/>
            <ac:spMk id="23" creationId="{1E8AAD50-01B9-4331-BD09-68E302238D5F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32:18.151" v="544" actId="20577"/>
        <pc:sldMkLst>
          <pc:docMk/>
          <pc:sldMk cId="1621167903" sldId="281"/>
        </pc:sldMkLst>
        <pc:spChg chg="del">
          <ac:chgData name="佐藤 琴乃" userId="S::kotono_sato@jpfgojp.onmicrosoft.com::2230d9ee-5755-4738-bed6-b68085c1b120" providerId="AD" clId="Web-{D05DD665-6D1C-E797-56EC-C61640A9DEC9}" dt="2020-07-01T07:07:10.301" v="98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2:18.151" v="544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1:55.995" v="535" actId="20577"/>
          <ac:spMkLst>
            <pc:docMk/>
            <pc:sldMk cId="1621167903" sldId="28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11.629" v="100"/>
          <ac:spMkLst>
            <pc:docMk/>
            <pc:sldMk cId="1621167903" sldId="2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12.691" v="101"/>
          <ac:spMkLst>
            <pc:docMk/>
            <pc:sldMk cId="1621167903" sldId="2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11.144" v="99"/>
          <ac:spMkLst>
            <pc:docMk/>
            <pc:sldMk cId="1621167903" sldId="281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6:08.165" v="396" actId="20577"/>
        <pc:sldMkLst>
          <pc:docMk/>
          <pc:sldMk cId="394701882" sldId="282"/>
        </pc:sldMkLst>
        <pc:spChg chg="mod">
          <ac:chgData name="佐藤 琴乃" userId="S::kotono_sato@jpfgojp.onmicrosoft.com::2230d9ee-5755-4738-bed6-b68085c1b120" providerId="AD" clId="Web-{D05DD665-6D1C-E797-56EC-C61640A9DEC9}" dt="2020-07-01T07:26:08.165" v="396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5:23.556" v="371" actId="20577"/>
          <ac:spMkLst>
            <pc:docMk/>
            <pc:sldMk cId="394701882" sldId="28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1:40.396" v="176" actId="20577"/>
        <pc:sldMkLst>
          <pc:docMk/>
          <pc:sldMk cId="3107100717" sldId="283"/>
        </pc:sldMkLst>
        <pc:spChg chg="del">
          <ac:chgData name="佐藤 琴乃" userId="S::kotono_sato@jpfgojp.onmicrosoft.com::2230d9ee-5755-4738-bed6-b68085c1b120" providerId="AD" clId="Web-{D05DD665-6D1C-E797-56EC-C61640A9DEC9}" dt="2020-07-01T07:05:03.519" v="2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1:40.396" v="176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0:19.442" v="137" actId="20577"/>
          <ac:spMkLst>
            <pc:docMk/>
            <pc:sldMk cId="3107100717" sldId="2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04.800" v="3"/>
          <ac:spMkLst>
            <pc:docMk/>
            <pc:sldMk cId="3107100717" sldId="283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05.503" v="4"/>
          <ac:spMkLst>
            <pc:docMk/>
            <pc:sldMk cId="3107100717" sldId="283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05.925" v="5"/>
          <ac:spMkLst>
            <pc:docMk/>
            <pc:sldMk cId="3107100717" sldId="283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17:37.022" v="257" actId="20577"/>
        <pc:sldMkLst>
          <pc:docMk/>
          <pc:sldMk cId="1017873336" sldId="286"/>
        </pc:sldMkLst>
        <pc:spChg chg="mod">
          <ac:chgData name="佐藤 琴乃" userId="S::kotono_sato@jpfgojp.onmicrosoft.com::2230d9ee-5755-4738-bed6-b68085c1b120" providerId="AD" clId="Web-{D05DD665-6D1C-E797-56EC-C61640A9DEC9}" dt="2020-07-01T07:17:37.022" v="257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7:20.975" v="252" actId="20577"/>
          <ac:spMkLst>
            <pc:docMk/>
            <pc:sldMk cId="1017873336" sldId="28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08:28.785" v="126" actId="20577"/>
        <pc:sldMkLst>
          <pc:docMk/>
          <pc:sldMk cId="2451489004" sldId="287"/>
        </pc:sldMkLst>
        <pc:spChg chg="del">
          <ac:chgData name="佐藤 琴乃" userId="S::kotono_sato@jpfgojp.onmicrosoft.com::2230d9ee-5755-4738-bed6-b68085c1b120" providerId="AD" clId="Web-{D05DD665-6D1C-E797-56EC-C61640A9DEC9}" dt="2020-07-01T07:04:54.909" v="0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08:28.785" v="126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07:58.285" v="121" actId="20577"/>
          <ac:spMkLst>
            <pc:docMk/>
            <pc:sldMk cId="2451489004" sldId="28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1:20.539" v="313" actId="20577"/>
        <pc:sldMkLst>
          <pc:docMk/>
          <pc:sldMk cId="2603153985" sldId="288"/>
        </pc:sldMkLst>
        <pc:spChg chg="del">
          <ac:chgData name="佐藤 琴乃" userId="S::kotono_sato@jpfgojp.onmicrosoft.com::2230d9ee-5755-4738-bed6-b68085c1b120" providerId="AD" clId="Web-{D05DD665-6D1C-E797-56EC-C61640A9DEC9}" dt="2020-07-01T07:05:56.534" v="39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1:20.539" v="313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0:28.164" v="308" actId="20577"/>
          <ac:spMkLst>
            <pc:docMk/>
            <pc:sldMk cId="2603153985" sldId="2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57.644" v="40"/>
          <ac:spMkLst>
            <pc:docMk/>
            <pc:sldMk cId="2603153985" sldId="2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58.238" v="41"/>
          <ac:spMkLst>
            <pc:docMk/>
            <pc:sldMk cId="2603153985" sldId="28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55.660" v="38"/>
          <ac:spMkLst>
            <pc:docMk/>
            <pc:sldMk cId="2603153985" sldId="28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3:54.037" v="216" actId="20577"/>
        <pc:sldMkLst>
          <pc:docMk/>
          <pc:sldMk cId="362275178" sldId="290"/>
        </pc:sldMkLst>
        <pc:spChg chg="mod">
          <ac:chgData name="佐藤 琴乃" userId="S::kotono_sato@jpfgojp.onmicrosoft.com::2230d9ee-5755-4738-bed6-b68085c1b120" providerId="AD" clId="Web-{D05DD665-6D1C-E797-56EC-C61640A9DEC9}" dt="2020-07-01T07:13:38.334" v="211" actId="20577"/>
          <ac:spMkLst>
            <pc:docMk/>
            <pc:sldMk cId="362275178" sldId="29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3:54.037" v="216" actId="20577"/>
          <ac:spMkLst>
            <pc:docMk/>
            <pc:sldMk cId="362275178" sldId="290"/>
            <ac:spMk id="9" creationId="{4B0F62E8-0AB9-4F16-A745-A7BE3F8939F1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19.628" v="14"/>
          <ac:spMkLst>
            <pc:docMk/>
            <pc:sldMk cId="362275178" sldId="290"/>
            <ac:spMk id="13" creationId="{4DDE19D3-2026-4528-A89A-50341ED3E49E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21.159" v="16"/>
          <ac:spMkLst>
            <pc:docMk/>
            <pc:sldMk cId="362275178" sldId="290"/>
            <ac:spMk id="15" creationId="{F5D66AC1-8600-4C8A-B894-DC39E46D867B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20.613" v="15"/>
          <ac:spMkLst>
            <pc:docMk/>
            <pc:sldMk cId="362275178" sldId="290"/>
            <ac:spMk id="17" creationId="{E1A806CE-6331-46FA-9773-7F6C0719D791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22.237" v="17"/>
          <ac:spMkLst>
            <pc:docMk/>
            <pc:sldMk cId="362275178" sldId="290"/>
            <ac:spMk id="19" creationId="{0A711547-893F-4784-BB9E-BA996640A851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12:05.568" v="186" actId="14100"/>
        <pc:sldMkLst>
          <pc:docMk/>
          <pc:sldMk cId="2516191094" sldId="308"/>
        </pc:sldMkLst>
        <pc:spChg chg="mod">
          <ac:chgData name="佐藤 琴乃" userId="S::kotono_sato@jpfgojp.onmicrosoft.com::2230d9ee-5755-4738-bed6-b68085c1b120" providerId="AD" clId="Web-{D05DD665-6D1C-E797-56EC-C61640A9DEC9}" dt="2020-07-01T07:12:05.568" v="186" actId="14100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1:49.974" v="179" actId="20577"/>
          <ac:spMkLst>
            <pc:docMk/>
            <pc:sldMk cId="2516191094" sldId="30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0:07.098" v="133" actId="20577"/>
        <pc:sldMkLst>
          <pc:docMk/>
          <pc:sldMk cId="2144910165" sldId="309"/>
        </pc:sldMkLst>
        <pc:spChg chg="del">
          <ac:chgData name="佐藤 琴乃" userId="S::kotono_sato@jpfgojp.onmicrosoft.com::2230d9ee-5755-4738-bed6-b68085c1b120" providerId="AD" clId="Web-{D05DD665-6D1C-E797-56EC-C61640A9DEC9}" dt="2020-07-01T07:04:58.737" v="1"/>
          <ac:spMkLst>
            <pc:docMk/>
            <pc:sldMk cId="2144910165" sldId="30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0:07.098" v="133" actId="20577"/>
          <ac:spMkLst>
            <pc:docMk/>
            <pc:sldMk cId="2144910165" sldId="3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08:34.082" v="127" actId="20577"/>
          <ac:spMkLst>
            <pc:docMk/>
            <pc:sldMk cId="2144910165" sldId="30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1:15.895" v="157" actId="1076"/>
        <pc:sldMkLst>
          <pc:docMk/>
          <pc:sldMk cId="770353816" sldId="310"/>
        </pc:sldMkLst>
        <pc:spChg chg="del">
          <ac:chgData name="佐藤 琴乃" userId="S::kotono_sato@jpfgojp.onmicrosoft.com::2230d9ee-5755-4738-bed6-b68085c1b120" providerId="AD" clId="Web-{D05DD665-6D1C-E797-56EC-C61640A9DEC9}" dt="2020-07-01T07:05:08.644" v="6"/>
          <ac:spMkLst>
            <pc:docMk/>
            <pc:sldMk cId="770353816" sldId="31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1:13.817" v="156" actId="1076"/>
          <ac:spMkLst>
            <pc:docMk/>
            <pc:sldMk cId="770353816" sldId="31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0:42.505" v="149" actId="20577"/>
          <ac:spMkLst>
            <pc:docMk/>
            <pc:sldMk cId="770353816" sldId="31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1:15.895" v="157" actId="1076"/>
          <ac:spMkLst>
            <pc:docMk/>
            <pc:sldMk cId="770353816" sldId="31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09.112" v="7"/>
          <ac:spMkLst>
            <pc:docMk/>
            <pc:sldMk cId="770353816" sldId="310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09.644" v="8"/>
          <ac:spMkLst>
            <pc:docMk/>
            <pc:sldMk cId="770353816" sldId="310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10.300" v="9"/>
          <ac:spMkLst>
            <pc:docMk/>
            <pc:sldMk cId="770353816" sldId="310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12:56.083" v="197" actId="20577"/>
        <pc:sldMkLst>
          <pc:docMk/>
          <pc:sldMk cId="1001560500" sldId="311"/>
        </pc:sldMkLst>
        <pc:spChg chg="mod">
          <ac:chgData name="佐藤 琴乃" userId="S::kotono_sato@jpfgojp.onmicrosoft.com::2230d9ee-5755-4738-bed6-b68085c1b120" providerId="AD" clId="Web-{D05DD665-6D1C-E797-56EC-C61640A9DEC9}" dt="2020-07-01T07:12:56.083" v="197" actId="20577"/>
          <ac:spMkLst>
            <pc:docMk/>
            <pc:sldMk cId="1001560500" sldId="3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2:35.021" v="192" actId="20577"/>
          <ac:spMkLst>
            <pc:docMk/>
            <pc:sldMk cId="1001560500" sldId="3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19:23.226" v="280" actId="20577"/>
        <pc:sldMkLst>
          <pc:docMk/>
          <pc:sldMk cId="685799743" sldId="312"/>
        </pc:sldMkLst>
        <pc:spChg chg="mod">
          <ac:chgData name="佐藤 琴乃" userId="S::kotono_sato@jpfgojp.onmicrosoft.com::2230d9ee-5755-4738-bed6-b68085c1b120" providerId="AD" clId="Web-{D05DD665-6D1C-E797-56EC-C61640A9DEC9}" dt="2020-07-01T07:19:23.226" v="280" actId="20577"/>
          <ac:spMkLst>
            <pc:docMk/>
            <pc:sldMk cId="685799743" sldId="3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9:07.023" v="276" actId="20577"/>
          <ac:spMkLst>
            <pc:docMk/>
            <pc:sldMk cId="685799743" sldId="31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0:02.726" v="296" actId="20577"/>
        <pc:sldMkLst>
          <pc:docMk/>
          <pc:sldMk cId="1830190284" sldId="313"/>
        </pc:sldMkLst>
        <pc:spChg chg="mod">
          <ac:chgData name="佐藤 琴乃" userId="S::kotono_sato@jpfgojp.onmicrosoft.com::2230d9ee-5755-4738-bed6-b68085c1b120" providerId="AD" clId="Web-{D05DD665-6D1C-E797-56EC-C61640A9DEC9}" dt="2020-07-01T07:20:02.726" v="296" actId="20577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9:33.179" v="287" actId="20577"/>
          <ac:spMkLst>
            <pc:docMk/>
            <pc:sldMk cId="1830190284" sldId="31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9:49.554" v="293" actId="1076"/>
          <ac:spMkLst>
            <pc:docMk/>
            <pc:sldMk cId="1830190284" sldId="313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3:05.961" v="340" actId="20577"/>
        <pc:sldMkLst>
          <pc:docMk/>
          <pc:sldMk cId="2999077638" sldId="314"/>
        </pc:sldMkLst>
        <pc:spChg chg="mod">
          <ac:chgData name="佐藤 琴乃" userId="S::kotono_sato@jpfgojp.onmicrosoft.com::2230d9ee-5755-4738-bed6-b68085c1b120" providerId="AD" clId="Web-{D05DD665-6D1C-E797-56EC-C61640A9DEC9}" dt="2020-07-01T07:22:35.008" v="334" actId="20577"/>
          <ac:spMkLst>
            <pc:docMk/>
            <pc:sldMk cId="2999077638" sldId="314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3:05.961" v="340" actId="20577"/>
          <ac:spMkLst>
            <pc:docMk/>
            <pc:sldMk cId="2999077638" sldId="314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3:25.740" v="206" actId="1076"/>
        <pc:sldMkLst>
          <pc:docMk/>
          <pc:sldMk cId="4014075019" sldId="315"/>
        </pc:sldMkLst>
        <pc:spChg chg="del">
          <ac:chgData name="佐藤 琴乃" userId="S::kotono_sato@jpfgojp.onmicrosoft.com::2230d9ee-5755-4738-bed6-b68085c1b120" providerId="AD" clId="Web-{D05DD665-6D1C-E797-56EC-C61640A9DEC9}" dt="2020-07-01T07:05:16.878" v="12"/>
          <ac:spMkLst>
            <pc:docMk/>
            <pc:sldMk cId="4014075019" sldId="31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3:23.302" v="205" actId="14100"/>
          <ac:spMkLst>
            <pc:docMk/>
            <pc:sldMk cId="4014075019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3:06.583" v="199" actId="20577"/>
          <ac:spMkLst>
            <pc:docMk/>
            <pc:sldMk cId="4014075019" sldId="31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15.691" v="10"/>
          <ac:spMkLst>
            <pc:docMk/>
            <pc:sldMk cId="4014075019" sldId="315"/>
            <ac:spMk id="5" creationId="{0B3E9BDE-2081-4CAE-9200-C54FB3C265D3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16.300" v="11"/>
          <ac:spMkLst>
            <pc:docMk/>
            <pc:sldMk cId="4014075019" sldId="315"/>
            <ac:spMk id="6" creationId="{B41DF57F-E482-4AAE-96BD-44297FAB3625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3:25.740" v="206" actId="1076"/>
          <ac:spMkLst>
            <pc:docMk/>
            <pc:sldMk cId="4014075019" sldId="31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17.519" v="13"/>
          <ac:spMkLst>
            <pc:docMk/>
            <pc:sldMk cId="4014075019" sldId="315"/>
            <ac:spMk id="12" creationId="{CFD61B81-28BD-4E6E-9AF9-D015A18BDCE8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4:14.099" v="221" actId="20577"/>
        <pc:sldMkLst>
          <pc:docMk/>
          <pc:sldMk cId="3840647640" sldId="316"/>
        </pc:sldMkLst>
        <pc:spChg chg="del">
          <ac:chgData name="佐藤 琴乃" userId="S::kotono_sato@jpfgojp.onmicrosoft.com::2230d9ee-5755-4738-bed6-b68085c1b120" providerId="AD" clId="Web-{D05DD665-6D1C-E797-56EC-C61640A9DEC9}" dt="2020-07-01T07:05:28.159" v="24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4:14.099" v="221" actId="20577"/>
          <ac:spMkLst>
            <pc:docMk/>
            <pc:sldMk cId="3840647640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3:58.771" v="217" actId="20577"/>
          <ac:spMkLst>
            <pc:docMk/>
            <pc:sldMk cId="3840647640" sldId="31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24.472" v="18"/>
          <ac:spMkLst>
            <pc:docMk/>
            <pc:sldMk cId="3840647640" sldId="316"/>
            <ac:spMk id="5" creationId="{0B3E9BDE-2081-4CAE-9200-C54FB3C265D3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25.706" v="19"/>
          <ac:spMkLst>
            <pc:docMk/>
            <pc:sldMk cId="3840647640" sldId="316"/>
            <ac:spMk id="10" creationId="{A102EBBA-2416-4414-83FC-DB53B0660E91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05:27.331" v="23"/>
          <ac:spMkLst>
            <pc:docMk/>
            <pc:sldMk cId="3840647640" sldId="316"/>
            <ac:spMk id="12" creationId="{CFD61B81-28BD-4E6E-9AF9-D015A18BDCE8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5:44.069" v="231" actId="20577"/>
        <pc:sldMkLst>
          <pc:docMk/>
          <pc:sldMk cId="2935031260" sldId="317"/>
        </pc:sldMkLst>
        <pc:spChg chg="del">
          <ac:chgData name="佐藤 琴乃" userId="S::kotono_sato@jpfgojp.onmicrosoft.com::2230d9ee-5755-4738-bed6-b68085c1b120" providerId="AD" clId="Web-{D05DD665-6D1C-E797-56EC-C61640A9DEC9}" dt="2020-07-01T07:05:30.019" v="25"/>
          <ac:spMkLst>
            <pc:docMk/>
            <pc:sldMk cId="2935031260" sldId="31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5:37.053" v="229" actId="20577"/>
          <ac:spMkLst>
            <pc:docMk/>
            <pc:sldMk cId="2935031260" sldId="3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5:44.069" v="231" actId="20577"/>
          <ac:spMkLst>
            <pc:docMk/>
            <pc:sldMk cId="2935031260" sldId="317"/>
            <ac:spMk id="9" creationId="{ACC0A01A-612D-4FEF-8648-36E8DB170EBD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0.972" v="26"/>
          <ac:spMkLst>
            <pc:docMk/>
            <pc:sldMk cId="2935031260" sldId="317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2.612" v="28"/>
          <ac:spMkLst>
            <pc:docMk/>
            <pc:sldMk cId="2935031260" sldId="317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2.066" v="27"/>
          <ac:spMkLst>
            <pc:docMk/>
            <pc:sldMk cId="2935031260" sldId="317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6:04.303" v="237" actId="20577"/>
        <pc:sldMkLst>
          <pc:docMk/>
          <pc:sldMk cId="1639002534" sldId="318"/>
        </pc:sldMkLst>
        <pc:spChg chg="del">
          <ac:chgData name="佐藤 琴乃" userId="S::kotono_sato@jpfgojp.onmicrosoft.com::2230d9ee-5755-4738-bed6-b68085c1b120" providerId="AD" clId="Web-{D05DD665-6D1C-E797-56EC-C61640A9DEC9}" dt="2020-07-01T07:05:35.331" v="29"/>
          <ac:spMkLst>
            <pc:docMk/>
            <pc:sldMk cId="1639002534" sldId="31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6:04.303" v="237" actId="20577"/>
          <ac:spMkLst>
            <pc:docMk/>
            <pc:sldMk cId="1639002534" sldId="3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5:52.412" v="233" actId="20577"/>
          <ac:spMkLst>
            <pc:docMk/>
            <pc:sldMk cId="1639002534" sldId="318"/>
            <ac:spMk id="9" creationId="{ACC0A01A-612D-4FEF-8648-36E8DB170EBD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6.222" v="30"/>
          <ac:spMkLst>
            <pc:docMk/>
            <pc:sldMk cId="1639002534" sldId="318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7.331" v="31"/>
          <ac:spMkLst>
            <pc:docMk/>
            <pc:sldMk cId="1639002534" sldId="318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38.456" v="32"/>
          <ac:spMkLst>
            <pc:docMk/>
            <pc:sldMk cId="1639002534" sldId="318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6:34.694" v="247" actId="20577"/>
        <pc:sldMkLst>
          <pc:docMk/>
          <pc:sldMk cId="3840186330" sldId="319"/>
        </pc:sldMkLst>
        <pc:spChg chg="del">
          <ac:chgData name="佐藤 琴乃" userId="S::kotono_sato@jpfgojp.onmicrosoft.com::2230d9ee-5755-4738-bed6-b68085c1b120" providerId="AD" clId="Web-{D05DD665-6D1C-E797-56EC-C61640A9DEC9}" dt="2020-07-01T07:05:41.022" v="34"/>
          <ac:spMkLst>
            <pc:docMk/>
            <pc:sldMk cId="3840186330" sldId="3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6:34.694" v="247" actId="20577"/>
          <ac:spMkLst>
            <pc:docMk/>
            <pc:sldMk cId="3840186330" sldId="3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6:18.069" v="239" actId="20577"/>
          <ac:spMkLst>
            <pc:docMk/>
            <pc:sldMk cId="3840186330" sldId="319"/>
            <ac:spMk id="9" creationId="{ACC0A01A-612D-4FEF-8648-36E8DB170EBD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16:30.881" v="245"/>
          <ac:spMkLst>
            <pc:docMk/>
            <pc:sldMk cId="3840186330" sldId="319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40.456" v="33"/>
          <ac:spMkLst>
            <pc:docMk/>
            <pc:sldMk cId="3840186330" sldId="319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44.441" v="35"/>
          <ac:spMkLst>
            <pc:docMk/>
            <pc:sldMk cId="3840186330" sldId="319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19:00.741" v="273" actId="20577"/>
        <pc:sldMkLst>
          <pc:docMk/>
          <pc:sldMk cId="28779271" sldId="320"/>
        </pc:sldMkLst>
        <pc:spChg chg="mod">
          <ac:chgData name="佐藤 琴乃" userId="S::kotono_sato@jpfgojp.onmicrosoft.com::2230d9ee-5755-4738-bed6-b68085c1b120" providerId="AD" clId="Web-{D05DD665-6D1C-E797-56EC-C61640A9DEC9}" dt="2020-07-01T07:18:26.726" v="267" actId="20577"/>
          <ac:spMkLst>
            <pc:docMk/>
            <pc:sldMk cId="28779271" sldId="320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19:00.741" v="273" actId="20577"/>
          <ac:spMkLst>
            <pc:docMk/>
            <pc:sldMk cId="28779271" sldId="320"/>
            <ac:spMk id="9" creationId="{8368CD69-B6B0-4D27-9023-65AAB3458EB9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49.722" v="36"/>
          <ac:spMkLst>
            <pc:docMk/>
            <pc:sldMk cId="28779271" sldId="320"/>
            <ac:spMk id="13" creationId="{628BA74E-D726-46F3-8589-7E9CB77A3A1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5:50.238" v="37"/>
          <ac:spMkLst>
            <pc:docMk/>
            <pc:sldMk cId="28779271" sldId="320"/>
            <ac:spMk id="15" creationId="{88C2EA1D-1C48-4BD5-9322-D42E59F4F778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1:20.836" v="318" actId="20577"/>
        <pc:sldMkLst>
          <pc:docMk/>
          <pc:sldMk cId="2072228295" sldId="321"/>
        </pc:sldMkLst>
        <pc:spChg chg="del">
          <ac:chgData name="佐藤 琴乃" userId="S::kotono_sato@jpfgojp.onmicrosoft.com::2230d9ee-5755-4738-bed6-b68085c1b120" providerId="AD" clId="Web-{D05DD665-6D1C-E797-56EC-C61640A9DEC9}" dt="2020-07-01T07:06:01.675" v="42"/>
          <ac:spMkLst>
            <pc:docMk/>
            <pc:sldMk cId="2072228295" sldId="32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1:20.836" v="318" actId="20577"/>
          <ac:spMkLst>
            <pc:docMk/>
            <pc:sldMk cId="2072228295" sldId="32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1:20.742" v="316" actId="20577"/>
          <ac:spMkLst>
            <pc:docMk/>
            <pc:sldMk cId="2072228295" sldId="321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06:05.082" v="51"/>
          <ac:spMkLst>
            <pc:docMk/>
            <pc:sldMk cId="2072228295" sldId="32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04.378" v="50"/>
          <ac:spMkLst>
            <pc:docMk/>
            <pc:sldMk cId="2072228295" sldId="321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06:03.050" v="47"/>
          <ac:spMkLst>
            <pc:docMk/>
            <pc:sldMk cId="2072228295" sldId="32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4:13.946" v="351" actId="1076"/>
        <pc:sldMkLst>
          <pc:docMk/>
          <pc:sldMk cId="1434687121" sldId="322"/>
        </pc:sldMkLst>
        <pc:spChg chg="del">
          <ac:chgData name="佐藤 琴乃" userId="S::kotono_sato@jpfgojp.onmicrosoft.com::2230d9ee-5755-4738-bed6-b68085c1b120" providerId="AD" clId="Web-{D05DD665-6D1C-E797-56EC-C61640A9DEC9}" dt="2020-07-01T07:06:12.316" v="54"/>
          <ac:spMkLst>
            <pc:docMk/>
            <pc:sldMk cId="1434687121" sldId="32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4:05.883" v="349" actId="14100"/>
          <ac:spMkLst>
            <pc:docMk/>
            <pc:sldMk cId="1434687121" sldId="32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3:42.399" v="344" actId="20577"/>
          <ac:spMkLst>
            <pc:docMk/>
            <pc:sldMk cId="1434687121" sldId="32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4:13.946" v="351" actId="1076"/>
          <ac:spMkLst>
            <pc:docMk/>
            <pc:sldMk cId="1434687121" sldId="32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2.956" v="55"/>
          <ac:spMkLst>
            <pc:docMk/>
            <pc:sldMk cId="1434687121" sldId="32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4.081" v="57"/>
          <ac:spMkLst>
            <pc:docMk/>
            <pc:sldMk cId="1434687121" sldId="32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3.425" v="56"/>
          <ac:spMkLst>
            <pc:docMk/>
            <pc:sldMk cId="1434687121" sldId="32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4:48.384" v="360" actId="20577"/>
        <pc:sldMkLst>
          <pc:docMk/>
          <pc:sldMk cId="982919936" sldId="323"/>
        </pc:sldMkLst>
        <pc:spChg chg="mod">
          <ac:chgData name="佐藤 琴乃" userId="S::kotono_sato@jpfgojp.onmicrosoft.com::2230d9ee-5755-4738-bed6-b68085c1b120" providerId="AD" clId="Web-{D05DD665-6D1C-E797-56EC-C61640A9DEC9}" dt="2020-07-01T07:24:25.727" v="355" actId="20577"/>
          <ac:spMkLst>
            <pc:docMk/>
            <pc:sldMk cId="982919936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5.972" v="58"/>
          <ac:spMkLst>
            <pc:docMk/>
            <pc:sldMk cId="982919936" sldId="323"/>
            <ac:spMk id="9" creationId="{99AE3CD4-CAF4-4494-B17F-80A5055E25E2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06:18.285" v="63"/>
          <ac:spMkLst>
            <pc:docMk/>
            <pc:sldMk cId="982919936" sldId="323"/>
            <ac:spMk id="10" creationId="{202A656A-D936-4BEE-97FA-8F63385D28B5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4:48.384" v="360" actId="20577"/>
          <ac:spMkLst>
            <pc:docMk/>
            <pc:sldMk cId="982919936" sldId="323"/>
            <ac:spMk id="15" creationId="{31B46E05-B6FE-4D6A-AAFA-10AC7C989499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8.847" v="64"/>
          <ac:spMkLst>
            <pc:docMk/>
            <pc:sldMk cId="982919936" sldId="323"/>
            <ac:spMk id="21" creationId="{F5D0EE21-5D13-4E70-8A31-D7949F110F1B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19.722" v="65"/>
          <ac:spMkLst>
            <pc:docMk/>
            <pc:sldMk cId="982919936" sldId="323"/>
            <ac:spMk id="23" creationId="{1E8AAD50-01B9-4331-BD09-68E302238D5F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5:15.602" v="368" actId="20577"/>
        <pc:sldMkLst>
          <pc:docMk/>
          <pc:sldMk cId="3496711848" sldId="324"/>
        </pc:sldMkLst>
        <pc:spChg chg="mod">
          <ac:chgData name="佐藤 琴乃" userId="S::kotono_sato@jpfgojp.onmicrosoft.com::2230d9ee-5755-4738-bed6-b68085c1b120" providerId="AD" clId="Web-{D05DD665-6D1C-E797-56EC-C61640A9DEC9}" dt="2020-07-01T07:24:58.852" v="364" actId="20577"/>
          <ac:spMkLst>
            <pc:docMk/>
            <pc:sldMk cId="3496711848" sldId="32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1.613" v="67"/>
          <ac:spMkLst>
            <pc:docMk/>
            <pc:sldMk cId="3496711848" sldId="324"/>
            <ac:spMk id="9" creationId="{99AE3CD4-CAF4-4494-B17F-80A5055E25E2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1.176" v="66"/>
          <ac:spMkLst>
            <pc:docMk/>
            <pc:sldMk cId="3496711848" sldId="324"/>
            <ac:spMk id="10" creationId="{202A656A-D936-4BEE-97FA-8F63385D28B5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5:15.602" v="368" actId="20577"/>
          <ac:spMkLst>
            <pc:docMk/>
            <pc:sldMk cId="3496711848" sldId="324"/>
            <ac:spMk id="15" creationId="{31B46E05-B6FE-4D6A-AAFA-10AC7C989499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2.191" v="68"/>
          <ac:spMkLst>
            <pc:docMk/>
            <pc:sldMk cId="3496711848" sldId="324"/>
            <ac:spMk id="21" creationId="{F5D0EE21-5D13-4E70-8A31-D7949F110F1B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2.785" v="69"/>
          <ac:spMkLst>
            <pc:docMk/>
            <pc:sldMk cId="3496711848" sldId="324"/>
            <ac:spMk id="23" creationId="{1E8AAD50-01B9-4331-BD09-68E302238D5F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31:45.917" v="531" actId="20577"/>
        <pc:sldMkLst>
          <pc:docMk/>
          <pc:sldMk cId="3568609032" sldId="325"/>
        </pc:sldMkLst>
        <pc:spChg chg="mod">
          <ac:chgData name="佐藤 琴乃" userId="S::kotono_sato@jpfgojp.onmicrosoft.com::2230d9ee-5755-4738-bed6-b68085c1b120" providerId="AD" clId="Web-{D05DD665-6D1C-E797-56EC-C61640A9DEC9}" dt="2020-07-01T07:31:27.245" v="521" actId="20577"/>
          <ac:spMkLst>
            <pc:docMk/>
            <pc:sldMk cId="3568609032" sldId="32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6.816" v="94"/>
          <ac:spMkLst>
            <pc:docMk/>
            <pc:sldMk cId="3568609032" sldId="325"/>
            <ac:spMk id="9" creationId="{99AE3CD4-CAF4-4494-B17F-80A5055E25E2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7.363" v="95"/>
          <ac:spMkLst>
            <pc:docMk/>
            <pc:sldMk cId="3568609032" sldId="325"/>
            <ac:spMk id="10" creationId="{202A656A-D936-4BEE-97FA-8F63385D28B5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1:45.917" v="531" actId="20577"/>
          <ac:spMkLst>
            <pc:docMk/>
            <pc:sldMk cId="3568609032" sldId="325"/>
            <ac:spMk id="15" creationId="{31B46E05-B6FE-4D6A-AAFA-10AC7C989499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7.832" v="96"/>
          <ac:spMkLst>
            <pc:docMk/>
            <pc:sldMk cId="3568609032" sldId="325"/>
            <ac:spMk id="21" creationId="{F5D0EE21-5D13-4E70-8A31-D7949F110F1B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8.316" v="97"/>
          <ac:spMkLst>
            <pc:docMk/>
            <pc:sldMk cId="3568609032" sldId="325"/>
            <ac:spMk id="23" creationId="{1E8AAD50-01B9-4331-BD09-68E302238D5F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7:10.181" v="429" actId="20577"/>
        <pc:sldMkLst>
          <pc:docMk/>
          <pc:sldMk cId="3808053480" sldId="326"/>
        </pc:sldMkLst>
        <pc:spChg chg="mod">
          <ac:chgData name="佐藤 琴乃" userId="S::kotono_sato@jpfgojp.onmicrosoft.com::2230d9ee-5755-4738-bed6-b68085c1b120" providerId="AD" clId="Web-{D05DD665-6D1C-E797-56EC-C61640A9DEC9}" dt="2020-07-01T07:27:10.181" v="429" actId="20577"/>
          <ac:spMkLst>
            <pc:docMk/>
            <pc:sldMk cId="3808053480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6:15.509" v="399" actId="20577"/>
          <ac:spMkLst>
            <pc:docMk/>
            <pc:sldMk cId="3808053480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27:41.150" v="447" actId="20577"/>
        <pc:sldMkLst>
          <pc:docMk/>
          <pc:sldMk cId="816141137" sldId="327"/>
        </pc:sldMkLst>
        <pc:spChg chg="mod">
          <ac:chgData name="佐藤 琴乃" userId="S::kotono_sato@jpfgojp.onmicrosoft.com::2230d9ee-5755-4738-bed6-b68085c1b120" providerId="AD" clId="Web-{D05DD665-6D1C-E797-56EC-C61640A9DEC9}" dt="2020-07-01T07:27:41.150" v="447" actId="20577"/>
          <ac:spMkLst>
            <pc:docMk/>
            <pc:sldMk cId="816141137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7:15.009" v="435" actId="20577"/>
          <ac:spMkLst>
            <pc:docMk/>
            <pc:sldMk cId="816141137" sldId="32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8:00.806" v="456" actId="20577"/>
        <pc:sldMkLst>
          <pc:docMk/>
          <pc:sldMk cId="3665531498" sldId="328"/>
        </pc:sldMkLst>
        <pc:spChg chg="del">
          <ac:chgData name="佐藤 琴乃" userId="S::kotono_sato@jpfgojp.onmicrosoft.com::2230d9ee-5755-4738-bed6-b68085c1b120" providerId="AD" clId="Web-{D05DD665-6D1C-E797-56EC-C61640A9DEC9}" dt="2020-07-01T07:06:29.332" v="70"/>
          <ac:spMkLst>
            <pc:docMk/>
            <pc:sldMk cId="3665531498" sldId="328"/>
            <ac:spMk id="2" creationId="{063BEC1C-3E26-4E32-B3D7-174088DB690E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8:00.806" v="456" actId="20577"/>
          <ac:spMkLst>
            <pc:docMk/>
            <pc:sldMk cId="3665531498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7:47.181" v="452" actId="20577"/>
          <ac:spMkLst>
            <pc:docMk/>
            <pc:sldMk cId="3665531498" sldId="32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9.425" v="71"/>
          <ac:spMkLst>
            <pc:docMk/>
            <pc:sldMk cId="3665531498" sldId="328"/>
            <ac:spMk id="5" creationId="{0B172601-E246-47A7-84EF-17846FF54FE6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30.597" v="73"/>
          <ac:spMkLst>
            <pc:docMk/>
            <pc:sldMk cId="3665531498" sldId="328"/>
            <ac:spMk id="11" creationId="{24B99E73-F3E3-4BF9-BEF6-E819DA7DE65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29.691" v="72"/>
          <ac:spMkLst>
            <pc:docMk/>
            <pc:sldMk cId="3665531498" sldId="328"/>
            <ac:spMk id="13" creationId="{F450065C-4AE8-4890-96BD-D50164EEDCB1}"/>
          </ac:spMkLst>
        </pc:spChg>
      </pc:sldChg>
      <pc:sldChg chg="addSp delSp modSp">
        <pc:chgData name="佐藤 琴乃" userId="S::kotono_sato@jpfgojp.onmicrosoft.com::2230d9ee-5755-4738-bed6-b68085c1b120" providerId="AD" clId="Web-{D05DD665-6D1C-E797-56EC-C61640A9DEC9}" dt="2020-07-01T07:29:04.775" v="471" actId="20577"/>
        <pc:sldMkLst>
          <pc:docMk/>
          <pc:sldMk cId="1035894889" sldId="329"/>
        </pc:sldMkLst>
        <pc:spChg chg="add del mod">
          <ac:chgData name="佐藤 琴乃" userId="S::kotono_sato@jpfgojp.onmicrosoft.com::2230d9ee-5755-4738-bed6-b68085c1b120" providerId="AD" clId="Web-{D05DD665-6D1C-E797-56EC-C61640A9DEC9}" dt="2020-07-01T07:29:04.775" v="471" actId="20577"/>
          <ac:spMkLst>
            <pc:docMk/>
            <pc:sldMk cId="1035894889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8:47.260" v="466" actId="20577"/>
          <ac:spMkLst>
            <pc:docMk/>
            <pc:sldMk cId="1035894889" sldId="32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33.425" v="74"/>
          <ac:spMkLst>
            <pc:docMk/>
            <pc:sldMk cId="1035894889" sldId="329"/>
            <ac:spMk id="5" creationId="{0B172601-E246-47A7-84EF-17846FF54FE6}"/>
          </ac:spMkLst>
        </pc:spChg>
        <pc:spChg chg="add del mod">
          <ac:chgData name="佐藤 琴乃" userId="S::kotono_sato@jpfgojp.onmicrosoft.com::2230d9ee-5755-4738-bed6-b68085c1b120" providerId="AD" clId="Web-{D05DD665-6D1C-E797-56EC-C61640A9DEC9}" dt="2020-07-01T07:06:36.957" v="76"/>
          <ac:spMkLst>
            <pc:docMk/>
            <pc:sldMk cId="1035894889" sldId="329"/>
            <ac:spMk id="6" creationId="{4CC5623C-CA94-4525-B808-D6DCA92A6EA6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29:42.416" v="480" actId="20577"/>
        <pc:sldMkLst>
          <pc:docMk/>
          <pc:sldMk cId="4042563164" sldId="330"/>
        </pc:sldMkLst>
        <pc:spChg chg="del">
          <ac:chgData name="佐藤 琴乃" userId="S::kotono_sato@jpfgojp.onmicrosoft.com::2230d9ee-5755-4738-bed6-b68085c1b120" providerId="AD" clId="Web-{D05DD665-6D1C-E797-56EC-C61640A9DEC9}" dt="2020-07-01T07:06:40.160" v="77"/>
          <ac:spMkLst>
            <pc:docMk/>
            <pc:sldMk cId="4042563164" sldId="330"/>
            <ac:spMk id="2" creationId="{063BEC1C-3E26-4E32-B3D7-174088DB690E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9:42.416" v="480" actId="20577"/>
          <ac:spMkLst>
            <pc:docMk/>
            <pc:sldMk cId="4042563164" sldId="33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9:15.150" v="474" actId="20577"/>
          <ac:spMkLst>
            <pc:docMk/>
            <pc:sldMk cId="4042563164" sldId="33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42.378" v="81"/>
          <ac:spMkLst>
            <pc:docMk/>
            <pc:sldMk cId="4042563164" sldId="330"/>
            <ac:spMk id="5" creationId="{0B172601-E246-47A7-84EF-17846FF54FE6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42.894" v="82"/>
          <ac:spMkLst>
            <pc:docMk/>
            <pc:sldMk cId="4042563164" sldId="330"/>
            <ac:spMk id="11" creationId="{24B99E73-F3E3-4BF9-BEF6-E819DA7DE650}"/>
          </ac:spMkLst>
        </pc:spChg>
        <pc:spChg chg="del mod">
          <ac:chgData name="佐藤 琴乃" userId="S::kotono_sato@jpfgojp.onmicrosoft.com::2230d9ee-5755-4738-bed6-b68085c1b120" providerId="AD" clId="Web-{D05DD665-6D1C-E797-56EC-C61640A9DEC9}" dt="2020-07-01T07:06:41.863" v="80"/>
          <ac:spMkLst>
            <pc:docMk/>
            <pc:sldMk cId="4042563164" sldId="330"/>
            <ac:spMk id="13" creationId="{F450065C-4AE8-4890-96BD-D50164EEDCB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30:10.088" v="497" actId="20577"/>
        <pc:sldMkLst>
          <pc:docMk/>
          <pc:sldMk cId="3097102854" sldId="331"/>
        </pc:sldMkLst>
        <pc:spChg chg="del">
          <ac:chgData name="佐藤 琴乃" userId="S::kotono_sato@jpfgojp.onmicrosoft.com::2230d9ee-5755-4738-bed6-b68085c1b120" providerId="AD" clId="Web-{D05DD665-6D1C-E797-56EC-C61640A9DEC9}" dt="2020-07-01T07:06:55.519" v="83"/>
          <ac:spMkLst>
            <pc:docMk/>
            <pc:sldMk cId="3097102854" sldId="331"/>
            <ac:spMk id="2" creationId="{063BEC1C-3E26-4E32-B3D7-174088DB690E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0:10.088" v="497" actId="20577"/>
          <ac:spMkLst>
            <pc:docMk/>
            <pc:sldMk cId="3097102854" sldId="33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29:50.979" v="485" actId="20577"/>
          <ac:spMkLst>
            <pc:docMk/>
            <pc:sldMk cId="3097102854" sldId="33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56.722" v="85"/>
          <ac:spMkLst>
            <pc:docMk/>
            <pc:sldMk cId="3097102854" sldId="331"/>
            <ac:spMk id="5" creationId="{0B172601-E246-47A7-84EF-17846FF54FE6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57.472" v="86"/>
          <ac:spMkLst>
            <pc:docMk/>
            <pc:sldMk cId="3097102854" sldId="331"/>
            <ac:spMk id="11" creationId="{24B99E73-F3E3-4BF9-BEF6-E819DA7DE65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6:56.160" v="84"/>
          <ac:spMkLst>
            <pc:docMk/>
            <pc:sldMk cId="3097102854" sldId="331"/>
            <ac:spMk id="13" creationId="{F450065C-4AE8-4890-96BD-D50164EEDCB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31:19.948" v="518" actId="20577"/>
        <pc:sldMkLst>
          <pc:docMk/>
          <pc:sldMk cId="1139473838" sldId="332"/>
        </pc:sldMkLst>
        <pc:spChg chg="mod">
          <ac:chgData name="佐藤 琴乃" userId="S::kotono_sato@jpfgojp.onmicrosoft.com::2230d9ee-5755-4738-bed6-b68085c1b120" providerId="AD" clId="Web-{D05DD665-6D1C-E797-56EC-C61640A9DEC9}" dt="2020-07-01T07:31:19.948" v="518" actId="20577"/>
          <ac:spMkLst>
            <pc:docMk/>
            <pc:sldMk cId="1139473838" sldId="33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1:00.838" v="511" actId="20577"/>
          <ac:spMkLst>
            <pc:docMk/>
            <pc:sldMk cId="1139473838" sldId="33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3.691" v="91"/>
          <ac:spMkLst>
            <pc:docMk/>
            <pc:sldMk cId="1139473838" sldId="33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5.347" v="93"/>
          <ac:spMkLst>
            <pc:docMk/>
            <pc:sldMk cId="1139473838" sldId="33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4.175" v="92"/>
          <ac:spMkLst>
            <pc:docMk/>
            <pc:sldMk cId="1139473838" sldId="33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05DD665-6D1C-E797-56EC-C61640A9DEC9}" dt="2020-07-01T07:30:51.104" v="506" actId="20577"/>
        <pc:sldMkLst>
          <pc:docMk/>
          <pc:sldMk cId="2465591654" sldId="333"/>
        </pc:sldMkLst>
        <pc:spChg chg="del">
          <ac:chgData name="佐藤 琴乃" userId="S::kotono_sato@jpfgojp.onmicrosoft.com::2230d9ee-5755-4738-bed6-b68085c1b120" providerId="AD" clId="Web-{D05DD665-6D1C-E797-56EC-C61640A9DEC9}" dt="2020-07-01T07:06:59.832" v="87"/>
          <ac:spMkLst>
            <pc:docMk/>
            <pc:sldMk cId="2465591654" sldId="333"/>
            <ac:spMk id="2" creationId="{063BEC1C-3E26-4E32-B3D7-174088DB690E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0:51.104" v="506" actId="20577"/>
          <ac:spMkLst>
            <pc:docMk/>
            <pc:sldMk cId="2465591654" sldId="33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0:19.307" v="501" actId="20577"/>
          <ac:spMkLst>
            <pc:docMk/>
            <pc:sldMk cId="2465591654" sldId="33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1.082" v="89"/>
          <ac:spMkLst>
            <pc:docMk/>
            <pc:sldMk cId="2465591654" sldId="333"/>
            <ac:spMk id="5" creationId="{0B172601-E246-47A7-84EF-17846FF54FE6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1.691" v="90"/>
          <ac:spMkLst>
            <pc:docMk/>
            <pc:sldMk cId="2465591654" sldId="333"/>
            <ac:spMk id="11" creationId="{24B99E73-F3E3-4BF9-BEF6-E819DA7DE650}"/>
          </ac:spMkLst>
        </pc:spChg>
        <pc:spChg chg="del">
          <ac:chgData name="佐藤 琴乃" userId="S::kotono_sato@jpfgojp.onmicrosoft.com::2230d9ee-5755-4738-bed6-b68085c1b120" providerId="AD" clId="Web-{D05DD665-6D1C-E797-56EC-C61640A9DEC9}" dt="2020-07-01T07:07:00.535" v="88"/>
          <ac:spMkLst>
            <pc:docMk/>
            <pc:sldMk cId="2465591654" sldId="333"/>
            <ac:spMk id="13" creationId="{F450065C-4AE8-4890-96BD-D50164EEDCB1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34:41.527" v="593" actId="20577"/>
        <pc:sldMkLst>
          <pc:docMk/>
          <pc:sldMk cId="3358669798" sldId="334"/>
        </pc:sldMkLst>
        <pc:spChg chg="mod">
          <ac:chgData name="佐藤 琴乃" userId="S::kotono_sato@jpfgojp.onmicrosoft.com::2230d9ee-5755-4738-bed6-b68085c1b120" providerId="AD" clId="Web-{D05DD665-6D1C-E797-56EC-C61640A9DEC9}" dt="2020-07-01T07:34:41.527" v="593" actId="20577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4:20.855" v="587" actId="20577"/>
          <ac:spMkLst>
            <pc:docMk/>
            <pc:sldMk cId="3358669798" sldId="33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32:46.339" v="555" actId="20577"/>
        <pc:sldMkLst>
          <pc:docMk/>
          <pc:sldMk cId="853918940" sldId="335"/>
        </pc:sldMkLst>
        <pc:spChg chg="mod">
          <ac:chgData name="佐藤 琴乃" userId="S::kotono_sato@jpfgojp.onmicrosoft.com::2230d9ee-5755-4738-bed6-b68085c1b120" providerId="AD" clId="Web-{D05DD665-6D1C-E797-56EC-C61640A9DEC9}" dt="2020-07-01T07:32:46.339" v="555" actId="20577"/>
          <ac:spMkLst>
            <pc:docMk/>
            <pc:sldMk cId="853918940" sldId="33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2:28.776" v="550" actId="20577"/>
          <ac:spMkLst>
            <pc:docMk/>
            <pc:sldMk cId="853918940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33:27.245" v="565" actId="20577"/>
        <pc:sldMkLst>
          <pc:docMk/>
          <pc:sldMk cId="4272611715" sldId="336"/>
        </pc:sldMkLst>
        <pc:spChg chg="mod">
          <ac:chgData name="佐藤 琴乃" userId="S::kotono_sato@jpfgojp.onmicrosoft.com::2230d9ee-5755-4738-bed6-b68085c1b120" providerId="AD" clId="Web-{D05DD665-6D1C-E797-56EC-C61640A9DEC9}" dt="2020-07-01T07:33:27.245" v="565" actId="20577"/>
          <ac:spMkLst>
            <pc:docMk/>
            <pc:sldMk cId="4272611715" sldId="33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3:12.136" v="559" actId="20577"/>
          <ac:spMkLst>
            <pc:docMk/>
            <pc:sldMk cId="4272611715" sldId="3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05DD665-6D1C-E797-56EC-C61640A9DEC9}" dt="2020-07-01T07:34:09.636" v="582" actId="1076"/>
        <pc:sldMkLst>
          <pc:docMk/>
          <pc:sldMk cId="2163820203" sldId="337"/>
        </pc:sldMkLst>
        <pc:spChg chg="mod">
          <ac:chgData name="佐藤 琴乃" userId="S::kotono_sato@jpfgojp.onmicrosoft.com::2230d9ee-5755-4738-bed6-b68085c1b120" providerId="AD" clId="Web-{D05DD665-6D1C-E797-56EC-C61640A9DEC9}" dt="2020-07-01T07:34:07.089" v="581" actId="1076"/>
          <ac:spMkLst>
            <pc:docMk/>
            <pc:sldMk cId="2163820203" sldId="3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3:40.089" v="570" actId="20577"/>
          <ac:spMkLst>
            <pc:docMk/>
            <pc:sldMk cId="2163820203" sldId="33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05DD665-6D1C-E797-56EC-C61640A9DEC9}" dt="2020-07-01T07:34:09.636" v="582" actId="1076"/>
          <ac:spMkLst>
            <pc:docMk/>
            <pc:sldMk cId="2163820203" sldId="337"/>
            <ac:spMk id="7" creationId="{1AF68CEC-B70C-4DFA-9973-E5B8A12ED1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1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1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3" Type="http://schemas.microsoft.com/office/2007/relationships/media" Target="../media/media6.mp3"/><Relationship Id="rId7" Type="http://schemas.microsoft.com/office/2007/relationships/media" Target="../media/media8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5" Type="http://schemas.microsoft.com/office/2007/relationships/media" Target="../media/media7.mp3"/><Relationship Id="rId10" Type="http://schemas.openxmlformats.org/officeDocument/2006/relationships/image" Target="../media/image12.png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Music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close up of a device&#10;&#10;高い精度で生成された説明">
            <a:extLst>
              <a:ext uri="{FF2B5EF4-FFF2-40B4-BE49-F238E27FC236}">
                <a16:creationId xmlns:a16="http://schemas.microsoft.com/office/drawing/2014/main" id="{986F3587-3716-4569-8CA5-E3FE919C7C4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540" r="-469" b="1641"/>
          <a:stretch/>
        </p:blipFill>
        <p:spPr>
          <a:xfrm>
            <a:off x="2818972" y="2999548"/>
            <a:ext cx="3500954" cy="19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374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4856" y="2996537"/>
            <a:ext cx="605156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1</a:t>
            </a:r>
            <a:r>
              <a:rPr lang="en-US" altLang="ja-JP" dirty="0">
                <a:latin typeface="+mn-ea"/>
                <a:cs typeface="+mn-lt"/>
              </a:rPr>
              <a:t>945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1958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1971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198</a:t>
            </a:r>
            <a:r>
              <a:rPr lang="en-US" altLang="ja-JP" dirty="0">
                <a:latin typeface="+mn-ea"/>
                <a:cs typeface="+mn-lt"/>
              </a:rPr>
              <a:t>4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847" y="43023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727347"/>
            <a:ext cx="7339013" cy="2274477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Calibri"/>
              </a:rPr>
              <a:t>Karaoke was invented by a Japanese, Daisuke Inoue. When did he make the first ka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raoke</a:t>
            </a:r>
            <a:r>
              <a:rPr lang="ja-JP" sz="3200" dirty="0">
                <a:latin typeface="+mn-ea"/>
                <a:ea typeface="+mn-ea"/>
                <a:cs typeface="Calibri"/>
              </a:rPr>
              <a:t>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064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5750" y="1013631"/>
            <a:ext cx="8576317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Calibri"/>
              </a:rPr>
              <a:t>What do you call songs used in anime, such as a theme song of anime TV programs?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anison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ameson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animyu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amemyu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69131" y="29965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839011" y="652396"/>
            <a:ext cx="7464333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Who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male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singer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singing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theme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songs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Majinger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ja-JP" sz="3200">
                <a:latin typeface="+mn-ea"/>
                <a:ea typeface="+mn-ea"/>
                <a:cs typeface="Calibri"/>
              </a:rPr>
              <a:t>Z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"Babel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II,"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well-known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among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overseas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anime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fans?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9929" y="3012684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Sakamoto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Ichiro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Mizuki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Isao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Sasaki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Hirai</a:t>
            </a:r>
            <a:endParaRPr lang="en-US" altLang="ja-JP" dirty="0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5883" y="36599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503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3000524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Akira Ifukube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Koichi Sugiyama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Joe Hisaishi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YOSHIKI</a:t>
            </a:r>
            <a:endParaRPr lang="ja-JP" altLang="en-US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6214" y="43142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699176" y="652396"/>
            <a:ext cx="7750970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</a:t>
            </a:r>
            <a:r>
              <a:rPr lang="ja-JP" sz="3200">
                <a:latin typeface="+mn-ea"/>
                <a:ea typeface="+mn-ea"/>
                <a:cs typeface="Calibri"/>
              </a:rPr>
              <a:t>ho wrote the music f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or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Hayao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Miyazaki's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an</a:t>
            </a:r>
            <a:r>
              <a:rPr lang="ja-JP" sz="3200">
                <a:latin typeface="+mn-ea"/>
                <a:ea typeface="+mn-ea"/>
                <a:cs typeface="Calibri"/>
              </a:rPr>
              <a:t>ime films and Takeshi Kitano's films, such as "Princess Mononoke" and "HANA-BI"?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900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3012351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Joe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Hisaishi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Akira Ifukube</a:t>
            </a:r>
            <a:endParaRPr 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Koichi Sugiyama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Ryuichi Sakamoto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2467" y="49796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431665" y="664888"/>
            <a:ext cx="8279179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</a:t>
            </a:r>
            <a:r>
              <a:rPr lang="ja-JP" sz="3200" dirty="0">
                <a:latin typeface="+mn-ea"/>
                <a:ea typeface="+mn-ea"/>
                <a:cs typeface="Calibri"/>
              </a:rPr>
              <a:t>ho won an Academy Award for Best Original Score for the film "The Last Emperor" i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ja-JP" sz="3200" dirty="0">
                <a:latin typeface="+mn-ea"/>
                <a:ea typeface="+mn-ea"/>
                <a:cs typeface="Calibri"/>
              </a:rPr>
              <a:t>1988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,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</a:t>
            </a:r>
            <a:r>
              <a:rPr lang="ja-JP" sz="3200" dirty="0">
                <a:latin typeface="+mn-ea"/>
                <a:ea typeface="+mn-ea"/>
                <a:cs typeface="Calibri"/>
              </a:rPr>
              <a:t>he first Japanese musician so awarded?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018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980" y="2996537"/>
            <a:ext cx="495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Suntory Hall</a:t>
            </a:r>
            <a:r>
              <a:rPr lang="ja-JP" altLang="en-US">
                <a:latin typeface="+mn-ea"/>
                <a:cs typeface="+mn-lt"/>
              </a:rPr>
              <a:t>  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Symphony Hall</a:t>
            </a:r>
            <a:r>
              <a:rPr lang="ja-JP" altLang="en-US">
                <a:latin typeface="+mn-ea"/>
                <a:cs typeface="+mn-lt"/>
              </a:rPr>
              <a:t> 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Carnegie Hall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Philharmonic Hall</a:t>
            </a:r>
          </a:p>
        </p:txBody>
      </p:sp>
      <p:sp>
        <p:nvSpPr>
          <p:cNvPr id="5" name="楕円 4"/>
          <p:cNvSpPr/>
          <p:nvPr/>
        </p:nvSpPr>
        <p:spPr>
          <a:xfrm>
            <a:off x="2691845" y="30288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20138" y="1078173"/>
            <a:ext cx="7903462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hat is the name of the classical music concert hall in Akasaka in Tokyo?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355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462064" y="1078173"/>
            <a:ext cx="821961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hich one of the following operas was set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8368CD69-B6B0-4D27-9023-65AAB3458EB9}"/>
              </a:ext>
            </a:extLst>
          </p:cNvPr>
          <p:cNvSpPr txBox="1">
            <a:spLocks/>
          </p:cNvSpPr>
          <p:nvPr/>
        </p:nvSpPr>
        <p:spPr>
          <a:xfrm>
            <a:off x="2717769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Lady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Camellias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Madama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Butterfl</a:t>
            </a:r>
            <a:r>
              <a:rPr lang="ja-JP">
                <a:latin typeface="+mn-ea"/>
                <a:cs typeface="+mn-lt"/>
              </a:rPr>
              <a:t>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ura</a:t>
            </a:r>
            <a:r>
              <a:rPr lang="en-US" altLang="ja-JP" dirty="0" err="1">
                <a:latin typeface="+mn-ea"/>
                <a:cs typeface="+mn-lt"/>
              </a:rPr>
              <a:t>ndot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Aida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A9C9C3D6-D916-4472-B1A8-282F5ED7B6F5}"/>
              </a:ext>
            </a:extLst>
          </p:cNvPr>
          <p:cNvSpPr/>
          <p:nvPr/>
        </p:nvSpPr>
        <p:spPr>
          <a:xfrm>
            <a:off x="2686676" y="36681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7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1500" y="701661"/>
            <a:ext cx="8004594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latin typeface="ＭＳ Ｐゴシック 本文"/>
                <a:ea typeface="+mn-ea"/>
                <a:cs typeface="Calibri"/>
              </a:rPr>
              <a:t>W</a:t>
            </a:r>
            <a:r>
              <a:rPr lang="ja-JP" sz="2800" dirty="0">
                <a:latin typeface="ＭＳ Ｐゴシック 本文"/>
                <a:ea typeface="+mn-ea"/>
                <a:cs typeface="Calibri"/>
              </a:rPr>
              <a:t>hat is the word in "do wa ( ) no do ['do' is for the 'do' in ___]" i</a:t>
            </a:r>
            <a:r>
              <a:rPr lang="en-US" altLang="ja-JP" sz="2800" dirty="0">
                <a:latin typeface="ＭＳ Ｐゴシック 本文"/>
                <a:ea typeface="+mn-ea"/>
                <a:cs typeface="Calibri"/>
              </a:rPr>
              <a:t>n</a:t>
            </a:r>
            <a:r>
              <a:rPr lang="ja-JP" altLang="en-US" sz="2800" dirty="0">
                <a:latin typeface="ＭＳ Ｐゴシック 本文"/>
                <a:ea typeface="+mn-ea"/>
                <a:cs typeface="Calibri"/>
              </a:rPr>
              <a:t> </a:t>
            </a:r>
            <a:r>
              <a:rPr lang="en-US" altLang="ja-JP" sz="2800" dirty="0">
                <a:latin typeface="ＭＳ Ｐゴシック 本文"/>
                <a:ea typeface="+mn-ea"/>
                <a:cs typeface="Calibri"/>
              </a:rPr>
              <a:t>the</a:t>
            </a:r>
            <a:r>
              <a:rPr lang="ja-JP" altLang="en-US" sz="2800" dirty="0">
                <a:latin typeface="ＭＳ Ｐゴシック 本文"/>
                <a:ea typeface="+mn-ea"/>
                <a:cs typeface="Calibri"/>
              </a:rPr>
              <a:t> </a:t>
            </a:r>
            <a:r>
              <a:rPr lang="en-US" altLang="ja-JP" sz="2800" dirty="0">
                <a:latin typeface="ＭＳ Ｐゴシック 本文"/>
                <a:ea typeface="+mn-ea"/>
                <a:cs typeface="Calibri"/>
              </a:rPr>
              <a:t>Japanese-</a:t>
            </a:r>
            <a:r>
              <a:rPr lang="en-US" altLang="ja-JP" sz="2800" dirty="0" err="1">
                <a:latin typeface="ＭＳ Ｐゴシック 本文"/>
                <a:ea typeface="+mn-ea"/>
                <a:cs typeface="Calibri"/>
              </a:rPr>
              <a:t>versi</a:t>
            </a:r>
            <a:r>
              <a:rPr lang="ja-JP" sz="2800" dirty="0">
                <a:latin typeface="ＭＳ Ｐゴシック 本文"/>
                <a:ea typeface="+mn-ea"/>
                <a:cs typeface="Calibri"/>
              </a:rPr>
              <a:t>on of the song "Do-Re-Mi" in the musical "The Sound of Music"? </a:t>
            </a:r>
            <a:endParaRPr lang="en-US" sz="2800" dirty="0">
              <a:latin typeface="ＭＳ Ｐゴシック 本文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354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donguri [acorn]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dōnatsu [donut]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dōmo [hi]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doryoku [effort]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5642" y="36444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57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37112" y="1058981"/>
            <a:ext cx="8666680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 dirty="0">
                <a:latin typeface="+mn-ea"/>
                <a:ea typeface="+mn-ea"/>
                <a:cs typeface="Calibri"/>
              </a:rPr>
              <a:t>hat ani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mal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was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lost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th</a:t>
            </a:r>
            <a:r>
              <a:rPr lang="ja-JP" sz="3600" dirty="0">
                <a:latin typeface="+mn-ea"/>
                <a:ea typeface="+mn-ea"/>
                <a:cs typeface="Calibri"/>
              </a:rPr>
              <a:t>e children's song "Inu no Omawarisan [The Dog Policeman]"?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25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mouse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rabbit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cat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bear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362" y="4306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3019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287392" y="881742"/>
            <a:ext cx="6710771" cy="165757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Calibri"/>
              </a:rPr>
              <a:t>This is a Japanese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drum.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drumsti</a:t>
            </a:r>
            <a:r>
              <a:rPr lang="ja-JP" sz="3200">
                <a:latin typeface="+mn-ea"/>
                <a:ea typeface="+mn-ea"/>
                <a:cs typeface="Calibri"/>
              </a:rPr>
              <a:t>cks are used for playing this dru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m</a:t>
            </a:r>
            <a:r>
              <a:rPr lang="ja-JP" sz="3200">
                <a:latin typeface="+mn-ea"/>
                <a:ea typeface="+mn-ea"/>
                <a:cs typeface="Calibri"/>
              </a:rPr>
              <a:t>?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982426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 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②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③　　</a:t>
            </a:r>
            <a:r>
              <a:rPr lang="ja-JP" altLang="en-US" dirty="0">
                <a:latin typeface="+mn-ea"/>
              </a:rPr>
              <a:t>       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5131357" y="29705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AFF0824-3509-41F7-A0CB-AC3BAD5B4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30" y="3709570"/>
            <a:ext cx="7469312" cy="1121252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AB81D446-35F3-4E36-BA0F-83C6B44E5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14" y="884915"/>
            <a:ext cx="1802043" cy="16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73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CHAGE and ASKA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Southern All Stars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DREAMS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COME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TRUE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ALICE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7849" y="36330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665924"/>
            <a:ext cx="8259422" cy="223663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</a:t>
            </a:r>
            <a:r>
              <a:rPr lang="ja-JP" sz="3200" dirty="0">
                <a:latin typeface="+mn-ea"/>
                <a:ea typeface="+mn-ea"/>
                <a:cs typeface="Calibri"/>
              </a:rPr>
              <a:t>hat is the name of the ba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nd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has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Keisuke</a:t>
            </a:r>
            <a:r>
              <a:rPr lang="ja-JP" sz="3200" dirty="0">
                <a:latin typeface="+mn-ea"/>
                <a:ea typeface="+mn-ea"/>
                <a:cs typeface="Calibri"/>
              </a:rPr>
              <a:t> Kuwata as lead vocalist and has hits like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"Ellie</a:t>
            </a:r>
            <a:r>
              <a:rPr lang="ja-JP" sz="3200" dirty="0">
                <a:latin typeface="+mn-ea"/>
                <a:ea typeface="+mn-ea"/>
                <a:cs typeface="Calibri"/>
              </a:rPr>
              <a:t> My Love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</a:t>
            </a:r>
            <a:r>
              <a:rPr lang="ja-JP" sz="3200" dirty="0">
                <a:latin typeface="+mn-ea"/>
                <a:ea typeface="+mn-ea"/>
                <a:cs typeface="Calibri"/>
              </a:rPr>
              <a:t>nd "TSUNAMI"?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14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891267"/>
            <a:ext cx="813652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Calibri"/>
              </a:rPr>
              <a:t>This musical instrument is called a samba. Which region is it from?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258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Hokkaido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Akita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Tokushima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Okina</a:t>
            </a:r>
            <a:r>
              <a:rPr lang="ja-JP" dirty="0">
                <a:latin typeface="+mn-ea"/>
                <a:cs typeface="+mn-lt"/>
              </a:rPr>
              <a:t>wa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091934" y="49625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7" descr="A hand holding a banana&#10;&#10;高い精度で生成された説明">
            <a:extLst>
              <a:ext uri="{FF2B5EF4-FFF2-40B4-BE49-F238E27FC236}">
                <a16:creationId xmlns:a16="http://schemas.microsoft.com/office/drawing/2014/main" id="{555E6333-FD15-4750-BCB2-6F2D5FA67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21" y="3196280"/>
            <a:ext cx="2588017" cy="199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94" y="891267"/>
            <a:ext cx="763744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Calibri"/>
              </a:rPr>
              <a:t>This is a Jap</a:t>
            </a:r>
            <a:r>
              <a:rPr lang="en-US" altLang="ja-JP" sz="3600">
                <a:latin typeface="+mn-ea"/>
                <a:ea typeface="+mn-ea"/>
                <a:cs typeface="Calibri"/>
              </a:rPr>
              <a:t>anese</a:t>
            </a:r>
            <a:r>
              <a:rPr lang="ja-JP" sz="360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>
                <a:latin typeface="+mn-ea"/>
                <a:ea typeface="+mn-ea"/>
                <a:cs typeface="Calibri"/>
              </a:rPr>
              <a:t>musical</a:t>
            </a:r>
            <a:r>
              <a:rPr lang="ja-JP" sz="3600">
                <a:latin typeface="+mn-ea"/>
                <a:ea typeface="+mn-ea"/>
                <a:cs typeface="Calibri"/>
              </a:rPr>
              <a:t> instrument made of bamboo. What is its name?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258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shakuroku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shakushichi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shakuhachi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shakukyū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066931" y="43217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icture containing person, indoor, holding, baseball&#10;&#10;非常に高い精度で生成された説明">
            <a:extLst>
              <a:ext uri="{FF2B5EF4-FFF2-40B4-BE49-F238E27FC236}">
                <a16:creationId xmlns:a16="http://schemas.microsoft.com/office/drawing/2014/main" id="{7035E9F8-8A11-4503-B136-33F5AB0D5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431" y="2772150"/>
            <a:ext cx="1961936" cy="312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2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2037" y="891267"/>
            <a:ext cx="670243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Calibri"/>
              </a:rPr>
              <a:t>What is the name of this musical</a:t>
            </a:r>
            <a:r>
              <a:rPr lang="ja-JP" altLang="en-US" sz="360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Calibri"/>
              </a:rPr>
              <a:t>instrument?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pic>
        <p:nvPicPr>
          <p:cNvPr id="8" name="Picture 11" descr="A picture containing indoor, sitting, white, table&#10;&#10;非常に高い精度で生成された説明">
            <a:extLst>
              <a:ext uri="{FF2B5EF4-FFF2-40B4-BE49-F238E27FC236}">
                <a16:creationId xmlns:a16="http://schemas.microsoft.com/office/drawing/2014/main" id="{9EF9EC06-2606-4D39-866F-2A30EAC48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70" y="3234807"/>
            <a:ext cx="2664646" cy="2032249"/>
          </a:xfrm>
          <a:prstGeom prst="rect">
            <a:avLst/>
          </a:prstGeom>
        </p:spPr>
      </p:pic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3125832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koto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biwa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shamisen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koky</a:t>
            </a:r>
            <a:r>
              <a:rPr lang="en-US" altLang="ja-JP" dirty="0">
                <a:latin typeface="+mn-ea"/>
                <a:cs typeface="+mn-lt"/>
              </a:rPr>
              <a:t>ū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3066249" y="43082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15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477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 Do Re Mi La Ti Do</a:t>
            </a:r>
            <a:endParaRPr lang="en-US" altLang="ja-JP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Do Re Mi So La Do</a:t>
            </a:r>
            <a:endParaRPr lang="en-US" altLang="ja-JP" dirty="0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Do Mi Fa So Ti Do</a:t>
            </a:r>
            <a:endParaRPr lang="en-US" altLang="ja-JP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Do Re Fa La Ti Do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26851" y="1078173"/>
            <a:ext cx="748397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hich one of the following musical scales is often used for enka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ba</a:t>
            </a:r>
            <a:r>
              <a:rPr lang="ja-JP" sz="3600">
                <a:latin typeface="+mn-ea"/>
                <a:ea typeface="+mn-ea"/>
                <a:cs typeface="Calibri"/>
              </a:rPr>
              <a:t>llads?</a:t>
            </a:r>
            <a:endParaRPr lang="en-US" altLang="ja-JP">
              <a:latin typeface="+mn-ea"/>
              <a:ea typeface="+mn-ea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81073" y="36662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media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6722" y="3067585"/>
            <a:ext cx="496042" cy="496042"/>
          </a:xfrm>
          <a:prstGeom prst="rect">
            <a:avLst/>
          </a:prstGeom>
        </p:spPr>
      </p:pic>
      <p:pic>
        <p:nvPicPr>
          <p:cNvPr id="7" name="media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6722" y="3723500"/>
            <a:ext cx="496042" cy="496042"/>
          </a:xfrm>
          <a:prstGeom prst="rect">
            <a:avLst/>
          </a:prstGeom>
        </p:spPr>
      </p:pic>
      <p:pic>
        <p:nvPicPr>
          <p:cNvPr id="8" name="media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6722" y="4379415"/>
            <a:ext cx="496042" cy="496042"/>
          </a:xfrm>
          <a:prstGeom prst="rect">
            <a:avLst/>
          </a:prstGeom>
        </p:spPr>
      </p:pic>
      <p:pic>
        <p:nvPicPr>
          <p:cNvPr id="9" name="media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6722" y="5035331"/>
            <a:ext cx="496042" cy="49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6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1985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 Do Mi Fa So Ti Do</a:t>
            </a:r>
            <a:endParaRPr lang="en-US" altLang="ja-JP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Do Re Fa La Ti Do</a:t>
            </a:r>
            <a:endParaRPr lang="en-US" altLang="ja-JP" dirty="0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Do Re Mi So La Do</a:t>
            </a:r>
            <a:endParaRPr lang="en-US" altLang="ja-JP">
              <a:latin typeface="+mn-ea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Do Re Mi La Ti </a:t>
            </a:r>
            <a:r>
              <a:rPr lang="en-US" altLang="ja-JP" dirty="0">
                <a:latin typeface="+mn-ea"/>
                <a:cs typeface="+mn-lt"/>
              </a:rPr>
              <a:t>Do</a:t>
            </a:r>
            <a:endParaRPr lang="en-US" altLang="ja-JP" sz="3200" dirty="0">
              <a:latin typeface="+mn-ea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57250" y="1078173"/>
            <a:ext cx="7423173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Calibri"/>
              </a:rPr>
              <a:t>Which is the traditional musical</a:t>
            </a:r>
            <a:r>
              <a:rPr lang="ja-JP" altLang="en-US" sz="360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scale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us</a:t>
            </a:r>
            <a:r>
              <a:rPr lang="ja-JP" sz="3600">
                <a:latin typeface="+mn-ea"/>
                <a:ea typeface="+mn-ea"/>
                <a:cs typeface="Calibri"/>
              </a:rPr>
              <a:t>ed in Okinawa music?</a:t>
            </a:r>
            <a:endParaRPr lang="en-US" altLang="ja-JP">
              <a:latin typeface="+mn-ea"/>
              <a:ea typeface="+mn-ea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68582" y="30025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media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2009" y="5016948"/>
            <a:ext cx="495742" cy="495742"/>
          </a:xfrm>
          <a:prstGeom prst="rect">
            <a:avLst/>
          </a:prstGeom>
        </p:spPr>
      </p:pic>
      <p:pic>
        <p:nvPicPr>
          <p:cNvPr id="7" name="media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2009" y="4373213"/>
            <a:ext cx="495742" cy="495742"/>
          </a:xfrm>
          <a:prstGeom prst="rect">
            <a:avLst/>
          </a:prstGeom>
        </p:spPr>
      </p:pic>
      <p:pic>
        <p:nvPicPr>
          <p:cNvPr id="8" name="media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2009" y="3085745"/>
            <a:ext cx="495742" cy="495742"/>
          </a:xfrm>
          <a:prstGeom prst="rect">
            <a:avLst/>
          </a:prstGeom>
        </p:spPr>
      </p:pic>
      <p:pic>
        <p:nvPicPr>
          <p:cNvPr id="9" name="media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2009" y="3729479"/>
            <a:ext cx="495742" cy="49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7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6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702" y="891267"/>
            <a:ext cx="812887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Calibri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o</a:t>
            </a:r>
            <a:r>
              <a:rPr lang="ja-JP" sz="3600">
                <a:latin typeface="+mn-ea"/>
                <a:ea typeface="+mn-ea"/>
                <a:cs typeface="Calibri"/>
              </a:rPr>
              <a:t>ne of the following is the Japanese national anthem, "Kimi g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Yo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"?</a:t>
            </a:r>
            <a:endParaRPr lang="en-US" altLang="ja-JP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3072" y="303480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253" y="30328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0868" y="2990660"/>
            <a:ext cx="614407" cy="614407"/>
          </a:xfrm>
          <a:prstGeom prst="rect">
            <a:avLst/>
          </a:prstGeom>
        </p:spPr>
      </p:pic>
      <p:pic>
        <p:nvPicPr>
          <p:cNvPr id="6" name="media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0868" y="5022118"/>
            <a:ext cx="614407" cy="614407"/>
          </a:xfrm>
          <a:prstGeom prst="rect">
            <a:avLst/>
          </a:prstGeom>
        </p:spPr>
      </p:pic>
      <p:pic>
        <p:nvPicPr>
          <p:cNvPr id="8" name="media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0868" y="3667813"/>
            <a:ext cx="614407" cy="614407"/>
          </a:xfrm>
          <a:prstGeom prst="rect">
            <a:avLst/>
          </a:prstGeom>
        </p:spPr>
      </p:pic>
      <p:pic>
        <p:nvPicPr>
          <p:cNvPr id="9" name="media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0868" y="4344966"/>
            <a:ext cx="614407" cy="61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71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35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50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186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T</a:t>
            </a:r>
            <a:r>
              <a:rPr lang="ja-JP" sz="3200">
                <a:latin typeface="+mn-ea"/>
                <a:ea typeface="+mn-ea"/>
                <a:cs typeface="Calibri"/>
              </a:rPr>
              <a:t>his song is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called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"Hotaru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no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err="1">
                <a:latin typeface="+mn-ea"/>
                <a:ea typeface="+mn-ea"/>
                <a:cs typeface="Calibri"/>
              </a:rPr>
              <a:t>Hikari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(Glow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Firefly)"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Japan.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On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err="1">
                <a:latin typeface="+mn-ea"/>
                <a:ea typeface="+mn-ea"/>
                <a:cs typeface="Calibri"/>
              </a:rPr>
              <a:t>wh</a:t>
            </a:r>
            <a:r>
              <a:rPr lang="ja-JP" sz="3200">
                <a:latin typeface="+mn-ea"/>
                <a:ea typeface="+mn-ea"/>
                <a:cs typeface="Calibri"/>
              </a:rPr>
              <a:t>ich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one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following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occasions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this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music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u="sng" dirty="0">
                <a:latin typeface="+mn-ea"/>
                <a:ea typeface="+mn-ea"/>
                <a:cs typeface="Calibri"/>
              </a:rPr>
              <a:t>not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used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ja-JP" sz="3200">
                <a:latin typeface="+mn-ea"/>
                <a:ea typeface="+mn-ea"/>
                <a:cs typeface="Calibri"/>
              </a:rPr>
              <a:t>in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Japan?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67885" y="2996537"/>
            <a:ext cx="500061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New Year's Eve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graduation ceremonies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New Year's Holidays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shops' closing time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26263" y="4319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865" y="3398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68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3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050350" y="2995564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at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graduation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ceremony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when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putting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child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bed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when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someone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passed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away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when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playing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with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ball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663956"/>
            <a:ext cx="722530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O</a:t>
            </a:r>
            <a:r>
              <a:rPr lang="ja-JP" sz="3600">
                <a:latin typeface="+mn-ea"/>
                <a:ea typeface="+mn-ea"/>
                <a:cs typeface="Calibri"/>
              </a:rPr>
              <a:t>n what occasion is this song sung?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004292" y="36401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4876" y="791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747920" y="2996537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snow</a:t>
            </a:r>
            <a:r>
              <a:rPr lang="ja-JP" altLang="en-US">
                <a:latin typeface="+mn-ea"/>
                <a:cs typeface="+mn-lt"/>
              </a:rPr>
              <a:t>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rain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wind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rainbow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714022" y="2998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933372" y="1005567"/>
            <a:ext cx="52753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hat is this song about 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pic>
        <p:nvPicPr>
          <p:cNvPr id="5" name="media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6551" y="7795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1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372" y="891267"/>
            <a:ext cx="757017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"Nanatsu no Ko" and is about a kind of bird. What kind of bird is it?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altLang="en-US" dirty="0" err="1">
                <a:latin typeface="+mn-ea"/>
                <a:cs typeface="+mn-lt"/>
              </a:rPr>
              <a:t>c</a:t>
            </a:r>
            <a:r>
              <a:rPr lang="en-US" altLang="ja-JP" dirty="0" err="1">
                <a:latin typeface="+mn-ea"/>
                <a:cs typeface="+mn-lt"/>
              </a:rPr>
              <a:t>hicken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crow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pigeon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crane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36424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27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9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222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Silent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Eve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Christmas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Eve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Yuki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Christm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Itsuka no Merry C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r>
              <a:rPr lang="ja-JP">
                <a:latin typeface="+mn-ea"/>
                <a:cs typeface="+mn-lt"/>
              </a:rPr>
              <a:t>s</a:t>
            </a:r>
            <a:r>
              <a:rPr lang="en-US" altLang="ja-JP" dirty="0" err="1">
                <a:latin typeface="+mn-ea"/>
                <a:cs typeface="+mn-lt"/>
              </a:rPr>
              <a:t>tmas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727347"/>
            <a:ext cx="7656289" cy="2281368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Calibri"/>
              </a:rPr>
              <a:t>What is the name of the famous song of Tatsuro Yamashita, which is often heard at Christmas season in Japan?</a:t>
            </a:r>
            <a:endParaRPr lang="en-US" altLang="ja-JP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8181" y="36451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491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6122" y="891267"/>
            <a:ext cx="69879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about a kind of animal. What animal is it?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monkey</a:t>
            </a:r>
            <a:endParaRPr lang="ja-JP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raccoon dog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rabbit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deer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970" y="43082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63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5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6122" y="891267"/>
            <a:ext cx="69879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about a kind of animal. What animal is it?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fox</a:t>
            </a:r>
            <a:endParaRPr lang="ja-JP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raccoon dog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rabbit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bea</a:t>
            </a:r>
            <a:r>
              <a:rPr lang="ja-JP" dirty="0">
                <a:latin typeface="+mn-ea"/>
                <a:cs typeface="+mn-lt"/>
              </a:rPr>
              <a:t>r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78" y="36654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98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4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0258" y="891267"/>
            <a:ext cx="705774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hat event is this song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sung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f</a:t>
            </a:r>
            <a:r>
              <a:rPr lang="ja-JP" sz="3600">
                <a:latin typeface="+mn-ea"/>
                <a:ea typeface="+mn-ea"/>
                <a:cs typeface="Calibri"/>
              </a:rPr>
              <a:t>or?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New Year's Holidays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Doll Festival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Children's Day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Star Festiva</a:t>
            </a:r>
            <a:r>
              <a:rPr lang="en-US" altLang="ja-JP" dirty="0">
                <a:latin typeface="+mn-ea"/>
                <a:cs typeface="+mn-lt"/>
              </a:rPr>
              <a:t>l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19" y="36532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458" y="486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3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6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0258" y="891267"/>
            <a:ext cx="705774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one of the songs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sung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on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Ch</a:t>
            </a:r>
            <a:r>
              <a:rPr lang="ja-JP" sz="3600">
                <a:latin typeface="+mn-ea"/>
                <a:ea typeface="+mn-ea"/>
                <a:cs typeface="Calibri"/>
              </a:rPr>
              <a:t>ildren's Day. What is it about?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kashiwa</a:t>
            </a:r>
            <a:r>
              <a:rPr lang="en-US" altLang="ja-JP" dirty="0">
                <a:latin typeface="+mn-ea"/>
                <a:cs typeface="+mn-lt"/>
              </a:rPr>
              <a:t>-mochi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kabuto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helmet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Kintarō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koinobori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streamer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95" y="49517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258" y="4865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9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75124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about an old Japanese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tale.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Wha</a:t>
            </a:r>
            <a:r>
              <a:rPr lang="ja-JP" sz="3600">
                <a:latin typeface="+mn-ea"/>
                <a:ea typeface="+mn-ea"/>
                <a:cs typeface="Calibri"/>
              </a:rPr>
              <a:t>t tale is it?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Urashima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Tarō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Momotarō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Saru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Kani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Gassen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Hanasaka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Jīsa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19" y="30111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396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6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9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815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T</a:t>
            </a:r>
            <a:r>
              <a:rPr lang="ja-JP" sz="3600">
                <a:latin typeface="+mn-ea"/>
                <a:ea typeface="+mn-ea"/>
                <a:cs typeface="Calibri"/>
              </a:rPr>
              <a:t>his song is about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a</a:t>
            </a:r>
            <a:r>
              <a:rPr lang="ja-JP" altLang="en-US" sz="3600">
                <a:latin typeface="+mn-ea"/>
                <a:ea typeface="+mn-ea"/>
                <a:cs typeface="Calibri"/>
              </a:rPr>
              <a:t> </a:t>
            </a:r>
            <a:r>
              <a:rPr lang="ja-JP" sz="3600">
                <a:latin typeface="+mn-ea"/>
                <a:ea typeface="+mn-ea"/>
                <a:cs typeface="Calibri"/>
              </a:rPr>
              <a:t>s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eason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.</a:t>
            </a:r>
            <a:r>
              <a:rPr lang="ja-JP" altLang="en-US" sz="3600">
                <a:latin typeface="+mn-ea"/>
                <a:ea typeface="+mn-ea"/>
                <a:cs typeface="Calibri"/>
              </a:rPr>
              <a:t> </a:t>
            </a:r>
            <a:r>
              <a:rPr lang="ja-JP" sz="3600">
                <a:latin typeface="+mn-ea"/>
                <a:ea typeface="+mn-ea"/>
                <a:cs typeface="Calibri"/>
              </a:rPr>
              <a:t>Which season is it?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spring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summer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autumn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winter</a:t>
            </a:r>
            <a:endParaRPr lang="ja-JP" altLang="en-US" dirty="0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859" y="29989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63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2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223" y="919842"/>
            <a:ext cx="81926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This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song's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Calibri"/>
              </a:rPr>
              <a:t>ti</a:t>
            </a:r>
            <a:r>
              <a:rPr lang="ja-JP" sz="3200">
                <a:latin typeface="ＭＳ Ｐゴシック"/>
                <a:ea typeface="ＭＳ Ｐゴシック"/>
                <a:cs typeface="Calibri"/>
              </a:rPr>
              <a:t>tle is "Hana [Cherry Blossoms]." What river is sung about in the lyrics?</a:t>
            </a:r>
            <a:endParaRPr lang="en-US" altLang="ja-JP" sz="32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River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Kamo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River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Shinano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River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Sumida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River</a:t>
            </a:r>
            <a:endParaRPr lang="ja-JP" altLang="en-US" dirty="0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78" y="49646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982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3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91830" y="689102"/>
            <a:ext cx="8559338" cy="217531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This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music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is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Beethoven's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Symphony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No.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9.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br>
              <a:rPr lang="ja-JP" altLang="en-US" sz="3200" dirty="0">
                <a:latin typeface="ＭＳ Ｐゴシック"/>
                <a:ea typeface="ＭＳ Ｐゴシック"/>
                <a:cs typeface="Calibri"/>
              </a:rPr>
            </a:br>
            <a:r>
              <a:rPr lang="ja-JP" sz="3200">
                <a:latin typeface="ＭＳ Ｐゴシック"/>
                <a:ea typeface="ＭＳ Ｐゴシック"/>
                <a:cs typeface="Calibri"/>
              </a:rPr>
              <a:t>In which season is i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t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most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often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played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in</a:t>
            </a:r>
            <a:r>
              <a:rPr lang="ja-JP" altLang="en-US" sz="3200" dirty="0">
                <a:latin typeface="ＭＳ Ｐゴシック"/>
                <a:ea typeface="ＭＳ Ｐゴシック"/>
                <a:cs typeface="Calibri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Calibri"/>
              </a:rPr>
              <a:t>Japan?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486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New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Holidays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summer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holidays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Christmas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year's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end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68808" y="49504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865" y="2712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7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000250" y="938892"/>
            <a:ext cx="514163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W</a:t>
            </a:r>
            <a:r>
              <a:rPr lang="ja-JP" sz="3600">
                <a:latin typeface="+mn-ea"/>
                <a:ea typeface="+mn-ea"/>
                <a:cs typeface="Calibri"/>
              </a:rPr>
              <a:t>hat is this song about 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747920" y="2996537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snow</a:t>
            </a:r>
            <a:r>
              <a:rPr lang="ja-JP" altLang="en-US" dirty="0">
                <a:latin typeface="+mn-ea"/>
                <a:cs typeface="+mn-lt"/>
              </a:rPr>
              <a:t> 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rain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wind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rainbow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689703" y="36532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media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6551" y="756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0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9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579" y="891267"/>
            <a:ext cx="686510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H</a:t>
            </a:r>
            <a:r>
              <a:rPr lang="ja-JP" sz="3600">
                <a:latin typeface="+mn-ea"/>
                <a:ea typeface="+mn-ea"/>
                <a:cs typeface="Calibri"/>
              </a:rPr>
              <a:t>ow ma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ny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me</a:t>
            </a:r>
            <a:r>
              <a:rPr lang="ja-JP" sz="3600">
                <a:latin typeface="+mn-ea"/>
                <a:ea typeface="+mn-ea"/>
                <a:cs typeface="Calibri"/>
              </a:rPr>
              <a:t>mbers a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re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there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female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idol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group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A</a:t>
            </a:r>
            <a:r>
              <a:rPr lang="ja-JP" sz="3600">
                <a:latin typeface="+mn-ea"/>
                <a:ea typeface="+mn-ea"/>
                <a:cs typeface="Calibri"/>
              </a:rPr>
              <a:t>KB48?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5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20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48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dirty="0">
                <a:latin typeface="+mn-ea"/>
                <a:cs typeface="+mn-lt"/>
              </a:rPr>
              <a:t>0 and over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493" y="49510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6452" y="966006"/>
            <a:ext cx="7555965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Who</a:t>
            </a:r>
            <a:r>
              <a:rPr lang="ja-JP" sz="3200">
                <a:latin typeface="+mn-ea"/>
                <a:ea typeface="+mn-ea"/>
                <a:cs typeface="Calibri"/>
              </a:rPr>
              <a:t> i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ja-JP" sz="3200">
                <a:latin typeface="+mn-ea"/>
                <a:ea typeface="+mn-ea"/>
                <a:cs typeface="Calibri"/>
              </a:rPr>
              <a:t>the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f</a:t>
            </a:r>
            <a:r>
              <a:rPr lang="ja-JP" sz="3200">
                <a:latin typeface="+mn-ea"/>
                <a:ea typeface="+mn-ea"/>
                <a:cs typeface="Calibri"/>
              </a:rPr>
              <a:t>emale singer that made "Jidai [Time Goes Around]"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"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Chijo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</a:t>
            </a:r>
            <a:r>
              <a:rPr lang="ja-JP" sz="3200">
                <a:latin typeface="+mn-ea"/>
                <a:ea typeface="+mn-ea"/>
                <a:cs typeface="Calibri"/>
              </a:rPr>
              <a:t>o Hoshi [Ear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thly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Stars]"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hit</a:t>
            </a:r>
            <a:r>
              <a:rPr lang="ja-JP" sz="3200">
                <a:latin typeface="+mn-ea"/>
                <a:ea typeface="+mn-ea"/>
                <a:cs typeface="Calibri"/>
              </a:rPr>
              <a:t>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Seiko Matsuda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Akira Nakamori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Miyuki</a:t>
            </a:r>
            <a:r>
              <a:rPr lang="ja-JP" altLang="en-US">
                <a:latin typeface="+mn-ea"/>
                <a:cs typeface="+mn-lt"/>
              </a:rPr>
              <a:t> Nakashima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Yumi Matsutoya</a:t>
            </a:r>
            <a:endParaRPr lang="en-US" altLang="ja-JP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292" y="4323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8282" y="891267"/>
            <a:ext cx="696128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Calibri"/>
              </a:rPr>
              <a:t>What is the nickname for the</a:t>
            </a:r>
            <a:r>
              <a:rPr lang="ja-JP" altLang="en-US" sz="360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band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"Dreams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C</a:t>
            </a:r>
            <a:r>
              <a:rPr lang="ja-JP" sz="3600">
                <a:latin typeface="+mn-ea"/>
                <a:ea typeface="+mn-ea"/>
                <a:cs typeface="Calibri"/>
              </a:rPr>
              <a:t>ome True"?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Dorīmu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Dorika</a:t>
            </a:r>
            <a:r>
              <a:rPr lang="ja-JP">
                <a:latin typeface="+mn-ea"/>
                <a:cs typeface="+mn-lt"/>
              </a:rPr>
              <a:t>mu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Dorit</a:t>
            </a:r>
            <a:r>
              <a:rPr lang="ja-JP">
                <a:latin typeface="+mn-ea"/>
                <a:cs typeface="+mn-lt"/>
              </a:rPr>
              <a:t>or</a:t>
            </a:r>
            <a:r>
              <a:rPr lang="en-US" altLang="ja-JP" dirty="0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Dorik</a:t>
            </a:r>
            <a:r>
              <a:rPr lang="en-US" altLang="ja-JP" dirty="0" err="1">
                <a:latin typeface="+mn-ea"/>
                <a:cs typeface="+mn-lt"/>
              </a:rPr>
              <a:t>ato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96" y="3665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391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4674" y="891267"/>
            <a:ext cx="730175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Calibri"/>
              </a:rPr>
              <a:t>What do</a:t>
            </a:r>
            <a:r>
              <a:rPr lang="ja-JP" altLang="en-US" sz="360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climax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songs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i</a:t>
            </a:r>
            <a:r>
              <a:rPr lang="ja-JP" sz="3600">
                <a:latin typeface="+mn-ea"/>
                <a:ea typeface="+mn-ea"/>
                <a:cs typeface="Calibri"/>
              </a:rPr>
              <a:t>n Japanese?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945" y="30102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wabi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nobi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sabi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yobi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778" y="43348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261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707" y="907309"/>
            <a:ext cx="764850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Calibri"/>
              </a:rPr>
              <a:t>Which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genre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of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music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do</a:t>
            </a:r>
            <a:r>
              <a:rPr lang="ja-JP" sz="3600">
                <a:latin typeface="+mn-ea"/>
                <a:ea typeface="+mn-ea"/>
                <a:cs typeface="Calibri"/>
              </a:rPr>
              <a:t>e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Calibri"/>
              </a:rPr>
              <a:t>thre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three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women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group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"</a:t>
            </a:r>
            <a:r>
              <a:rPr lang="ja-JP" sz="3600">
                <a:latin typeface="+mn-ea"/>
                <a:ea typeface="+mn-ea"/>
                <a:cs typeface="Calibri"/>
              </a:rPr>
              <a:t>Perfume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"</a:t>
            </a:r>
            <a:r>
              <a:rPr lang="ja-JP" sz="36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s</a:t>
            </a:r>
            <a:r>
              <a:rPr lang="ja-JP" sz="3600">
                <a:latin typeface="+mn-ea"/>
                <a:ea typeface="+mn-ea"/>
                <a:cs typeface="Calibri"/>
              </a:rPr>
              <a:t>in</a:t>
            </a:r>
            <a:r>
              <a:rPr lang="en-US" altLang="ja-JP" sz="3600" dirty="0">
                <a:latin typeface="+mn-ea"/>
                <a:ea typeface="+mn-ea"/>
                <a:cs typeface="Calibri"/>
              </a:rPr>
              <a:t>g</a:t>
            </a:r>
            <a:r>
              <a:rPr lang="ja-JP" sz="3600">
                <a:latin typeface="+mn-ea"/>
                <a:ea typeface="+mn-ea"/>
                <a:cs typeface="Calibri"/>
              </a:rPr>
              <a:t>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67936" y="2982160"/>
            <a:ext cx="763901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techno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pop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enka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(traditional-style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Japanese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music)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hard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rock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rhythm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blues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230134" y="29773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382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48660"/>
            <a:ext cx="7193821" cy="217531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Calibri"/>
              </a:rPr>
              <a:t>W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hich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the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ja-JP" sz="3200">
                <a:latin typeface="+mn-ea"/>
                <a:ea typeface="+mn-ea"/>
                <a:cs typeface="Calibri"/>
              </a:rPr>
              <a:t>fo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llo</a:t>
            </a:r>
            <a:r>
              <a:rPr lang="ja-JP" sz="3200">
                <a:latin typeface="+mn-ea"/>
                <a:ea typeface="+mn-ea"/>
                <a:cs typeface="Calibri"/>
              </a:rPr>
              <a:t>wing individu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</a:t>
            </a:r>
            <a:r>
              <a:rPr lang="ja-JP" sz="3200">
                <a:latin typeface="+mn-ea"/>
                <a:ea typeface="+mn-ea"/>
                <a:cs typeface="Calibri"/>
              </a:rPr>
              <a:t>ls starte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d</a:t>
            </a:r>
            <a:r>
              <a:rPr lang="ja-JP" sz="3200">
                <a:latin typeface="+mn-ea"/>
                <a:ea typeface="+mn-ea"/>
                <a:cs typeface="Calibri"/>
              </a:rPr>
              <a:t> her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c</a:t>
            </a:r>
            <a:r>
              <a:rPr lang="ja-JP" sz="3200">
                <a:latin typeface="+mn-ea"/>
                <a:ea typeface="+mn-ea"/>
                <a:cs typeface="Calibri"/>
              </a:rPr>
              <a:t>areer as a model an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d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later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became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singer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with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hits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like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ja-JP" sz="3200">
                <a:latin typeface="+mn-ea"/>
                <a:ea typeface="+mn-ea"/>
                <a:cs typeface="Calibri"/>
              </a:rPr>
              <a:t>"Ninjari Banban"?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1919" y="2999842"/>
            <a:ext cx="4918714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Kyary Pamyu Pamyu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Kyary Pomyu Pom</a:t>
            </a:r>
            <a:r>
              <a:rPr lang="en-US" altLang="ja-JP" dirty="0">
                <a:latin typeface="+mn-ea"/>
                <a:cs typeface="+mn-lt"/>
              </a:rPr>
              <a:t>y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Kyary Pyamu Pyamu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Kyary Py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mu Py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mu</a:t>
            </a:r>
            <a:endParaRPr lang="en-US" alt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8703" y="30029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86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8069" y="3008773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hito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[person]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hoshi [star]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[stone]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hana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[flower]</a:t>
            </a:r>
            <a:endParaRPr lang="en-US" altLang="ja-JP" dirty="0">
              <a:latin typeface="+mn-ea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737" y="49708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943446"/>
            <a:ext cx="8013273" cy="176766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What is the name of the super-hit song "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Sekai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ni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Hitotsu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dake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 no (  ) [The Only ______ in the World]," which was sung by SMAP?</a:t>
            </a:r>
            <a:endParaRPr 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035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</a:t>
            </a:r>
            <a:r>
              <a:rPr lang="ja-JP" sz="3200">
                <a:latin typeface="+mn-ea"/>
                <a:ea typeface="+mn-ea"/>
                <a:cs typeface="Calibri"/>
              </a:rPr>
              <a:t>hat do you call enka ballads' strong vibrato-like style in which the pitch goes up and down within a to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ne?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 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3009690"/>
            <a:ext cx="3547242" cy="274062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rikimi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mawashi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yurashi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kobushi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1290" y="49763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619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701661"/>
            <a:ext cx="7933006" cy="2075886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Calibri"/>
              </a:rPr>
              <a:t>What do you call the way to make a harmony by dividing singers into two parts, high and low, when two or more people sing together?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2996537"/>
            <a:ext cx="354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waoru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dyueru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hamoru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patoru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5310" y="43102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156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21432" y="2934295"/>
            <a:ext cx="7469002" cy="316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① </a:t>
            </a:r>
            <a:r>
              <a:rPr lang="ja-JP" sz="2800">
                <a:latin typeface="MS PGothic"/>
                <a:ea typeface="MS PGothic"/>
                <a:cs typeface="+mn-lt"/>
              </a:rPr>
              <a:t>Ue o Muite Arukō</a:t>
            </a:r>
            <a:r>
              <a:rPr lang="ja-JP" altLang="en-US" sz="2800">
                <a:latin typeface="MS PGothic"/>
                <a:ea typeface="MS PGothic"/>
                <a:cs typeface="+mn-lt"/>
              </a:rPr>
              <a:t> 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sz="2800" dirty="0">
                <a:latin typeface="MS PGothic"/>
                <a:ea typeface="MS PGothic"/>
                <a:cs typeface="+mn-lt"/>
              </a:rPr>
            </a:br>
            <a:r>
              <a:rPr lang="ja-JP" sz="2800">
                <a:latin typeface="MS PGothic"/>
                <a:ea typeface="MS PGothic"/>
                <a:cs typeface="+mn-lt"/>
              </a:rPr>
              <a:t>   </a:t>
            </a:r>
            <a:r>
              <a:rPr lang="ja-JP" altLang="en-US" sz="2800">
                <a:latin typeface="MS PGothic"/>
                <a:ea typeface="MS PGothic"/>
                <a:cs typeface="+mn-lt"/>
              </a:rPr>
              <a:t> </a:t>
            </a:r>
            <a:r>
              <a:rPr lang="ja-JP" sz="2800">
                <a:latin typeface="MS PGothic"/>
                <a:ea typeface="MS PGothic"/>
                <a:cs typeface="+mn-lt"/>
              </a:rPr>
              <a:t>[Let's Walk Lookin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g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Up]</a:t>
            </a:r>
            <a:endParaRPr lang="en-US" sz="2800">
              <a:latin typeface="MS PGothic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sz="2800" dirty="0" err="1">
                <a:latin typeface="MS PGothic"/>
                <a:ea typeface="ＭＳ Ｐゴシック"/>
                <a:cs typeface="+mn-lt"/>
              </a:rPr>
              <a:t>Miagetegoran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 err="1">
                <a:latin typeface="MS PGothic"/>
                <a:ea typeface="ＭＳ Ｐゴシック"/>
                <a:cs typeface="+mn-lt"/>
              </a:rPr>
              <a:t>Yoru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no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Hoshi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o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br>
              <a:rPr lang="ja-JP" altLang="en-US" sz="2800" dirty="0">
                <a:latin typeface="MS PGothic"/>
                <a:ea typeface="MS PGothic"/>
                <a:cs typeface="+mn-lt"/>
              </a:rPr>
            </a:br>
            <a:r>
              <a:rPr lang="en-US" altLang="ja-JP" sz="2800" dirty="0">
                <a:latin typeface="MS PGothic"/>
                <a:ea typeface="+mn-lt"/>
                <a:cs typeface="+mn-lt"/>
              </a:rPr>
              <a:t>     [Look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up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at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the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Stars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in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the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sz="2800" dirty="0">
                <a:latin typeface="MS PGothic"/>
                <a:ea typeface="+mn-lt"/>
                <a:cs typeface="+mn-lt"/>
              </a:rPr>
              <a:t>Night]</a:t>
            </a:r>
            <a:endParaRPr lang="en-US" altLang="ja-JP" sz="2800" dirty="0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MS PGothic"/>
                <a:ea typeface="MS PGothic"/>
                <a:cs typeface="+mn-lt"/>
              </a:rPr>
              <a:t>③ </a:t>
            </a:r>
            <a:r>
              <a:rPr lang="ja-JP" sz="2800" dirty="0">
                <a:latin typeface="MS PGothic"/>
                <a:ea typeface="MS PGothic"/>
                <a:cs typeface="+mn-lt"/>
              </a:rPr>
              <a:t>Ashita ga Arusa [There is Always Tomorrow]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MS PGothic"/>
                <a:ea typeface="MS PGothic"/>
                <a:cs typeface="+mn-lt"/>
              </a:rPr>
              <a:t>④ </a:t>
            </a:r>
            <a:r>
              <a:rPr lang="ja-JP" sz="2800" dirty="0">
                <a:latin typeface="MS PGothic"/>
                <a:ea typeface="MS PGothic"/>
                <a:cs typeface="+mn-lt"/>
              </a:rPr>
              <a:t>Namida-kun Sayonara [Goodbye, Tear</a:t>
            </a:r>
            <a:r>
              <a:rPr lang="en-US" altLang="ja-JP" sz="2800" dirty="0">
                <a:latin typeface="MS PGothic"/>
                <a:ea typeface="ＭＳ Ｐゴシック"/>
                <a:cs typeface="+mn-lt"/>
              </a:rPr>
              <a:t>s</a:t>
            </a:r>
            <a:r>
              <a:rPr lang="ja-JP" sz="2800" dirty="0">
                <a:latin typeface="MS PGothic"/>
                <a:ea typeface="MS PGothic"/>
                <a:cs typeface="+mn-lt"/>
              </a:rPr>
              <a:t>]</a:t>
            </a:r>
            <a:endParaRPr lang="en-US" altLang="ja-JP" sz="28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133560" y="28881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6126" y="632097"/>
            <a:ext cx="7271393" cy="228136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Calibri"/>
              </a:rPr>
              <a:t>W</a:t>
            </a:r>
            <a:r>
              <a:rPr lang="ja-JP" sz="3200">
                <a:latin typeface="+mn-ea"/>
                <a:ea typeface="+mn-ea"/>
                <a:cs typeface="Calibri"/>
              </a:rPr>
              <a:t>hat is the Japanese original title of the music that scored a hit with the English title "SUKIYAKI"?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407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4B0F62E8-0AB9-4F16-A745-A7BE3F893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Kōhaku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Kōhaku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Utagassen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Shirokuro Utagassen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Shirokuro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Taishō</a:t>
            </a:r>
            <a:endParaRPr lang="en-US" altLang="ja-JP" dirty="0" err="1">
              <a:latin typeface="+mn-ea"/>
              <a:cs typeface="Calibri" panose="020F0502020204030204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20755A03-1733-47C8-907B-61F5E08EC995}"/>
              </a:ext>
            </a:extLst>
          </p:cNvPr>
          <p:cNvSpPr/>
          <p:nvPr/>
        </p:nvSpPr>
        <p:spPr>
          <a:xfrm>
            <a:off x="2709609" y="36802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620" y="966006"/>
            <a:ext cx="6945402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Calibri"/>
              </a:rPr>
              <a:t>What is the name of the music pr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ogram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broadcas</a:t>
            </a:r>
            <a:r>
              <a:rPr lang="ja-JP" sz="3200">
                <a:latin typeface="+mn-ea"/>
                <a:ea typeface="+mn-ea"/>
                <a:cs typeface="Calibri"/>
              </a:rPr>
              <a:t>t</a:t>
            </a:r>
            <a:r>
              <a:rPr lang="ja-JP" altLang="en-US" sz="320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by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NHK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every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year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on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New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Year's</a:t>
            </a:r>
            <a:r>
              <a:rPr lang="ja-JP" altLang="en-US" sz="3200" dirty="0">
                <a:latin typeface="+mn-ea"/>
                <a:ea typeface="+mn-ea"/>
                <a:cs typeface="Calibri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Calibri"/>
              </a:rPr>
              <a:t>Ev</a:t>
            </a:r>
            <a:r>
              <a:rPr lang="ja-JP" sz="3200">
                <a:latin typeface="+mn-ea"/>
                <a:ea typeface="+mn-ea"/>
                <a:cs typeface="Calibri"/>
              </a:rPr>
              <a:t>e</a:t>
            </a:r>
            <a:r>
              <a:rPr lang="en-US" altLang="ja-JP" sz="3200" dirty="0">
                <a:latin typeface="+mn-ea"/>
                <a:ea typeface="+mn-ea"/>
                <a:cs typeface="Calibri"/>
              </a:rPr>
              <a:t>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2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1470</Words>
  <Application>Microsoft Office PowerPoint</Application>
  <PresentationFormat>画面に合わせる (4:3)</PresentationFormat>
  <Paragraphs>208</Paragraphs>
  <Slides>43</Slides>
  <Notes>0</Notes>
  <HiddenSlides>0</HiddenSlides>
  <MMClips>25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7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Cambria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name of the band that has Keisuke Kuwata as lead vocalist and has hits like "Ellie My Love" and "TSUNAMI"?</vt:lpstr>
      <vt:lpstr>What is the name of the famous song of Tatsuro Yamashita, which is often heard at Christmas season in Japan?</vt:lpstr>
      <vt:lpstr>Who is the female singer that made "Jidai [Time Goes Around]" and "Chijo no Hoshi [Earthly Stars]" hits?</vt:lpstr>
      <vt:lpstr>What is the name of the super-hit song "Sekai ni Hitotsu dake no (  ) [The Only ______ in the World]," which was sung by SMAP?</vt:lpstr>
      <vt:lpstr>What do you call enka ballads' strong vibrato-like style in which the pitch goes up and down within a tone? </vt:lpstr>
      <vt:lpstr>What do you call the way to make a harmony by dividing singers into two parts, high and low, when two or more people sing together?</vt:lpstr>
      <vt:lpstr>What is the Japanese original title of the music that scored a hit with the English title "SUKIYAKI"?</vt:lpstr>
      <vt:lpstr>What is the name of the music program broadcast by NHK every year on New Year's Eve?</vt:lpstr>
      <vt:lpstr>Karaoke was invented by a Japanese, Daisuke Inoue. When did he make the first karaoke?</vt:lpstr>
      <vt:lpstr>What do you call songs used in anime, such as a theme song of anime TV programs?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What is the word in "do wa ( ) no do ['do' is for the 'do' in ___]" in the Japanese-version of the song "Do-Re-Mi" in the musical "The Sound of Music"? </vt:lpstr>
      <vt:lpstr>What animal was lost in the children's song "Inu no Omawarisan [The Dog Policeman]"?</vt:lpstr>
      <vt:lpstr>This is a Japanese drum. Which drumsticks are used for playing this drum?</vt:lpstr>
      <vt:lpstr>This musical instrument is called a samba. Which region is it from?</vt:lpstr>
      <vt:lpstr>This is a Japanese musical instrument made of bamboo. What is its name?</vt:lpstr>
      <vt:lpstr>What is the name of this musical instrument?</vt:lpstr>
      <vt:lpstr>PowerPoint プレゼンテーション</vt:lpstr>
      <vt:lpstr>PowerPoint プレゼンテーション</vt:lpstr>
      <vt:lpstr>Which one of the following is the Japanese national anthem, "Kimi ga Yo"?</vt:lpstr>
      <vt:lpstr>This song is called "Hotaru no Hikari (Glow of a Firefly)" in Japan. On which one of the following occasions is this music not used in Japan?</vt:lpstr>
      <vt:lpstr>On what occasion is this song sung?</vt:lpstr>
      <vt:lpstr>What is this song about ?</vt:lpstr>
      <vt:lpstr>This song is "Nanatsu no Ko" and is about a kind of bird. What kind of bird is it?</vt:lpstr>
      <vt:lpstr>This song is about a kind of animal. What animal is it?</vt:lpstr>
      <vt:lpstr>This song is about a kind of animal. What animal is it?</vt:lpstr>
      <vt:lpstr>What event is this song sung for?</vt:lpstr>
      <vt:lpstr>This song is one of the songs sung on Children's Day. What is it about?</vt:lpstr>
      <vt:lpstr>This song is about an old Japanese tale. What tale is it?</vt:lpstr>
      <vt:lpstr>This song is about a season. Which season is it?</vt:lpstr>
      <vt:lpstr>This song's title is "Hana [Cherry Blossoms]." What river is sung about in the lyrics?</vt:lpstr>
      <vt:lpstr>This music is Beethoven's Symphony No. 9.  In which season is it most often played in Japan?</vt:lpstr>
      <vt:lpstr>What is this song about ?</vt:lpstr>
      <vt:lpstr>How many members are there in female idol group AKB48?</vt:lpstr>
      <vt:lpstr>What is the nickname for the band "Dreams Come True"?</vt:lpstr>
      <vt:lpstr>What do you call the climax of songs in Japanese?</vt:lpstr>
      <vt:lpstr>Which genre of music does thre three women group "Perfume" sing?</vt:lpstr>
      <vt:lpstr>Which of the following individuals started her career as a model and later became a singer with hits like "Ninjari Banban"?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2020-07-28T10:25:50Z</dcterms:created>
  <dcterms:modified xsi:type="dcterms:W3CDTF">2020-07-28T10:25:56Z</dcterms:modified>
</cp:coreProperties>
</file>