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9"/>
  </p:notesMasterIdLst>
  <p:sldIdLst>
    <p:sldId id="341" r:id="rId6"/>
    <p:sldId id="275" r:id="rId7"/>
    <p:sldId id="282" r:id="rId8"/>
    <p:sldId id="288" r:id="rId9"/>
    <p:sldId id="308" r:id="rId10"/>
    <p:sldId id="309" r:id="rId11"/>
    <p:sldId id="310" r:id="rId12"/>
    <p:sldId id="311" r:id="rId13"/>
    <p:sldId id="277" r:id="rId14"/>
    <p:sldId id="283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278" r:id="rId23"/>
    <p:sldId id="319" r:id="rId24"/>
    <p:sldId id="320" r:id="rId25"/>
    <p:sldId id="321" r:id="rId26"/>
    <p:sldId id="322" r:id="rId27"/>
    <p:sldId id="323" r:id="rId28"/>
    <p:sldId id="324" r:id="rId29"/>
    <p:sldId id="334" r:id="rId30"/>
    <p:sldId id="326" r:id="rId31"/>
    <p:sldId id="327" r:id="rId32"/>
    <p:sldId id="329" r:id="rId33"/>
    <p:sldId id="281" r:id="rId34"/>
    <p:sldId id="330" r:id="rId35"/>
    <p:sldId id="331" r:id="rId36"/>
    <p:sldId id="332" r:id="rId37"/>
    <p:sldId id="333" r:id="rId38"/>
    <p:sldId id="325" r:id="rId39"/>
    <p:sldId id="335" r:id="rId40"/>
    <p:sldId id="337" r:id="rId41"/>
    <p:sldId id="338" r:id="rId42"/>
    <p:sldId id="339" r:id="rId43"/>
    <p:sldId id="294" r:id="rId44"/>
    <p:sldId id="340" r:id="rId45"/>
    <p:sldId id="286" r:id="rId46"/>
    <p:sldId id="293" r:id="rId47"/>
    <p:sldId id="336" r:id="rId4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FAF0"/>
    <a:srgbClr val="B1DDEB"/>
    <a:srgbClr val="D5EDF4"/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8FAA2A-26FF-2FBA-1AD0-33B5D538F012}" v="3" dt="2020-07-17T03:36:13.111"/>
    <p1510:client id="{0A4BF700-9728-BA5D-B6F0-89AE72499F52}" v="45" dt="2020-06-10T02:16:49.140"/>
    <p1510:client id="{18FC11BF-5F81-254E-06F1-ADB7BEF56D2E}" v="58" dt="2020-05-14T06:07:49.719"/>
    <p1510:client id="{1B0B902E-F9E9-BDE0-0E15-D2C9B196D4F1}" v="1391" dt="2020-05-26T07:54:50.402"/>
    <p1510:client id="{1CC296F3-E701-D5BD-E23E-6593F110BBD6}" v="3783" dt="2020-05-20T07:23:49.692"/>
    <p1510:client id="{1F2EBA59-73B0-8D79-3B9E-AB46F3C26A09}" v="1" dt="2020-05-21T05:16:10.048"/>
    <p1510:client id="{2A792B84-C7AE-02D5-4742-6FC1AC7FF964}" v="61" dt="2020-04-30T07:36:27.487"/>
    <p1510:client id="{2DAC47D6-8B9D-135B-8735-BB064321ED39}" v="89" dt="2020-05-22T12:31:27.263"/>
    <p1510:client id="{32560E3F-6E7F-989F-0582-AAD10195E349}" v="10" dt="2020-04-24T05:06:32.766"/>
    <p1510:client id="{4665228B-B2EE-E481-56A9-FD574EA7AA1B}" v="4" dt="2020-04-24T05:07:29.328"/>
    <p1510:client id="{4F18A81A-72B8-EFA7-2440-4024953B46D7}" v="76" dt="2020-05-01T05:10:22.658"/>
    <p1510:client id="{4FD592E3-0267-56AF-FBD8-146E6CBFA515}" v="154" dt="2020-04-30T08:03:13.700"/>
    <p1510:client id="{5BE063DA-526D-D069-B46C-50D0792C3F1F}" v="43" dt="2020-05-19T09:44:06.736"/>
    <p1510:client id="{5E731A9C-711D-BE90-3B4C-D4EB9B5C5B87}" v="295" dt="2020-05-21T05:58:16.26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8AF7E8B4-7A1F-D0A9-F427-34667A29D3D3}" v="2188" dt="2020-05-26T06:00:10.248"/>
    <p1510:client id="{95A33D21-1A2B-200B-2584-5097D5E1F882}" v="387" dt="2020-05-19T12:09:44.180"/>
    <p1510:client id="{A06E41B1-8A90-8108-BA29-9BF3B53D77DB}" v="1732" dt="2020-05-26T09:15:47.673"/>
    <p1510:client id="{A5E0FCA2-D4B8-ED1D-70A2-B1570059768C}" v="264" dt="2020-06-17T03:47:20.157"/>
    <p1510:client id="{AB225409-211C-97C1-4A0E-47F616A304E9}" v="15" dt="2020-07-19T03:47:08.791"/>
    <p1510:client id="{B08A32D1-C1E8-73E1-0AB6-E37346A78D3B}" v="16" dt="2020-07-18T00:17:52.976"/>
    <p1510:client id="{BCE0132B-ADFA-1311-42B8-CECB19F91CC1}" v="180" dt="2020-04-30T08:30:26.7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commentAuthors" Target="commentAuthors.xml"/><Relationship Id="rId55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2DAC47D6-8B9D-135B-8735-BB064321ED39}"/>
    <pc:docChg chg="modSld sldOrd">
      <pc:chgData name="内田 陽子" userId="S::yoko_uchida@jpfgojp.onmicrosoft.com::3ba88787-b8da-4fc8-a417-83f627a88c5e" providerId="AD" clId="Web-{2DAC47D6-8B9D-135B-8735-BB064321ED39}" dt="2020-05-22T12:31:27.263" v="86" actId="1076"/>
      <pc:docMkLst>
        <pc:docMk/>
      </pc:docMkLst>
      <pc:sldChg chg="addSp delSp modSp">
        <pc:chgData name="内田 陽子" userId="S::yoko_uchida@jpfgojp.onmicrosoft.com::3ba88787-b8da-4fc8-a417-83f627a88c5e" providerId="AD" clId="Web-{2DAC47D6-8B9D-135B-8735-BB064321ED39}" dt="2020-05-22T12:27:42.998" v="36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2DAC47D6-8B9D-135B-8735-BB064321ED39}" dt="2020-05-22T12:25:50.593" v="20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2DAC47D6-8B9D-135B-8735-BB064321ED39}" dt="2020-05-22T12:25:40.156" v="2" actId="20577"/>
          <ac:spMkLst>
            <pc:docMk/>
            <pc:sldMk cId="2010396247" sldId="258"/>
            <ac:spMk id="3" creationId="{E0222A54-0EEB-4AA0-83C1-3E319CDEEA14}"/>
          </ac:spMkLst>
        </pc:spChg>
        <pc:picChg chg="del">
          <ac:chgData name="内田 陽子" userId="S::yoko_uchida@jpfgojp.onmicrosoft.com::3ba88787-b8da-4fc8-a417-83f627a88c5e" providerId="AD" clId="Web-{2DAC47D6-8B9D-135B-8735-BB064321ED39}" dt="2020-05-22T12:27:16.686" v="31"/>
          <ac:picMkLst>
            <pc:docMk/>
            <pc:sldMk cId="2010396247" sldId="258"/>
            <ac:picMk id="5" creationId="{6E5C79FE-FB42-4CFC-A8F2-91C6963A2AFA}"/>
          </ac:picMkLst>
        </pc:picChg>
        <pc:picChg chg="add mod modCrop">
          <ac:chgData name="内田 陽子" userId="S::yoko_uchida@jpfgojp.onmicrosoft.com::3ba88787-b8da-4fc8-a417-83f627a88c5e" providerId="AD" clId="Web-{2DAC47D6-8B9D-135B-8735-BB064321ED39}" dt="2020-05-22T12:27:42.998" v="36" actId="1076"/>
          <ac:picMkLst>
            <pc:docMk/>
            <pc:sldMk cId="2010396247" sldId="258"/>
            <ac:picMk id="6" creationId="{2B611DD2-6AFA-4A4A-83EE-2AEE28EE4427}"/>
          </ac:picMkLst>
        </pc:picChg>
      </pc:sldChg>
      <pc:sldChg chg="addSp delSp modSp ord">
        <pc:chgData name="内田 陽子" userId="S::yoko_uchida@jpfgojp.onmicrosoft.com::3ba88787-b8da-4fc8-a417-83f627a88c5e" providerId="AD" clId="Web-{2DAC47D6-8B9D-135B-8735-BB064321ED39}" dt="2020-05-22T12:31:27.263" v="86" actId="1076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2DAC47D6-8B9D-135B-8735-BB064321ED39}" dt="2020-05-22T12:30:10.763" v="76" actId="20577"/>
          <ac:spMkLst>
            <pc:docMk/>
            <pc:sldMk cId="65161462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AC47D6-8B9D-135B-8735-BB064321ED39}" dt="2020-05-22T12:31:21.356" v="84" actId="1076"/>
          <ac:spMkLst>
            <pc:docMk/>
            <pc:sldMk cId="651614623" sldId="275"/>
            <ac:spMk id="8" creationId="{A4E22D81-7707-4609-93A7-B39CC58AA0AE}"/>
          </ac:spMkLst>
        </pc:spChg>
        <pc:picChg chg="add mod">
          <ac:chgData name="内田 陽子" userId="S::yoko_uchida@jpfgojp.onmicrosoft.com::3ba88787-b8da-4fc8-a417-83f627a88c5e" providerId="AD" clId="Web-{2DAC47D6-8B9D-135B-8735-BB064321ED39}" dt="2020-05-22T12:31:27.263" v="86" actId="1076"/>
          <ac:picMkLst>
            <pc:docMk/>
            <pc:sldMk cId="651614623" sldId="275"/>
            <ac:picMk id="2" creationId="{828683A6-A47A-4946-97E8-17C14B349CBA}"/>
          </ac:picMkLst>
        </pc:picChg>
        <pc:picChg chg="del">
          <ac:chgData name="内田 陽子" userId="S::yoko_uchida@jpfgojp.onmicrosoft.com::3ba88787-b8da-4fc8-a417-83f627a88c5e" providerId="AD" clId="Web-{2DAC47D6-8B9D-135B-8735-BB064321ED39}" dt="2020-05-22T12:31:13.091" v="83"/>
          <ac:picMkLst>
            <pc:docMk/>
            <pc:sldMk cId="651614623" sldId="275"/>
            <ac:picMk id="5" creationId="{EFED17B2-A8CD-4784-8FCD-BA6287F8BFBF}"/>
          </ac:picMkLst>
        </pc:picChg>
      </pc:sldChg>
    </pc:docChg>
  </pc:docChgLst>
  <pc:docChgLst>
    <pc:chgData name="内田 陽子" userId="S::yoko_uchida@jpfgojp.onmicrosoft.com::3ba88787-b8da-4fc8-a417-83f627a88c5e" providerId="AD" clId="Web-{098FAA2A-26FF-2FBA-1AD0-33B5D538F012}"/>
    <pc:docChg chg="">
      <pc:chgData name="内田 陽子" userId="S::yoko_uchida@jpfgojp.onmicrosoft.com::3ba88787-b8da-4fc8-a417-83f627a88c5e" providerId="AD" clId="Web-{098FAA2A-26FF-2FBA-1AD0-33B5D538F012}" dt="2020-07-17T03:36:13.111" v="2"/>
      <pc:docMkLst>
        <pc:docMk/>
      </pc:docMkLst>
      <pc:sldChg chg="delCm">
        <pc:chgData name="内田 陽子" userId="S::yoko_uchida@jpfgojp.onmicrosoft.com::3ba88787-b8da-4fc8-a417-83f627a88c5e" providerId="AD" clId="Web-{098FAA2A-26FF-2FBA-1AD0-33B5D538F012}" dt="2020-07-17T03:31:39.330" v="0"/>
        <pc:sldMkLst>
          <pc:docMk/>
          <pc:sldMk cId="307788195" sldId="308"/>
        </pc:sldMkLst>
      </pc:sldChg>
      <pc:sldChg chg="delCm">
        <pc:chgData name="内田 陽子" userId="S::yoko_uchida@jpfgojp.onmicrosoft.com::3ba88787-b8da-4fc8-a417-83f627a88c5e" providerId="AD" clId="Web-{098FAA2A-26FF-2FBA-1AD0-33B5D538F012}" dt="2020-07-17T03:32:33.767" v="1"/>
        <pc:sldMkLst>
          <pc:docMk/>
          <pc:sldMk cId="3637094930" sldId="311"/>
        </pc:sldMkLst>
      </pc:sldChg>
      <pc:sldChg chg="delCm">
        <pc:chgData name="内田 陽子" userId="S::yoko_uchida@jpfgojp.onmicrosoft.com::3ba88787-b8da-4fc8-a417-83f627a88c5e" providerId="AD" clId="Web-{098FAA2A-26FF-2FBA-1AD0-33B5D538F012}" dt="2020-07-17T03:36:13.111" v="2"/>
        <pc:sldMkLst>
          <pc:docMk/>
          <pc:sldMk cId="3825169853" sldId="318"/>
        </pc:sldMkLst>
      </pc:sldChg>
    </pc:docChg>
  </pc:docChgLst>
  <pc:docChgLst>
    <pc:chgData name="内田 陽子" userId="S::yoko_uchida@jpfgojp.onmicrosoft.com::3ba88787-b8da-4fc8-a417-83f627a88c5e" providerId="AD" clId="Web-{1B0B902E-F9E9-BDE0-0E15-D2C9B196D4F1}"/>
    <pc:docChg chg="addSld delSld modSld sldOrd">
      <pc:chgData name="内田 陽子" userId="S::yoko_uchida@jpfgojp.onmicrosoft.com::3ba88787-b8da-4fc8-a417-83f627a88c5e" providerId="AD" clId="Web-{1B0B902E-F9E9-BDE0-0E15-D2C9B196D4F1}" dt="2020-05-26T07:54:50.402" v="1384" actId="20577"/>
      <pc:docMkLst>
        <pc:docMk/>
      </pc:docMkLst>
      <pc:sldChg chg="del">
        <pc:chgData name="内田 陽子" userId="S::yoko_uchida@jpfgojp.onmicrosoft.com::3ba88787-b8da-4fc8-a417-83f627a88c5e" providerId="AD" clId="Web-{1B0B902E-F9E9-BDE0-0E15-D2C9B196D4F1}" dt="2020-05-26T07:53:59.821" v="1367"/>
        <pc:sldMkLst>
          <pc:docMk/>
          <pc:sldMk cId="1231595774" sldId="279"/>
        </pc:sldMkLst>
      </pc:sldChg>
      <pc:sldChg chg="modSp ord">
        <pc:chgData name="内田 陽子" userId="S::yoko_uchida@jpfgojp.onmicrosoft.com::3ba88787-b8da-4fc8-a417-83f627a88c5e" providerId="AD" clId="Web-{1B0B902E-F9E9-BDE0-0E15-D2C9B196D4F1}" dt="2020-05-26T07:54:50.402" v="1384" actId="20577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1B0B902E-F9E9-BDE0-0E15-D2C9B196D4F1}" dt="2020-05-26T07:54:50.402" v="1384" actId="20577"/>
          <ac:spMkLst>
            <pc:docMk/>
            <pc:sldMk cId="1621167903" sldId="28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1B0B902E-F9E9-BDE0-0E15-D2C9B196D4F1}" dt="2020-05-26T07:18:07.904" v="289" actId="1076"/>
        <pc:sldMkLst>
          <pc:docMk/>
          <pc:sldMk cId="3825169853" sldId="318"/>
        </pc:sldMkLst>
        <pc:spChg chg="mod">
          <ac:chgData name="内田 陽子" userId="S::yoko_uchida@jpfgojp.onmicrosoft.com::3ba88787-b8da-4fc8-a417-83f627a88c5e" providerId="AD" clId="Web-{1B0B902E-F9E9-BDE0-0E15-D2C9B196D4F1}" dt="2020-05-26T07:18:07.904" v="289" actId="1076"/>
          <ac:spMkLst>
            <pc:docMk/>
            <pc:sldMk cId="3825169853" sldId="318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1B0B902E-F9E9-BDE0-0E15-D2C9B196D4F1}" dt="2020-05-26T07:14:21.207" v="217" actId="1076"/>
        <pc:sldMkLst>
          <pc:docMk/>
          <pc:sldMk cId="3863032254" sldId="320"/>
        </pc:sldMkLst>
        <pc:spChg chg="mod">
          <ac:chgData name="内田 陽子" userId="S::yoko_uchida@jpfgojp.onmicrosoft.com::3ba88787-b8da-4fc8-a417-83f627a88c5e" providerId="AD" clId="Web-{1B0B902E-F9E9-BDE0-0E15-D2C9B196D4F1}" dt="2020-05-26T07:13:12.016" v="88" actId="20577"/>
          <ac:spMkLst>
            <pc:docMk/>
            <pc:sldMk cId="3863032254" sldId="3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2:58.923" v="60" actId="20577"/>
          <ac:spMkLst>
            <pc:docMk/>
            <pc:sldMk cId="3863032254" sldId="3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2:13.905" v="42" actId="1076"/>
          <ac:spMkLst>
            <pc:docMk/>
            <pc:sldMk cId="3863032254" sldId="3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4:21.207" v="217" actId="1076"/>
          <ac:spMkLst>
            <pc:docMk/>
            <pc:sldMk cId="3863032254" sldId="32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3:51.018" v="135" actId="20577"/>
          <ac:spMkLst>
            <pc:docMk/>
            <pc:sldMk cId="3863032254" sldId="3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4:13.378" v="214" actId="20577"/>
          <ac:spMkLst>
            <pc:docMk/>
            <pc:sldMk cId="3863032254" sldId="3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3:34.471" v="120" actId="20577"/>
          <ac:spMkLst>
            <pc:docMk/>
            <pc:sldMk cId="3863032254" sldId="320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1B0B902E-F9E9-BDE0-0E15-D2C9B196D4F1}" dt="2020-05-26T07:17:37.356" v="287" actId="1076"/>
        <pc:sldMkLst>
          <pc:docMk/>
          <pc:sldMk cId="244417958" sldId="321"/>
        </pc:sldMkLst>
        <pc:spChg chg="del">
          <ac:chgData name="内田 陽子" userId="S::yoko_uchida@jpfgojp.onmicrosoft.com::3ba88787-b8da-4fc8-a417-83f627a88c5e" providerId="AD" clId="Web-{1B0B902E-F9E9-BDE0-0E15-D2C9B196D4F1}" dt="2020-05-26T07:17:13.058" v="281"/>
          <ac:spMkLst>
            <pc:docMk/>
            <pc:sldMk cId="244417958" sldId="3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7:30.949" v="286" actId="20577"/>
          <ac:spMkLst>
            <pc:docMk/>
            <pc:sldMk cId="244417958" sldId="3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6:00.586" v="274" actId="1076"/>
          <ac:spMkLst>
            <pc:docMk/>
            <pc:sldMk cId="244417958" sldId="3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7:37.356" v="287" actId="1076"/>
          <ac:spMkLst>
            <pc:docMk/>
            <pc:sldMk cId="244417958" sldId="32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B0B902E-F9E9-BDE0-0E15-D2C9B196D4F1}" dt="2020-05-26T07:17:13.058" v="280"/>
          <ac:spMkLst>
            <pc:docMk/>
            <pc:sldMk cId="244417958" sldId="32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B0B902E-F9E9-BDE0-0E15-D2C9B196D4F1}" dt="2020-05-26T07:17:13.042" v="279"/>
          <ac:spMkLst>
            <pc:docMk/>
            <pc:sldMk cId="244417958" sldId="32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B0B902E-F9E9-BDE0-0E15-D2C9B196D4F1}" dt="2020-05-26T07:17:13.042" v="278"/>
          <ac:spMkLst>
            <pc:docMk/>
            <pc:sldMk cId="244417958" sldId="32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0B902E-F9E9-BDE0-0E15-D2C9B196D4F1}" dt="2020-05-26T07:19:42.580" v="315" actId="20577"/>
        <pc:sldMkLst>
          <pc:docMk/>
          <pc:sldMk cId="2311197673" sldId="322"/>
        </pc:sldMkLst>
        <pc:spChg chg="mod">
          <ac:chgData name="内田 陽子" userId="S::yoko_uchida@jpfgojp.onmicrosoft.com::3ba88787-b8da-4fc8-a417-83f627a88c5e" providerId="AD" clId="Web-{1B0B902E-F9E9-BDE0-0E15-D2C9B196D4F1}" dt="2020-05-26T07:19:42.580" v="315" actId="20577"/>
          <ac:spMkLst>
            <pc:docMk/>
            <pc:sldMk cId="2311197673" sldId="3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8:40.983" v="297" actId="20577"/>
          <ac:spMkLst>
            <pc:docMk/>
            <pc:sldMk cId="2311197673" sldId="322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1B0B902E-F9E9-BDE0-0E15-D2C9B196D4F1}" dt="2020-05-26T07:35:47.229" v="784" actId="20577"/>
        <pc:sldMkLst>
          <pc:docMk/>
          <pc:sldMk cId="280679059" sldId="323"/>
        </pc:sldMkLst>
        <pc:spChg chg="mod">
          <ac:chgData name="内田 陽子" userId="S::yoko_uchida@jpfgojp.onmicrosoft.com::3ba88787-b8da-4fc8-a417-83f627a88c5e" providerId="AD" clId="Web-{1B0B902E-F9E9-BDE0-0E15-D2C9B196D4F1}" dt="2020-05-26T07:21:50.929" v="389" actId="20577"/>
          <ac:spMkLst>
            <pc:docMk/>
            <pc:sldMk cId="280679059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1:26.412" v="363" actId="20577"/>
          <ac:spMkLst>
            <pc:docMk/>
            <pc:sldMk cId="280679059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5:47.229" v="784" actId="20577"/>
          <ac:spMkLst>
            <pc:docMk/>
            <pc:sldMk cId="280679059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1:40.459" v="364" actId="1076"/>
          <ac:spMkLst>
            <pc:docMk/>
            <pc:sldMk cId="280679059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2:25.118" v="440" actId="20577"/>
          <ac:spMkLst>
            <pc:docMk/>
            <pc:sldMk cId="280679059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2:42.618" v="466" actId="20577"/>
          <ac:spMkLst>
            <pc:docMk/>
            <pc:sldMk cId="280679059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2:12.851" v="417" actId="20577"/>
          <ac:spMkLst>
            <pc:docMk/>
            <pc:sldMk cId="280679059" sldId="32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B0B902E-F9E9-BDE0-0E15-D2C9B196D4F1}" dt="2020-05-26T07:26:52.832" v="582" actId="20577"/>
        <pc:sldMkLst>
          <pc:docMk/>
          <pc:sldMk cId="368989237" sldId="324"/>
        </pc:sldMkLst>
        <pc:spChg chg="mod">
          <ac:chgData name="内田 陽子" userId="S::yoko_uchida@jpfgojp.onmicrosoft.com::3ba88787-b8da-4fc8-a417-83f627a88c5e" providerId="AD" clId="Web-{1B0B902E-F9E9-BDE0-0E15-D2C9B196D4F1}" dt="2020-05-26T07:26:07.533" v="539" actId="20577"/>
          <ac:spMkLst>
            <pc:docMk/>
            <pc:sldMk cId="368989237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5:25.688" v="533" actId="20577"/>
          <ac:spMkLst>
            <pc:docMk/>
            <pc:sldMk cId="368989237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4:50.061" v="515" actId="20577"/>
          <ac:spMkLst>
            <pc:docMk/>
            <pc:sldMk cId="368989237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5:44.923" v="535" actId="1076"/>
          <ac:spMkLst>
            <pc:docMk/>
            <pc:sldMk cId="368989237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6:52.832" v="582" actId="20577"/>
          <ac:spMkLst>
            <pc:docMk/>
            <pc:sldMk cId="368989237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6:24.065" v="545" actId="20577"/>
          <ac:spMkLst>
            <pc:docMk/>
            <pc:sldMk cId="368989237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6:35.425" v="550" actId="20577"/>
          <ac:spMkLst>
            <pc:docMk/>
            <pc:sldMk cId="368989237" sldId="324"/>
            <ac:spMk id="11" creationId="{9557DDCB-0AF4-4AFF-A705-E5DBBE957561}"/>
          </ac:spMkLst>
        </pc:spChg>
      </pc:sldChg>
      <pc:sldChg chg="add del replId">
        <pc:chgData name="内田 陽子" userId="S::yoko_uchida@jpfgojp.onmicrosoft.com::3ba88787-b8da-4fc8-a417-83f627a88c5e" providerId="AD" clId="Web-{1B0B902E-F9E9-BDE0-0E15-D2C9B196D4F1}" dt="2020-05-26T07:27:38.146" v="585"/>
        <pc:sldMkLst>
          <pc:docMk/>
          <pc:sldMk cId="1090312337" sldId="325"/>
        </pc:sldMkLst>
      </pc:sldChg>
      <pc:sldChg chg="modSp add ord replId">
        <pc:chgData name="内田 陽子" userId="S::yoko_uchida@jpfgojp.onmicrosoft.com::3ba88787-b8da-4fc8-a417-83f627a88c5e" providerId="AD" clId="Web-{1B0B902E-F9E9-BDE0-0E15-D2C9B196D4F1}" dt="2020-05-26T07:34:11.069" v="781" actId="20577"/>
        <pc:sldMkLst>
          <pc:docMk/>
          <pc:sldMk cId="4224396963" sldId="325"/>
        </pc:sldMkLst>
        <pc:spChg chg="mod">
          <ac:chgData name="内田 陽子" userId="S::yoko_uchida@jpfgojp.onmicrosoft.com::3ba88787-b8da-4fc8-a417-83f627a88c5e" providerId="AD" clId="Web-{1B0B902E-F9E9-BDE0-0E15-D2C9B196D4F1}" dt="2020-05-26T07:33:17.238" v="700" actId="20577"/>
          <ac:spMkLst>
            <pc:docMk/>
            <pc:sldMk cId="4224396963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2:57.378" v="684" actId="20577"/>
          <ac:spMkLst>
            <pc:docMk/>
            <pc:sldMk cId="4224396963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2:16.064" v="668" actId="20577"/>
          <ac:spMkLst>
            <pc:docMk/>
            <pc:sldMk cId="4224396963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3:07.801" v="685" actId="1076"/>
          <ac:spMkLst>
            <pc:docMk/>
            <pc:sldMk cId="4224396963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3:34.989" v="720" actId="20577"/>
          <ac:spMkLst>
            <pc:docMk/>
            <pc:sldMk cId="4224396963" sldId="32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3:56.365" v="733" actId="20577"/>
          <ac:spMkLst>
            <pc:docMk/>
            <pc:sldMk cId="4224396963" sldId="325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4:11.069" v="781" actId="20577"/>
          <ac:spMkLst>
            <pc:docMk/>
            <pc:sldMk cId="4224396963" sldId="325"/>
            <ac:spMk id="14" creationId="{67249583-BEE1-4BC7-83D0-60EA3EC8EDD7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1B0B902E-F9E9-BDE0-0E15-D2C9B196D4F1}" dt="2020-05-26T07:44:39.173" v="1003" actId="1076"/>
        <pc:sldMkLst>
          <pc:docMk/>
          <pc:sldMk cId="2327999453" sldId="326"/>
        </pc:sldMkLst>
        <pc:spChg chg="mod">
          <ac:chgData name="内田 陽子" userId="S::yoko_uchida@jpfgojp.onmicrosoft.com::3ba88787-b8da-4fc8-a417-83f627a88c5e" providerId="AD" clId="Web-{1B0B902E-F9E9-BDE0-0E15-D2C9B196D4F1}" dt="2020-05-26T07:40:26.491" v="916" actId="1076"/>
          <ac:spMkLst>
            <pc:docMk/>
            <pc:sldMk cId="2327999453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0:26.476" v="914" actId="1076"/>
          <ac:spMkLst>
            <pc:docMk/>
            <pc:sldMk cId="2327999453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9:12.722" v="819" actId="20577"/>
          <ac:spMkLst>
            <pc:docMk/>
            <pc:sldMk cId="2327999453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4:39.173" v="1003" actId="1076"/>
          <ac:spMkLst>
            <pc:docMk/>
            <pc:sldMk cId="2327999453" sldId="3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0:26.506" v="917" actId="1076"/>
          <ac:spMkLst>
            <pc:docMk/>
            <pc:sldMk cId="2327999453" sldId="326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0:26.522" v="918" actId="1076"/>
          <ac:spMkLst>
            <pc:docMk/>
            <pc:sldMk cId="2327999453" sldId="326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0:26.522" v="919" actId="1076"/>
          <ac:spMkLst>
            <pc:docMk/>
            <pc:sldMk cId="2327999453" sldId="326"/>
            <ac:spMk id="14" creationId="{67249583-BEE1-4BC7-83D0-60EA3EC8EDD7}"/>
          </ac:spMkLst>
        </pc:spChg>
        <pc:picChg chg="add">
          <ac:chgData name="内田 陽子" userId="S::yoko_uchida@jpfgojp.onmicrosoft.com::3ba88787-b8da-4fc8-a417-83f627a88c5e" providerId="AD" clId="Web-{1B0B902E-F9E9-BDE0-0E15-D2C9B196D4F1}" dt="2020-05-26T07:40:56.242" v="920"/>
          <ac:picMkLst>
            <pc:docMk/>
            <pc:sldMk cId="2327999453" sldId="326"/>
            <ac:picMk id="5" creationId="{A38FF40E-3BFD-4FC4-8060-1AE7EEB22695}"/>
          </ac:picMkLst>
        </pc:picChg>
        <pc:picChg chg="del">
          <ac:chgData name="内田 陽子" userId="S::yoko_uchida@jpfgojp.onmicrosoft.com::3ba88787-b8da-4fc8-a417-83f627a88c5e" providerId="AD" clId="Web-{1B0B902E-F9E9-BDE0-0E15-D2C9B196D4F1}" dt="2020-05-26T07:41:00.773" v="921"/>
          <ac:picMkLst>
            <pc:docMk/>
            <pc:sldMk cId="2327999453" sldId="326"/>
            <ac:picMk id="6" creationId="{00000000-0000-0000-0000-000000000000}"/>
          </ac:picMkLst>
        </pc:picChg>
      </pc:sldChg>
      <pc:sldChg chg="modSp add replId">
        <pc:chgData name="内田 陽子" userId="S::yoko_uchida@jpfgojp.onmicrosoft.com::3ba88787-b8da-4fc8-a417-83f627a88c5e" providerId="AD" clId="Web-{1B0B902E-F9E9-BDE0-0E15-D2C9B196D4F1}" dt="2020-05-26T07:46:20.458" v="1093" actId="1076"/>
        <pc:sldMkLst>
          <pc:docMk/>
          <pc:sldMk cId="3864796698" sldId="327"/>
        </pc:sldMkLst>
        <pc:spChg chg="mod">
          <ac:chgData name="内田 陽子" userId="S::yoko_uchida@jpfgojp.onmicrosoft.com::3ba88787-b8da-4fc8-a417-83f627a88c5e" providerId="AD" clId="Web-{1B0B902E-F9E9-BDE0-0E15-D2C9B196D4F1}" dt="2020-05-26T07:45:07.518" v="1024" actId="20577"/>
          <ac:spMkLst>
            <pc:docMk/>
            <pc:sldMk cId="3864796698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4:30.032" v="1002" actId="20577"/>
          <ac:spMkLst>
            <pc:docMk/>
            <pc:sldMk cId="3864796698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3:49.702" v="989" actId="1076"/>
          <ac:spMkLst>
            <pc:docMk/>
            <pc:sldMk cId="3864796698" sldId="3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6:20.458" v="1093" actId="1076"/>
          <ac:spMkLst>
            <pc:docMk/>
            <pc:sldMk cId="3864796698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5:28.347" v="1045" actId="20577"/>
          <ac:spMkLst>
            <pc:docMk/>
            <pc:sldMk cId="3864796698" sldId="32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5:58.286" v="1067" actId="20577"/>
          <ac:spMkLst>
            <pc:docMk/>
            <pc:sldMk cId="3864796698" sldId="32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6:15.286" v="1090" actId="20577"/>
          <ac:spMkLst>
            <pc:docMk/>
            <pc:sldMk cId="3864796698" sldId="327"/>
            <ac:spMk id="14" creationId="{67249583-BEE1-4BC7-83D0-60EA3EC8EDD7}"/>
          </ac:spMkLst>
        </pc:spChg>
      </pc:sldChg>
      <pc:sldChg chg="add ord replId">
        <pc:chgData name="内田 陽子" userId="S::yoko_uchida@jpfgojp.onmicrosoft.com::3ba88787-b8da-4fc8-a417-83f627a88c5e" providerId="AD" clId="Web-{1B0B902E-F9E9-BDE0-0E15-D2C9B196D4F1}" dt="2020-05-26T07:41:54.807" v="925"/>
        <pc:sldMkLst>
          <pc:docMk/>
          <pc:sldMk cId="3682952292" sldId="328"/>
        </pc:sldMkLst>
      </pc:sldChg>
      <pc:sldChg chg="addSp delSp modSp add replId">
        <pc:chgData name="内田 陽子" userId="S::yoko_uchida@jpfgojp.onmicrosoft.com::3ba88787-b8da-4fc8-a417-83f627a88c5e" providerId="AD" clId="Web-{1B0B902E-F9E9-BDE0-0E15-D2C9B196D4F1}" dt="2020-05-26T07:53:42.977" v="1365" actId="1076"/>
        <pc:sldMkLst>
          <pc:docMk/>
          <pc:sldMk cId="1670154552" sldId="329"/>
        </pc:sldMkLst>
        <pc:spChg chg="mod">
          <ac:chgData name="内田 陽子" userId="S::yoko_uchida@jpfgojp.onmicrosoft.com::3ba88787-b8da-4fc8-a417-83f627a88c5e" providerId="AD" clId="Web-{1B0B902E-F9E9-BDE0-0E15-D2C9B196D4F1}" dt="2020-05-26T07:52:32.443" v="1297" actId="20577"/>
          <ac:spMkLst>
            <pc:docMk/>
            <pc:sldMk cId="1670154552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50:43.470" v="1183" actId="20577"/>
          <ac:spMkLst>
            <pc:docMk/>
            <pc:sldMk cId="1670154552" sldId="329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B0B902E-F9E9-BDE0-0E15-D2C9B196D4F1}" dt="2020-05-26T07:46:59.742" v="1095"/>
          <ac:spMkLst>
            <pc:docMk/>
            <pc:sldMk cId="1670154552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53:42.977" v="1365" actId="1076"/>
          <ac:spMkLst>
            <pc:docMk/>
            <pc:sldMk cId="1670154552" sldId="329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B0B902E-F9E9-BDE0-0E15-D2C9B196D4F1}" dt="2020-05-26T07:47:12.429" v="1101"/>
          <ac:spMkLst>
            <pc:docMk/>
            <pc:sldMk cId="1670154552" sldId="329"/>
            <ac:spMk id="8" creationId="{6FDFC86F-9F69-4F31-A95E-B7B238253EC6}"/>
          </ac:spMkLst>
        </pc:spChg>
        <pc:spChg chg="add del mod">
          <ac:chgData name="内田 陽子" userId="S::yoko_uchida@jpfgojp.onmicrosoft.com::3ba88787-b8da-4fc8-a417-83f627a88c5e" providerId="AD" clId="Web-{1B0B902E-F9E9-BDE0-0E15-D2C9B196D4F1}" dt="2020-05-26T07:47:08.242" v="1100"/>
          <ac:spMkLst>
            <pc:docMk/>
            <pc:sldMk cId="1670154552" sldId="329"/>
            <ac:spMk id="9" creationId="{EAA3D592-48C1-4C99-825D-53D3C11A6A5D}"/>
          </ac:spMkLst>
        </pc:spChg>
        <pc:spChg chg="add mod">
          <ac:chgData name="内田 陽子" userId="S::yoko_uchida@jpfgojp.onmicrosoft.com::3ba88787-b8da-4fc8-a417-83f627a88c5e" providerId="AD" clId="Web-{1B0B902E-F9E9-BDE0-0E15-D2C9B196D4F1}" dt="2020-05-26T07:49:33.341" v="1169" actId="20577"/>
          <ac:spMkLst>
            <pc:docMk/>
            <pc:sldMk cId="1670154552" sldId="329"/>
            <ac:spMk id="10" creationId="{61627073-6998-4F77-AC4E-9AF389D209BF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52:02.785" v="1267" actId="20577"/>
          <ac:spMkLst>
            <pc:docMk/>
            <pc:sldMk cId="1670154552" sldId="32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52:27.396" v="1292" actId="20577"/>
          <ac:spMkLst>
            <pc:docMk/>
            <pc:sldMk cId="1670154552" sldId="32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53:17.866" v="1360" actId="20577"/>
          <ac:spMkLst>
            <pc:docMk/>
            <pc:sldMk cId="1670154552" sldId="329"/>
            <ac:spMk id="14" creationId="{67249583-BEE1-4BC7-83D0-60EA3EC8EDD7}"/>
          </ac:spMkLst>
        </pc:spChg>
      </pc:sldChg>
    </pc:docChg>
  </pc:docChgLst>
  <pc:docChgLst>
    <pc:chgData name="内田 陽子" userId="S::yoko_uchida@jpfgojp.onmicrosoft.com::3ba88787-b8da-4fc8-a417-83f627a88c5e" providerId="AD" clId="Web-{B08A32D1-C1E8-73E1-0AB6-E37346A78D3B}"/>
    <pc:docChg chg="modSld">
      <pc:chgData name="内田 陽子" userId="S::yoko_uchida@jpfgojp.onmicrosoft.com::3ba88787-b8da-4fc8-a417-83f627a88c5e" providerId="AD" clId="Web-{B08A32D1-C1E8-73E1-0AB6-E37346A78D3B}" dt="2020-07-18T00:17:52.976" v="15" actId="14100"/>
      <pc:docMkLst>
        <pc:docMk/>
      </pc:docMkLst>
      <pc:sldChg chg="addSp delSp modSp">
        <pc:chgData name="内田 陽子" userId="S::yoko_uchida@jpfgojp.onmicrosoft.com::3ba88787-b8da-4fc8-a417-83f627a88c5e" providerId="AD" clId="Web-{B08A32D1-C1E8-73E1-0AB6-E37346A78D3B}" dt="2020-07-18T00:16:06.961" v="3"/>
        <pc:sldMkLst>
          <pc:docMk/>
          <pc:sldMk cId="651614623" sldId="275"/>
        </pc:sldMkLst>
        <pc:spChg chg="del ord">
          <ac:chgData name="内田 陽子" userId="S::yoko_uchida@jpfgojp.onmicrosoft.com::3ba88787-b8da-4fc8-a417-83f627a88c5e" providerId="AD" clId="Web-{B08A32D1-C1E8-73E1-0AB6-E37346A78D3B}" dt="2020-07-18T00:16:01.336" v="2"/>
          <ac:spMkLst>
            <pc:docMk/>
            <pc:sldMk cId="651614623" sldId="275"/>
            <ac:spMk id="3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B08A32D1-C1E8-73E1-0AB6-E37346A78D3B}" dt="2020-07-18T00:15:40.726" v="0"/>
          <ac:spMkLst>
            <pc:docMk/>
            <pc:sldMk cId="651614623" sldId="275"/>
            <ac:spMk id="6" creationId="{82C84649-E85E-41C2-A51D-D54E3F0ED745}"/>
          </ac:spMkLst>
        </pc:spChg>
        <pc:spChg chg="add del mod">
          <ac:chgData name="内田 陽子" userId="S::yoko_uchida@jpfgojp.onmicrosoft.com::3ba88787-b8da-4fc8-a417-83f627a88c5e" providerId="AD" clId="Web-{B08A32D1-C1E8-73E1-0AB6-E37346A78D3B}" dt="2020-07-18T00:16:06.961" v="3"/>
          <ac:spMkLst>
            <pc:docMk/>
            <pc:sldMk cId="651614623" sldId="275"/>
            <ac:spMk id="7" creationId="{3BB35667-F852-49BA-8241-C6B57CAC1B6A}"/>
          </ac:spMkLst>
        </pc:spChg>
      </pc:sldChg>
      <pc:sldChg chg="addSp delSp modSp">
        <pc:chgData name="内田 陽子" userId="S::yoko_uchida@jpfgojp.onmicrosoft.com::3ba88787-b8da-4fc8-a417-83f627a88c5e" providerId="AD" clId="Web-{B08A32D1-C1E8-73E1-0AB6-E37346A78D3B}" dt="2020-07-18T00:17:13.991" v="10" actId="14100"/>
        <pc:sldMkLst>
          <pc:docMk/>
          <pc:sldMk cId="4212335136" sldId="332"/>
        </pc:sldMkLst>
        <pc:spChg chg="del">
          <ac:chgData name="内田 陽子" userId="S::yoko_uchida@jpfgojp.onmicrosoft.com::3ba88787-b8da-4fc8-a417-83f627a88c5e" providerId="AD" clId="Web-{B08A32D1-C1E8-73E1-0AB6-E37346A78D3B}" dt="2020-07-18T00:16:37.023" v="5"/>
          <ac:spMkLst>
            <pc:docMk/>
            <pc:sldMk cId="4212335136" sldId="332"/>
            <ac:spMk id="3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B08A32D1-C1E8-73E1-0AB6-E37346A78D3B}" dt="2020-07-18T00:16:54.273" v="8" actId="1076"/>
          <ac:spMkLst>
            <pc:docMk/>
            <pc:sldMk cId="4212335136" sldId="332"/>
            <ac:spMk id="6" creationId="{82C84649-E85E-41C2-A51D-D54E3F0ED745}"/>
          </ac:spMkLst>
        </pc:spChg>
        <pc:spChg chg="add del mod">
          <ac:chgData name="内田 陽子" userId="S::yoko_uchida@jpfgojp.onmicrosoft.com::3ba88787-b8da-4fc8-a417-83f627a88c5e" providerId="AD" clId="Web-{B08A32D1-C1E8-73E1-0AB6-E37346A78D3B}" dt="2020-07-18T00:16:42.585" v="6"/>
          <ac:spMkLst>
            <pc:docMk/>
            <pc:sldMk cId="4212335136" sldId="332"/>
            <ac:spMk id="7" creationId="{E391EF8C-52F8-4E64-97C7-8F4568DA53A5}"/>
          </ac:spMkLst>
        </pc:spChg>
        <pc:picChg chg="mod">
          <ac:chgData name="内田 陽子" userId="S::yoko_uchida@jpfgojp.onmicrosoft.com::3ba88787-b8da-4fc8-a417-83f627a88c5e" providerId="AD" clId="Web-{B08A32D1-C1E8-73E1-0AB6-E37346A78D3B}" dt="2020-07-18T00:17:13.991" v="10" actId="14100"/>
          <ac:picMkLst>
            <pc:docMk/>
            <pc:sldMk cId="4212335136" sldId="332"/>
            <ac:picMk id="5" creationId="{50C8D882-F09C-44D8-8503-0F86164A7563}"/>
          </ac:picMkLst>
        </pc:picChg>
      </pc:sldChg>
      <pc:sldChg chg="addSp delSp modSp">
        <pc:chgData name="内田 陽子" userId="S::yoko_uchida@jpfgojp.onmicrosoft.com::3ba88787-b8da-4fc8-a417-83f627a88c5e" providerId="AD" clId="Web-{B08A32D1-C1E8-73E1-0AB6-E37346A78D3B}" dt="2020-07-18T00:17:52.976" v="15" actId="14100"/>
        <pc:sldMkLst>
          <pc:docMk/>
          <pc:sldMk cId="739169526" sldId="333"/>
        </pc:sldMkLst>
        <pc:spChg chg="del">
          <ac:chgData name="内田 陽子" userId="S::yoko_uchida@jpfgojp.onmicrosoft.com::3ba88787-b8da-4fc8-a417-83f627a88c5e" providerId="AD" clId="Web-{B08A32D1-C1E8-73E1-0AB6-E37346A78D3B}" dt="2020-07-18T00:17:25.804" v="12"/>
          <ac:spMkLst>
            <pc:docMk/>
            <pc:sldMk cId="739169526" sldId="333"/>
            <ac:spMk id="3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B08A32D1-C1E8-73E1-0AB6-E37346A78D3B}" dt="2020-07-18T00:17:35.804" v="14" actId="1076"/>
          <ac:spMkLst>
            <pc:docMk/>
            <pc:sldMk cId="739169526" sldId="333"/>
            <ac:spMk id="6" creationId="{82C84649-E85E-41C2-A51D-D54E3F0ED745}"/>
          </ac:spMkLst>
        </pc:spChg>
        <pc:spChg chg="add del mod">
          <ac:chgData name="内田 陽子" userId="S::yoko_uchida@jpfgojp.onmicrosoft.com::3ba88787-b8da-4fc8-a417-83f627a88c5e" providerId="AD" clId="Web-{B08A32D1-C1E8-73E1-0AB6-E37346A78D3B}" dt="2020-07-18T00:17:30.226" v="13"/>
          <ac:spMkLst>
            <pc:docMk/>
            <pc:sldMk cId="739169526" sldId="333"/>
            <ac:spMk id="7" creationId="{3EADC8CB-1461-43AA-9128-F2718C5734A3}"/>
          </ac:spMkLst>
        </pc:spChg>
        <pc:picChg chg="mod">
          <ac:chgData name="内田 陽子" userId="S::yoko_uchida@jpfgojp.onmicrosoft.com::3ba88787-b8da-4fc8-a417-83f627a88c5e" providerId="AD" clId="Web-{B08A32D1-C1E8-73E1-0AB6-E37346A78D3B}" dt="2020-07-18T00:17:52.976" v="15" actId="14100"/>
          <ac:picMkLst>
            <pc:docMk/>
            <pc:sldMk cId="739169526" sldId="333"/>
            <ac:picMk id="2" creationId="{D2514647-57A9-4443-AE9C-F8380F3EE318}"/>
          </ac:picMkLst>
        </pc:picChg>
      </pc:sldChg>
    </pc:docChg>
  </pc:docChgLst>
  <pc:docChgLst>
    <pc:chgData name="内田 陽子" userId="S::yoko_uchida@jpfgojp.onmicrosoft.com::3ba88787-b8da-4fc8-a417-83f627a88c5e" providerId="AD" clId="Web-{0A4BF700-9728-BA5D-B6F0-89AE72499F52}"/>
    <pc:docChg chg="modSld">
      <pc:chgData name="内田 陽子" userId="S::yoko_uchida@jpfgojp.onmicrosoft.com::3ba88787-b8da-4fc8-a417-83f627a88c5e" providerId="AD" clId="Web-{0A4BF700-9728-BA5D-B6F0-89AE72499F52}" dt="2020-06-10T02:16:49.140" v="44"/>
      <pc:docMkLst>
        <pc:docMk/>
      </pc:docMkLst>
      <pc:sldChg chg="delSp delAnim">
        <pc:chgData name="内田 陽子" userId="S::yoko_uchida@jpfgojp.onmicrosoft.com::3ba88787-b8da-4fc8-a417-83f627a88c5e" providerId="AD" clId="Web-{0A4BF700-9728-BA5D-B6F0-89AE72499F52}" dt="2020-06-10T02:15:34.703" v="0"/>
        <pc:sldMkLst>
          <pc:docMk/>
          <pc:sldMk cId="651614623" sldId="275"/>
        </pc:sldMkLst>
        <pc:picChg chg="del">
          <ac:chgData name="内田 陽子" userId="S::yoko_uchida@jpfgojp.onmicrosoft.com::3ba88787-b8da-4fc8-a417-83f627a88c5e" providerId="AD" clId="Web-{0A4BF700-9728-BA5D-B6F0-89AE72499F52}" dt="2020-06-10T02:15:34.703" v="0"/>
          <ac:picMkLst>
            <pc:docMk/>
            <pc:sldMk cId="651614623" sldId="275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5.140" v="7"/>
        <pc:sldMkLst>
          <pc:docMk/>
          <pc:sldMk cId="2283284937" sldId="277"/>
        </pc:sldMkLst>
        <pc:picChg chg="del">
          <ac:chgData name="内田 陽子" userId="S::yoko_uchida@jpfgojp.onmicrosoft.com::3ba88787-b8da-4fc8-a417-83f627a88c5e" providerId="AD" clId="Web-{0A4BF700-9728-BA5D-B6F0-89AE72499F52}" dt="2020-06-10T02:15:45.140" v="7"/>
          <ac:picMkLst>
            <pc:docMk/>
            <pc:sldMk cId="2283284937" sldId="277"/>
            <ac:picMk id="2" creationId="{02DD329F-DFC0-41FF-ADB1-75410E47C311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4.515" v="16"/>
        <pc:sldMkLst>
          <pc:docMk/>
          <pc:sldMk cId="2720290243" sldId="278"/>
        </pc:sldMkLst>
        <pc:picChg chg="del">
          <ac:chgData name="内田 陽子" userId="S::yoko_uchida@jpfgojp.onmicrosoft.com::3ba88787-b8da-4fc8-a417-83f627a88c5e" providerId="AD" clId="Web-{0A4BF700-9728-BA5D-B6F0-89AE72499F52}" dt="2020-06-10T02:15:54.515" v="16"/>
          <ac:picMkLst>
            <pc:docMk/>
            <pc:sldMk cId="27202902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8.656" v="27"/>
        <pc:sldMkLst>
          <pc:docMk/>
          <pc:sldMk cId="1621167903" sldId="281"/>
        </pc:sldMkLst>
        <pc:picChg chg="del">
          <ac:chgData name="内田 陽子" userId="S::yoko_uchida@jpfgojp.onmicrosoft.com::3ba88787-b8da-4fc8-a417-83f627a88c5e" providerId="AD" clId="Web-{0A4BF700-9728-BA5D-B6F0-89AE72499F52}" dt="2020-06-10T02:16:08.656" v="27"/>
          <ac:picMkLst>
            <pc:docMk/>
            <pc:sldMk cId="1621167903" sldId="2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37.749" v="1"/>
        <pc:sldMkLst>
          <pc:docMk/>
          <pc:sldMk cId="394701882" sldId="282"/>
        </pc:sldMkLst>
        <pc:picChg chg="del">
          <ac:chgData name="内田 陽子" userId="S::yoko_uchida@jpfgojp.onmicrosoft.com::3ba88787-b8da-4fc8-a417-83f627a88c5e" providerId="AD" clId="Web-{0A4BF700-9728-BA5D-B6F0-89AE72499F52}" dt="2020-06-10T02:15:37.749" v="1"/>
          <ac:picMkLst>
            <pc:docMk/>
            <pc:sldMk cId="394701882" sldId="2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6.265" v="8"/>
        <pc:sldMkLst>
          <pc:docMk/>
          <pc:sldMk cId="3107100717" sldId="283"/>
        </pc:sldMkLst>
        <pc:picChg chg="del">
          <ac:chgData name="内田 陽子" userId="S::yoko_uchida@jpfgojp.onmicrosoft.com::3ba88787-b8da-4fc8-a417-83f627a88c5e" providerId="AD" clId="Web-{0A4BF700-9728-BA5D-B6F0-89AE72499F52}" dt="2020-06-10T02:15:46.265" v="8"/>
          <ac:picMkLst>
            <pc:docMk/>
            <pc:sldMk cId="3107100717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6.531" v="42"/>
        <pc:sldMkLst>
          <pc:docMk/>
          <pc:sldMk cId="1017873336" sldId="286"/>
        </pc:sldMkLst>
        <pc:picChg chg="del">
          <ac:chgData name="内田 陽子" userId="S::yoko_uchida@jpfgojp.onmicrosoft.com::3ba88787-b8da-4fc8-a417-83f627a88c5e" providerId="AD" clId="Web-{0A4BF700-9728-BA5D-B6F0-89AE72499F52}" dt="2020-06-10T02:16:46.531" v="42"/>
          <ac:picMkLst>
            <pc:docMk/>
            <pc:sldMk cId="1017873336" sldId="28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39.453" v="2"/>
        <pc:sldMkLst>
          <pc:docMk/>
          <pc:sldMk cId="2603153985" sldId="288"/>
        </pc:sldMkLst>
        <pc:picChg chg="del">
          <ac:chgData name="内田 陽子" userId="S::yoko_uchida@jpfgojp.onmicrosoft.com::3ba88787-b8da-4fc8-a417-83f627a88c5e" providerId="AD" clId="Web-{0A4BF700-9728-BA5D-B6F0-89AE72499F52}" dt="2020-06-10T02:15:39.453" v="2"/>
          <ac:picMkLst>
            <pc:docMk/>
            <pc:sldMk cId="2603153985" sldId="2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7.843" v="43"/>
        <pc:sldMkLst>
          <pc:docMk/>
          <pc:sldMk cId="2915071554" sldId="293"/>
        </pc:sldMkLst>
        <pc:picChg chg="del">
          <ac:chgData name="内田 陽子" userId="S::yoko_uchida@jpfgojp.onmicrosoft.com::3ba88787-b8da-4fc8-a417-83f627a88c5e" providerId="AD" clId="Web-{0A4BF700-9728-BA5D-B6F0-89AE72499F52}" dt="2020-06-10T02:16:47.843" v="43"/>
          <ac:picMkLst>
            <pc:docMk/>
            <pc:sldMk cId="2915071554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3.922" v="40"/>
        <pc:sldMkLst>
          <pc:docMk/>
          <pc:sldMk cId="1323552019" sldId="294"/>
        </pc:sldMkLst>
        <pc:picChg chg="del">
          <ac:chgData name="内田 陽子" userId="S::yoko_uchida@jpfgojp.onmicrosoft.com::3ba88787-b8da-4fc8-a417-83f627a88c5e" providerId="AD" clId="Web-{0A4BF700-9728-BA5D-B6F0-89AE72499F52}" dt="2020-06-10T02:16:43.922" v="40"/>
          <ac:picMkLst>
            <pc:docMk/>
            <pc:sldMk cId="1323552019" sldId="29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0.609" v="3"/>
        <pc:sldMkLst>
          <pc:docMk/>
          <pc:sldMk cId="307788195" sldId="308"/>
        </pc:sldMkLst>
        <pc:picChg chg="del">
          <ac:chgData name="内田 陽子" userId="S::yoko_uchida@jpfgojp.onmicrosoft.com::3ba88787-b8da-4fc8-a417-83f627a88c5e" providerId="AD" clId="Web-{0A4BF700-9728-BA5D-B6F0-89AE72499F52}" dt="2020-06-10T02:15:40.609" v="3"/>
          <ac:picMkLst>
            <pc:docMk/>
            <pc:sldMk cId="307788195" sldId="30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1.859" v="4"/>
        <pc:sldMkLst>
          <pc:docMk/>
          <pc:sldMk cId="4042142656" sldId="309"/>
        </pc:sldMkLst>
        <pc:picChg chg="del">
          <ac:chgData name="内田 陽子" userId="S::yoko_uchida@jpfgojp.onmicrosoft.com::3ba88787-b8da-4fc8-a417-83f627a88c5e" providerId="AD" clId="Web-{0A4BF700-9728-BA5D-B6F0-89AE72499F52}" dt="2020-06-10T02:15:41.859" v="4"/>
          <ac:picMkLst>
            <pc:docMk/>
            <pc:sldMk cId="4042142656" sldId="30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3.015" v="5"/>
        <pc:sldMkLst>
          <pc:docMk/>
          <pc:sldMk cId="1987122210" sldId="310"/>
        </pc:sldMkLst>
        <pc:picChg chg="del">
          <ac:chgData name="内田 陽子" userId="S::yoko_uchida@jpfgojp.onmicrosoft.com::3ba88787-b8da-4fc8-a417-83f627a88c5e" providerId="AD" clId="Web-{0A4BF700-9728-BA5D-B6F0-89AE72499F52}" dt="2020-06-10T02:15:43.015" v="5"/>
          <ac:picMkLst>
            <pc:docMk/>
            <pc:sldMk cId="1987122210" sldId="310"/>
            <ac:picMk id="5" creationId="{D39F41D0-F9FB-4C0C-9AC4-7F07700B9DD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4.062" v="6"/>
        <pc:sldMkLst>
          <pc:docMk/>
          <pc:sldMk cId="3637094930" sldId="311"/>
        </pc:sldMkLst>
        <pc:picChg chg="del">
          <ac:chgData name="内田 陽子" userId="S::yoko_uchida@jpfgojp.onmicrosoft.com::3ba88787-b8da-4fc8-a417-83f627a88c5e" providerId="AD" clId="Web-{0A4BF700-9728-BA5D-B6F0-89AE72499F52}" dt="2020-06-10T02:15:44.062" v="6"/>
          <ac:picMkLst>
            <pc:docMk/>
            <pc:sldMk cId="3637094930" sldId="31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7.437" v="9"/>
        <pc:sldMkLst>
          <pc:docMk/>
          <pc:sldMk cId="4195799039" sldId="312"/>
        </pc:sldMkLst>
        <pc:picChg chg="del">
          <ac:chgData name="内田 陽子" userId="S::yoko_uchida@jpfgojp.onmicrosoft.com::3ba88787-b8da-4fc8-a417-83f627a88c5e" providerId="AD" clId="Web-{0A4BF700-9728-BA5D-B6F0-89AE72499F52}" dt="2020-06-10T02:15:47.437" v="9"/>
          <ac:picMkLst>
            <pc:docMk/>
            <pc:sldMk cId="4195799039" sldId="31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8.578" v="10"/>
        <pc:sldMkLst>
          <pc:docMk/>
          <pc:sldMk cId="4280229111" sldId="313"/>
        </pc:sldMkLst>
        <pc:picChg chg="del">
          <ac:chgData name="内田 陽子" userId="S::yoko_uchida@jpfgojp.onmicrosoft.com::3ba88787-b8da-4fc8-a417-83f627a88c5e" providerId="AD" clId="Web-{0A4BF700-9728-BA5D-B6F0-89AE72499F52}" dt="2020-06-10T02:15:48.578" v="10"/>
          <ac:picMkLst>
            <pc:docMk/>
            <pc:sldMk cId="4280229111" sldId="31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9.609" v="11"/>
        <pc:sldMkLst>
          <pc:docMk/>
          <pc:sldMk cId="2667874630" sldId="314"/>
        </pc:sldMkLst>
        <pc:picChg chg="del">
          <ac:chgData name="内田 陽子" userId="S::yoko_uchida@jpfgojp.onmicrosoft.com::3ba88787-b8da-4fc8-a417-83f627a88c5e" providerId="AD" clId="Web-{0A4BF700-9728-BA5D-B6F0-89AE72499F52}" dt="2020-06-10T02:15:49.609" v="11"/>
          <ac:picMkLst>
            <pc:docMk/>
            <pc:sldMk cId="2667874630" sldId="31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0.640" v="12"/>
        <pc:sldMkLst>
          <pc:docMk/>
          <pc:sldMk cId="2892241778" sldId="315"/>
        </pc:sldMkLst>
        <pc:picChg chg="del">
          <ac:chgData name="内田 陽子" userId="S::yoko_uchida@jpfgojp.onmicrosoft.com::3ba88787-b8da-4fc8-a417-83f627a88c5e" providerId="AD" clId="Web-{0A4BF700-9728-BA5D-B6F0-89AE72499F52}" dt="2020-06-10T02:15:50.640" v="12"/>
          <ac:picMkLst>
            <pc:docMk/>
            <pc:sldMk cId="2892241778" sldId="31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1.562" v="13"/>
        <pc:sldMkLst>
          <pc:docMk/>
          <pc:sldMk cId="738440703" sldId="316"/>
        </pc:sldMkLst>
        <pc:picChg chg="del">
          <ac:chgData name="内田 陽子" userId="S::yoko_uchida@jpfgojp.onmicrosoft.com::3ba88787-b8da-4fc8-a417-83f627a88c5e" providerId="AD" clId="Web-{0A4BF700-9728-BA5D-B6F0-89AE72499F52}" dt="2020-06-10T02:15:51.562" v="13"/>
          <ac:picMkLst>
            <pc:docMk/>
            <pc:sldMk cId="738440703" sldId="31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2.578" v="14"/>
        <pc:sldMkLst>
          <pc:docMk/>
          <pc:sldMk cId="1153078083" sldId="317"/>
        </pc:sldMkLst>
        <pc:picChg chg="del">
          <ac:chgData name="内田 陽子" userId="S::yoko_uchida@jpfgojp.onmicrosoft.com::3ba88787-b8da-4fc8-a417-83f627a88c5e" providerId="AD" clId="Web-{0A4BF700-9728-BA5D-B6F0-89AE72499F52}" dt="2020-06-10T02:15:52.578" v="14"/>
          <ac:picMkLst>
            <pc:docMk/>
            <pc:sldMk cId="1153078083" sldId="31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3.515" v="15"/>
        <pc:sldMkLst>
          <pc:docMk/>
          <pc:sldMk cId="3825169853" sldId="318"/>
        </pc:sldMkLst>
        <pc:picChg chg="del">
          <ac:chgData name="内田 陽子" userId="S::yoko_uchida@jpfgojp.onmicrosoft.com::3ba88787-b8da-4fc8-a417-83f627a88c5e" providerId="AD" clId="Web-{0A4BF700-9728-BA5D-B6F0-89AE72499F52}" dt="2020-06-10T02:15:53.515" v="15"/>
          <ac:picMkLst>
            <pc:docMk/>
            <pc:sldMk cId="3825169853" sldId="318"/>
            <ac:picMk id="5" creationId="{D39F41D0-F9FB-4C0C-9AC4-7F07700B9DD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5.593" v="17"/>
        <pc:sldMkLst>
          <pc:docMk/>
          <pc:sldMk cId="1774960540" sldId="319"/>
        </pc:sldMkLst>
        <pc:picChg chg="del">
          <ac:chgData name="内田 陽子" userId="S::yoko_uchida@jpfgojp.onmicrosoft.com::3ba88787-b8da-4fc8-a417-83f627a88c5e" providerId="AD" clId="Web-{0A4BF700-9728-BA5D-B6F0-89AE72499F52}" dt="2020-06-10T02:15:55.593" v="17"/>
          <ac:picMkLst>
            <pc:docMk/>
            <pc:sldMk cId="1774960540" sldId="31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6.578" v="18"/>
        <pc:sldMkLst>
          <pc:docMk/>
          <pc:sldMk cId="3863032254" sldId="320"/>
        </pc:sldMkLst>
        <pc:picChg chg="del">
          <ac:chgData name="内田 陽子" userId="S::yoko_uchida@jpfgojp.onmicrosoft.com::3ba88787-b8da-4fc8-a417-83f627a88c5e" providerId="AD" clId="Web-{0A4BF700-9728-BA5D-B6F0-89AE72499F52}" dt="2020-06-10T02:15:56.578" v="18"/>
          <ac:picMkLst>
            <pc:docMk/>
            <pc:sldMk cId="3863032254" sldId="32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8.718" v="19"/>
        <pc:sldMkLst>
          <pc:docMk/>
          <pc:sldMk cId="244417958" sldId="321"/>
        </pc:sldMkLst>
        <pc:picChg chg="del">
          <ac:chgData name="内田 陽子" userId="S::yoko_uchida@jpfgojp.onmicrosoft.com::3ba88787-b8da-4fc8-a417-83f627a88c5e" providerId="AD" clId="Web-{0A4BF700-9728-BA5D-B6F0-89AE72499F52}" dt="2020-06-10T02:15:58.718" v="19"/>
          <ac:picMkLst>
            <pc:docMk/>
            <pc:sldMk cId="244417958" sldId="32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8.765" v="20"/>
        <pc:sldMkLst>
          <pc:docMk/>
          <pc:sldMk cId="2311197673" sldId="322"/>
        </pc:sldMkLst>
        <pc:picChg chg="del">
          <ac:chgData name="内田 陽子" userId="S::yoko_uchida@jpfgojp.onmicrosoft.com::3ba88787-b8da-4fc8-a417-83f627a88c5e" providerId="AD" clId="Web-{0A4BF700-9728-BA5D-B6F0-89AE72499F52}" dt="2020-06-10T02:15:58.765" v="20"/>
          <ac:picMkLst>
            <pc:docMk/>
            <pc:sldMk cId="2311197673" sldId="32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9.609" v="21"/>
        <pc:sldMkLst>
          <pc:docMk/>
          <pc:sldMk cId="280679059" sldId="323"/>
        </pc:sldMkLst>
        <pc:picChg chg="del">
          <ac:chgData name="内田 陽子" userId="S::yoko_uchida@jpfgojp.onmicrosoft.com::3ba88787-b8da-4fc8-a417-83f627a88c5e" providerId="AD" clId="Web-{0A4BF700-9728-BA5D-B6F0-89AE72499F52}" dt="2020-06-10T02:15:59.609" v="21"/>
          <ac:picMkLst>
            <pc:docMk/>
            <pc:sldMk cId="280679059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0.578" v="22"/>
        <pc:sldMkLst>
          <pc:docMk/>
          <pc:sldMk cId="368989237" sldId="324"/>
        </pc:sldMkLst>
        <pc:picChg chg="del">
          <ac:chgData name="内田 陽子" userId="S::yoko_uchida@jpfgojp.onmicrosoft.com::3ba88787-b8da-4fc8-a417-83f627a88c5e" providerId="AD" clId="Web-{0A4BF700-9728-BA5D-B6F0-89AE72499F52}" dt="2020-06-10T02:16:00.578" v="22"/>
          <ac:picMkLst>
            <pc:docMk/>
            <pc:sldMk cId="368989237" sldId="324"/>
            <ac:picMk id="6" creationId="{00000000-0000-0000-0000-000000000000}"/>
          </ac:picMkLst>
        </pc:picChg>
      </pc:sldChg>
      <pc:sldChg chg="addSp delSp addAnim delAnim">
        <pc:chgData name="内田 陽子" userId="S::yoko_uchida@jpfgojp.onmicrosoft.com::3ba88787-b8da-4fc8-a417-83f627a88c5e" providerId="AD" clId="Web-{0A4BF700-9728-BA5D-B6F0-89AE72499F52}" dt="2020-06-10T02:16:40.031" v="37"/>
        <pc:sldMkLst>
          <pc:docMk/>
          <pc:sldMk cId="4224396963" sldId="325"/>
        </pc:sldMkLst>
        <pc:picChg chg="add del">
          <ac:chgData name="内田 陽子" userId="S::yoko_uchida@jpfgojp.onmicrosoft.com::3ba88787-b8da-4fc8-a417-83f627a88c5e" providerId="AD" clId="Web-{0A4BF700-9728-BA5D-B6F0-89AE72499F52}" dt="2020-06-10T02:16:40.031" v="37"/>
          <ac:picMkLst>
            <pc:docMk/>
            <pc:sldMk cId="4224396963" sldId="32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6.296" v="24"/>
        <pc:sldMkLst>
          <pc:docMk/>
          <pc:sldMk cId="2327999453" sldId="326"/>
        </pc:sldMkLst>
        <pc:picChg chg="del">
          <ac:chgData name="内田 陽子" userId="S::yoko_uchida@jpfgojp.onmicrosoft.com::3ba88787-b8da-4fc8-a417-83f627a88c5e" providerId="AD" clId="Web-{0A4BF700-9728-BA5D-B6F0-89AE72499F52}" dt="2020-06-10T02:16:06.296" v="24"/>
          <ac:picMkLst>
            <pc:docMk/>
            <pc:sldMk cId="2327999453" sldId="326"/>
            <ac:picMk id="5" creationId="{A38FF40E-3BFD-4FC4-8060-1AE7EEB22695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6.391" v="25"/>
        <pc:sldMkLst>
          <pc:docMk/>
          <pc:sldMk cId="3864796698" sldId="327"/>
        </pc:sldMkLst>
        <pc:picChg chg="del">
          <ac:chgData name="内田 陽子" userId="S::yoko_uchida@jpfgojp.onmicrosoft.com::3ba88787-b8da-4fc8-a417-83f627a88c5e" providerId="AD" clId="Web-{0A4BF700-9728-BA5D-B6F0-89AE72499F52}" dt="2020-06-10T02:16:06.391" v="25"/>
          <ac:picMkLst>
            <pc:docMk/>
            <pc:sldMk cId="3864796698" sldId="327"/>
            <ac:picMk id="5" creationId="{A38FF40E-3BFD-4FC4-8060-1AE7EEB22695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7.437" v="26"/>
        <pc:sldMkLst>
          <pc:docMk/>
          <pc:sldMk cId="1670154552" sldId="329"/>
        </pc:sldMkLst>
        <pc:picChg chg="del">
          <ac:chgData name="内田 陽子" userId="S::yoko_uchida@jpfgojp.onmicrosoft.com::3ba88787-b8da-4fc8-a417-83f627a88c5e" providerId="AD" clId="Web-{0A4BF700-9728-BA5D-B6F0-89AE72499F52}" dt="2020-06-10T02:16:07.437" v="26"/>
          <ac:picMkLst>
            <pc:docMk/>
            <pc:sldMk cId="1670154552" sldId="329"/>
            <ac:picMk id="5" creationId="{A38FF40E-3BFD-4FC4-8060-1AE7EEB22695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12.718" v="29"/>
        <pc:sldMkLst>
          <pc:docMk/>
          <pc:sldMk cId="3542053917" sldId="330"/>
        </pc:sldMkLst>
        <pc:picChg chg="del">
          <ac:chgData name="内田 陽子" userId="S::yoko_uchida@jpfgojp.onmicrosoft.com::3ba88787-b8da-4fc8-a417-83f627a88c5e" providerId="AD" clId="Web-{0A4BF700-9728-BA5D-B6F0-89AE72499F52}" dt="2020-06-10T02:16:12.718" v="29"/>
          <ac:picMkLst>
            <pc:docMk/>
            <pc:sldMk cId="3542053917" sldId="33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10.265" v="28"/>
        <pc:sldMkLst>
          <pc:docMk/>
          <pc:sldMk cId="457820604" sldId="331"/>
        </pc:sldMkLst>
        <pc:picChg chg="del">
          <ac:chgData name="内田 陽子" userId="S::yoko_uchida@jpfgojp.onmicrosoft.com::3ba88787-b8da-4fc8-a417-83f627a88c5e" providerId="AD" clId="Web-{0A4BF700-9728-BA5D-B6F0-89AE72499F52}" dt="2020-06-10T02:16:10.265" v="28"/>
          <ac:picMkLst>
            <pc:docMk/>
            <pc:sldMk cId="457820604" sldId="33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15.734" v="30"/>
        <pc:sldMkLst>
          <pc:docMk/>
          <pc:sldMk cId="4212335136" sldId="332"/>
        </pc:sldMkLst>
        <pc:picChg chg="del">
          <ac:chgData name="内田 陽子" userId="S::yoko_uchida@jpfgojp.onmicrosoft.com::3ba88787-b8da-4fc8-a417-83f627a88c5e" providerId="AD" clId="Web-{0A4BF700-9728-BA5D-B6F0-89AE72499F52}" dt="2020-06-10T02:16:15.734" v="30"/>
          <ac:picMkLst>
            <pc:docMk/>
            <pc:sldMk cId="4212335136" sldId="332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17.297" v="31"/>
        <pc:sldMkLst>
          <pc:docMk/>
          <pc:sldMk cId="739169526" sldId="333"/>
        </pc:sldMkLst>
        <pc:picChg chg="del">
          <ac:chgData name="内田 陽子" userId="S::yoko_uchida@jpfgojp.onmicrosoft.com::3ba88787-b8da-4fc8-a417-83f627a88c5e" providerId="AD" clId="Web-{0A4BF700-9728-BA5D-B6F0-89AE72499F52}" dt="2020-06-10T02:16:17.297" v="31"/>
          <ac:picMkLst>
            <pc:docMk/>
            <pc:sldMk cId="739169526" sldId="333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3.312" v="23"/>
        <pc:sldMkLst>
          <pc:docMk/>
          <pc:sldMk cId="324226973" sldId="334"/>
        </pc:sldMkLst>
        <pc:picChg chg="del">
          <ac:chgData name="内田 陽子" userId="S::yoko_uchida@jpfgojp.onmicrosoft.com::3ba88787-b8da-4fc8-a417-83f627a88c5e" providerId="AD" clId="Web-{0A4BF700-9728-BA5D-B6F0-89AE72499F52}" dt="2020-06-10T02:16:03.312" v="23"/>
          <ac:picMkLst>
            <pc:docMk/>
            <pc:sldMk cId="324226973" sldId="33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29.312" v="34"/>
        <pc:sldMkLst>
          <pc:docMk/>
          <pc:sldMk cId="1746018311" sldId="335"/>
        </pc:sldMkLst>
        <pc:picChg chg="del">
          <ac:chgData name="内田 陽子" userId="S::yoko_uchida@jpfgojp.onmicrosoft.com::3ba88787-b8da-4fc8-a417-83f627a88c5e" providerId="AD" clId="Web-{0A4BF700-9728-BA5D-B6F0-89AE72499F52}" dt="2020-06-10T02:16:29.312" v="34"/>
          <ac:picMkLst>
            <pc:docMk/>
            <pc:sldMk cId="1746018311" sldId="33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9.140" v="44"/>
        <pc:sldMkLst>
          <pc:docMk/>
          <pc:sldMk cId="2022039436" sldId="336"/>
        </pc:sldMkLst>
        <pc:picChg chg="del">
          <ac:chgData name="内田 陽子" userId="S::yoko_uchida@jpfgojp.onmicrosoft.com::3ba88787-b8da-4fc8-a417-83f627a88c5e" providerId="AD" clId="Web-{0A4BF700-9728-BA5D-B6F0-89AE72499F52}" dt="2020-06-10T02:16:49.140" v="44"/>
          <ac:picMkLst>
            <pc:docMk/>
            <pc:sldMk cId="2022039436" sldId="336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0A4BF700-9728-BA5D-B6F0-89AE72499F52}" dt="2020-06-10T02:16:36.375" v="36"/>
        <pc:sldMkLst>
          <pc:docMk/>
          <pc:sldMk cId="3701498271" sldId="337"/>
        </pc:sldMkLst>
        <pc:picChg chg="del mod">
          <ac:chgData name="内田 陽子" userId="S::yoko_uchida@jpfgojp.onmicrosoft.com::3ba88787-b8da-4fc8-a417-83f627a88c5e" providerId="AD" clId="Web-{0A4BF700-9728-BA5D-B6F0-89AE72499F52}" dt="2020-06-10T02:16:36.375" v="36"/>
          <ac:picMkLst>
            <pc:docMk/>
            <pc:sldMk cId="3701498271" sldId="33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1.156" v="38"/>
        <pc:sldMkLst>
          <pc:docMk/>
          <pc:sldMk cId="3222438773" sldId="338"/>
        </pc:sldMkLst>
        <pc:picChg chg="del">
          <ac:chgData name="内田 陽子" userId="S::yoko_uchida@jpfgojp.onmicrosoft.com::3ba88787-b8da-4fc8-a417-83f627a88c5e" providerId="AD" clId="Web-{0A4BF700-9728-BA5D-B6F0-89AE72499F52}" dt="2020-06-10T02:16:41.156" v="38"/>
          <ac:picMkLst>
            <pc:docMk/>
            <pc:sldMk cId="3222438773" sldId="338"/>
            <ac:picMk id="5" creationId="{A38FF40E-3BFD-4FC4-8060-1AE7EEB22695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2.468" v="39"/>
        <pc:sldMkLst>
          <pc:docMk/>
          <pc:sldMk cId="65737217" sldId="339"/>
        </pc:sldMkLst>
        <pc:picChg chg="del">
          <ac:chgData name="内田 陽子" userId="S::yoko_uchida@jpfgojp.onmicrosoft.com::3ba88787-b8da-4fc8-a417-83f627a88c5e" providerId="AD" clId="Web-{0A4BF700-9728-BA5D-B6F0-89AE72499F52}" dt="2020-06-10T02:16:42.468" v="39"/>
          <ac:picMkLst>
            <pc:docMk/>
            <pc:sldMk cId="65737217" sldId="33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5.828" v="41"/>
        <pc:sldMkLst>
          <pc:docMk/>
          <pc:sldMk cId="3841924907" sldId="340"/>
        </pc:sldMkLst>
        <pc:picChg chg="del">
          <ac:chgData name="内田 陽子" userId="S::yoko_uchida@jpfgojp.onmicrosoft.com::3ba88787-b8da-4fc8-a417-83f627a88c5e" providerId="AD" clId="Web-{0A4BF700-9728-BA5D-B6F0-89AE72499F52}" dt="2020-06-10T02:16:45.828" v="41"/>
          <ac:picMkLst>
            <pc:docMk/>
            <pc:sldMk cId="3841924907" sldId="340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A5E0FCA2-D4B8-ED1D-70A2-B1570059768C}"/>
    <pc:docChg chg="modSld">
      <pc:chgData name="内田 陽子" userId="S::yoko_uchida@jpfgojp.onmicrosoft.com::3ba88787-b8da-4fc8-a417-83f627a88c5e" providerId="AD" clId="Web-{A5E0FCA2-D4B8-ED1D-70A2-B1570059768C}" dt="2020-06-17T03:47:20.157" v="256"/>
      <pc:docMkLst>
        <pc:docMk/>
      </pc:docMkLst>
      <pc:sldChg chg="addSp delSp modSp">
        <pc:chgData name="内田 陽子" userId="S::yoko_uchida@jpfgojp.onmicrosoft.com::3ba88787-b8da-4fc8-a417-83f627a88c5e" providerId="AD" clId="Web-{A5E0FCA2-D4B8-ED1D-70A2-B1570059768C}" dt="2020-06-17T03:19:34.536" v="49"/>
        <pc:sldMkLst>
          <pc:docMk/>
          <pc:sldMk cId="2283284937" sldId="277"/>
        </pc:sldMkLst>
        <pc:spChg chg="add del mod">
          <ac:chgData name="内田 陽子" userId="S::yoko_uchida@jpfgojp.onmicrosoft.com::3ba88787-b8da-4fc8-a417-83f627a88c5e" providerId="AD" clId="Web-{A5E0FCA2-D4B8-ED1D-70A2-B1570059768C}" dt="2020-06-17T03:19:34.536" v="49"/>
          <ac:spMkLst>
            <pc:docMk/>
            <pc:sldMk cId="2283284937" sldId="277"/>
            <ac:spMk id="2" creationId="{CE72CFA3-6583-47F7-A69E-383A8CE7E392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18:50.942" v="47" actId="1076"/>
          <ac:spMkLst>
            <pc:docMk/>
            <pc:sldMk cId="2283284937" sldId="277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18:50.958" v="48" actId="1076"/>
          <ac:spMkLst>
            <pc:docMk/>
            <pc:sldMk cId="2283284937" sldId="277"/>
            <ac:spMk id="5" creationId="{00000000-0000-0000-0000-000000000000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31.559" v="112"/>
        <pc:sldMkLst>
          <pc:docMk/>
          <pc:sldMk cId="2720290243" sldId="278"/>
        </pc:sldMkLst>
        <pc:spChg chg="add del">
          <ac:chgData name="内田 陽子" userId="S::yoko_uchida@jpfgojp.onmicrosoft.com::3ba88787-b8da-4fc8-a417-83f627a88c5e" providerId="AD" clId="Web-{A5E0FCA2-D4B8-ED1D-70A2-B1570059768C}" dt="2020-06-17T03:37:31.559" v="112"/>
          <ac:spMkLst>
            <pc:docMk/>
            <pc:sldMk cId="2720290243" sldId="278"/>
            <ac:spMk id="5" creationId="{03CF12F2-469F-4F08-9257-F87853F334C1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0:34.795" v="158"/>
        <pc:sldMkLst>
          <pc:docMk/>
          <pc:sldMk cId="1621167903" sldId="281"/>
        </pc:sldMkLst>
        <pc:spChg chg="add del">
          <ac:chgData name="内田 陽子" userId="S::yoko_uchida@jpfgojp.onmicrosoft.com::3ba88787-b8da-4fc8-a417-83f627a88c5e" providerId="AD" clId="Web-{A5E0FCA2-D4B8-ED1D-70A2-B1570059768C}" dt="2020-06-17T03:40:34.795" v="158"/>
          <ac:spMkLst>
            <pc:docMk/>
            <pc:sldMk cId="1621167903" sldId="281"/>
            <ac:spMk id="5" creationId="{ABA2F35A-D197-4BAB-AB1D-1AC2717D9B2D}"/>
          </ac:spMkLst>
        </pc:spChg>
      </pc:sldChg>
      <pc:sldChg chg="delSp">
        <pc:chgData name="内田 陽子" userId="S::yoko_uchida@jpfgojp.onmicrosoft.com::3ba88787-b8da-4fc8-a417-83f627a88c5e" providerId="AD" clId="Web-{A5E0FCA2-D4B8-ED1D-70A2-B1570059768C}" dt="2020-06-17T02:45:41.751" v="0"/>
        <pc:sldMkLst>
          <pc:docMk/>
          <pc:sldMk cId="394701882" sldId="282"/>
        </pc:sldMkLst>
        <pc:spChg chg="del">
          <ac:chgData name="内田 陽子" userId="S::yoko_uchida@jpfgojp.onmicrosoft.com::3ba88787-b8da-4fc8-a417-83f627a88c5e" providerId="AD" clId="Web-{A5E0FCA2-D4B8-ED1D-70A2-B1570059768C}" dt="2020-06-17T02:45:41.751" v="0"/>
          <ac:spMkLst>
            <pc:docMk/>
            <pc:sldMk cId="394701882" sldId="282"/>
            <ac:spMk id="12" creationId="{38DDF7C2-244A-48D5-B347-025251DD2B89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3:39.073" v="62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A5E0FCA2-D4B8-ED1D-70A2-B1570059768C}" dt="2020-06-17T03:21:15.787" v="56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21:15.771" v="54" actId="1076"/>
          <ac:spMkLst>
            <pc:docMk/>
            <pc:sldMk cId="3107100717" sldId="283"/>
            <ac:spMk id="3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A5E0FCA2-D4B8-ED1D-70A2-B1570059768C}" dt="2020-06-17T03:33:39.073" v="62"/>
          <ac:spMkLst>
            <pc:docMk/>
            <pc:sldMk cId="3107100717" sldId="283"/>
            <ac:spMk id="5" creationId="{9C1637F2-E576-4A03-95B2-CE9182538028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21:15.771" v="55" actId="1076"/>
          <ac:spMkLst>
            <pc:docMk/>
            <pc:sldMk cId="3107100717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21:15.802" v="57" actId="1076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21:15.818" v="58" actId="1076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21:15.818" v="59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2:38.311" v="186"/>
        <pc:sldMkLst>
          <pc:docMk/>
          <pc:sldMk cId="1017873336" sldId="286"/>
        </pc:sldMkLst>
        <pc:spChg chg="add del">
          <ac:chgData name="内田 陽子" userId="S::yoko_uchida@jpfgojp.onmicrosoft.com::3ba88787-b8da-4fc8-a417-83f627a88c5e" providerId="AD" clId="Web-{A5E0FCA2-D4B8-ED1D-70A2-B1570059768C}" dt="2020-06-17T03:42:38.311" v="186"/>
          <ac:spMkLst>
            <pc:docMk/>
            <pc:sldMk cId="1017873336" sldId="286"/>
            <ac:spMk id="2" creationId="{4C98B52F-D05E-487D-BB91-16F7CA73D61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2:29.295" v="184" actId="1076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2:29.295" v="185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2:47:04.408" v="4"/>
        <pc:sldMkLst>
          <pc:docMk/>
          <pc:sldMk cId="2603153985" sldId="288"/>
        </pc:sldMkLst>
        <pc:spChg chg="del">
          <ac:chgData name="内田 陽子" userId="S::yoko_uchida@jpfgojp.onmicrosoft.com::3ba88787-b8da-4fc8-a417-83f627a88c5e" providerId="AD" clId="Web-{A5E0FCA2-D4B8-ED1D-70A2-B1570059768C}" dt="2020-06-17T02:47:04.408" v="4"/>
          <ac:spMkLst>
            <pc:docMk/>
            <pc:sldMk cId="2603153985" sldId="288"/>
            <ac:spMk id="12" creationId="{4B57E7FA-0741-4A37-B7EC-6825D8272782}"/>
          </ac:spMkLst>
        </pc:spChg>
        <pc:spChg chg="del">
          <ac:chgData name="内田 陽子" userId="S::yoko_uchida@jpfgojp.onmicrosoft.com::3ba88787-b8da-4fc8-a417-83f627a88c5e" providerId="AD" clId="Web-{A5E0FCA2-D4B8-ED1D-70A2-B1570059768C}" dt="2020-06-17T02:46:58.126" v="3"/>
          <ac:spMkLst>
            <pc:docMk/>
            <pc:sldMk cId="2603153985" sldId="288"/>
            <ac:spMk id="13" creationId="{4B57E7FA-0741-4A37-B7EC-6825D8272782}"/>
          </ac:spMkLst>
        </pc:spChg>
        <pc:spChg chg="add del">
          <ac:chgData name="内田 陽子" userId="S::yoko_uchida@jpfgojp.onmicrosoft.com::3ba88787-b8da-4fc8-a417-83f627a88c5e" providerId="AD" clId="Web-{A5E0FCA2-D4B8-ED1D-70A2-B1570059768C}" dt="2020-06-17T02:46:48.001" v="2"/>
          <ac:spMkLst>
            <pc:docMk/>
            <pc:sldMk cId="2603153985" sldId="288"/>
            <ac:spMk id="14" creationId="{4B57E7FA-0741-4A37-B7EC-6825D8272782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1:23.826" v="176"/>
        <pc:sldMkLst>
          <pc:docMk/>
          <pc:sldMk cId="2915071554" sldId="293"/>
        </pc:sldMkLst>
        <pc:spChg chg="add del">
          <ac:chgData name="内田 陽子" userId="S::yoko_uchida@jpfgojp.onmicrosoft.com::3ba88787-b8da-4fc8-a417-83f627a88c5e" providerId="AD" clId="Web-{A5E0FCA2-D4B8-ED1D-70A2-B1570059768C}" dt="2020-06-17T03:41:23.826" v="176"/>
          <ac:spMkLst>
            <pc:docMk/>
            <pc:sldMk cId="2915071554" sldId="293"/>
            <ac:spMk id="5" creationId="{F51E8FC9-B654-42C8-BF98-A8BE8706ED9E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1:11.482" v="172"/>
        <pc:sldMkLst>
          <pc:docMk/>
          <pc:sldMk cId="1323552019" sldId="294"/>
        </pc:sldMkLst>
        <pc:spChg chg="add del">
          <ac:chgData name="内田 陽子" userId="S::yoko_uchida@jpfgojp.onmicrosoft.com::3ba88787-b8da-4fc8-a417-83f627a88c5e" providerId="AD" clId="Web-{A5E0FCA2-D4B8-ED1D-70A2-B1570059768C}" dt="2020-06-17T03:41:11.482" v="172"/>
          <ac:spMkLst>
            <pc:docMk/>
            <pc:sldMk cId="1323552019" sldId="294"/>
            <ac:spMk id="5" creationId="{F3A2603F-B185-4432-BD7D-B7C5BFD24370}"/>
          </ac:spMkLst>
        </pc:spChg>
      </pc:sldChg>
      <pc:sldChg chg="delSp">
        <pc:chgData name="内田 陽子" userId="S::yoko_uchida@jpfgojp.onmicrosoft.com::3ba88787-b8da-4fc8-a417-83f627a88c5e" providerId="AD" clId="Web-{A5E0FCA2-D4B8-ED1D-70A2-B1570059768C}" dt="2020-06-17T03:04:55.841" v="5"/>
        <pc:sldMkLst>
          <pc:docMk/>
          <pc:sldMk cId="307788195" sldId="308"/>
        </pc:sldMkLst>
        <pc:spChg chg="del">
          <ac:chgData name="内田 陽子" userId="S::yoko_uchida@jpfgojp.onmicrosoft.com::3ba88787-b8da-4fc8-a417-83f627a88c5e" providerId="AD" clId="Web-{A5E0FCA2-D4B8-ED1D-70A2-B1570059768C}" dt="2020-06-17T03:04:55.841" v="5"/>
          <ac:spMkLst>
            <pc:docMk/>
            <pc:sldMk cId="307788195" sldId="308"/>
            <ac:spMk id="12" creationId="{372B604E-4790-483B-B6B6-506C0B69CA8C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08:47.585" v="20"/>
        <pc:sldMkLst>
          <pc:docMk/>
          <pc:sldMk cId="4042142656" sldId="309"/>
        </pc:sldMkLst>
        <pc:spChg chg="mod">
          <ac:chgData name="内田 陽子" userId="S::yoko_uchida@jpfgojp.onmicrosoft.com::3ba88787-b8da-4fc8-a417-83f627a88c5e" providerId="AD" clId="Web-{A5E0FCA2-D4B8-ED1D-70A2-B1570059768C}" dt="2020-06-17T03:08:19.335" v="18" actId="1076"/>
          <ac:spMkLst>
            <pc:docMk/>
            <pc:sldMk cId="4042142656" sldId="309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A5E0FCA2-D4B8-ED1D-70A2-B1570059768C}" dt="2020-06-17T03:08:31.067" v="19"/>
          <ac:spMkLst>
            <pc:docMk/>
            <pc:sldMk cId="4042142656" sldId="309"/>
            <ac:spMk id="3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A5E0FCA2-D4B8-ED1D-70A2-B1570059768C}" dt="2020-06-17T03:08:47.585" v="20"/>
          <ac:spMkLst>
            <pc:docMk/>
            <pc:sldMk cId="4042142656" sldId="309"/>
            <ac:spMk id="5" creationId="{E9CD7AAB-90F6-441F-90E1-B789E18F9FFB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08:19.328" v="17" actId="1076"/>
          <ac:spMkLst>
            <pc:docMk/>
            <pc:sldMk cId="4042142656" sldId="30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17:04.754" v="35"/>
        <pc:sldMkLst>
          <pc:docMk/>
          <pc:sldMk cId="1987122210" sldId="310"/>
        </pc:sldMkLst>
        <pc:spChg chg="mod">
          <ac:chgData name="内田 陽子" userId="S::yoko_uchida@jpfgojp.onmicrosoft.com::3ba88787-b8da-4fc8-a417-83f627a88c5e" providerId="AD" clId="Web-{A5E0FCA2-D4B8-ED1D-70A2-B1570059768C}" dt="2020-06-17T03:17:01.426" v="34" actId="1076"/>
          <ac:spMkLst>
            <pc:docMk/>
            <pc:sldMk cId="1987122210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17:01.410" v="32" actId="1076"/>
          <ac:spMkLst>
            <pc:docMk/>
            <pc:sldMk cId="1987122210" sldId="310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A5E0FCA2-D4B8-ED1D-70A2-B1570059768C}" dt="2020-06-17T03:11:32.205" v="22"/>
          <ac:spMkLst>
            <pc:docMk/>
            <pc:sldMk cId="1987122210" sldId="310"/>
            <ac:spMk id="5" creationId="{DE733C36-D051-45E5-AF4B-AFF46A06CC07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17:01.426" v="33" actId="1076"/>
          <ac:spMkLst>
            <pc:docMk/>
            <pc:sldMk cId="1987122210" sldId="310"/>
            <ac:spMk id="7" creationId="{1AF68CEC-B70C-4DFA-9973-E5B8A12ED17D}"/>
          </ac:spMkLst>
        </pc:spChg>
        <pc:spChg chg="add del mod ord">
          <ac:chgData name="内田 陽子" userId="S::yoko_uchida@jpfgojp.onmicrosoft.com::3ba88787-b8da-4fc8-a417-83f627a88c5e" providerId="AD" clId="Web-{A5E0FCA2-D4B8-ED1D-70A2-B1570059768C}" dt="2020-06-17T03:17:04.754" v="35"/>
          <ac:spMkLst>
            <pc:docMk/>
            <pc:sldMk cId="1987122210" sldId="310"/>
            <ac:spMk id="9" creationId="{54267F36-5C5B-4421-9834-4AD198B9DD2A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18:04.379" v="37"/>
        <pc:sldMkLst>
          <pc:docMk/>
          <pc:sldMk cId="3637094930" sldId="311"/>
        </pc:sldMkLst>
        <pc:spChg chg="add del">
          <ac:chgData name="内田 陽子" userId="S::yoko_uchida@jpfgojp.onmicrosoft.com::3ba88787-b8da-4fc8-a417-83f627a88c5e" providerId="AD" clId="Web-{A5E0FCA2-D4B8-ED1D-70A2-B1570059768C}" dt="2020-06-17T03:18:04.379" v="37"/>
          <ac:spMkLst>
            <pc:docMk/>
            <pc:sldMk cId="3637094930" sldId="311"/>
            <ac:spMk id="5" creationId="{B773E105-CDA1-4DA0-9CDD-AD4C9B690195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4:47.042" v="73"/>
        <pc:sldMkLst>
          <pc:docMk/>
          <pc:sldMk cId="4195799039" sldId="312"/>
        </pc:sldMkLst>
        <pc:spChg chg="mod">
          <ac:chgData name="内田 陽子" userId="S::yoko_uchida@jpfgojp.onmicrosoft.com::3ba88787-b8da-4fc8-a417-83f627a88c5e" providerId="AD" clId="Web-{A5E0FCA2-D4B8-ED1D-70A2-B1570059768C}" dt="2020-06-17T03:34:30.730" v="67" actId="1076"/>
          <ac:spMkLst>
            <pc:docMk/>
            <pc:sldMk cId="4195799039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4:30.714" v="65" actId="1076"/>
          <ac:spMkLst>
            <pc:docMk/>
            <pc:sldMk cId="4195799039" sldId="312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34:37.292" v="72"/>
          <ac:spMkLst>
            <pc:docMk/>
            <pc:sldMk cId="4195799039" sldId="312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34:47.042" v="73"/>
          <ac:spMkLst>
            <pc:docMk/>
            <pc:sldMk cId="4195799039" sldId="312"/>
            <ac:spMk id="5" creationId="{42BD7CE8-C641-4AC7-A7E1-C04D1C9EFD65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4:30.714" v="66" actId="1076"/>
          <ac:spMkLst>
            <pc:docMk/>
            <pc:sldMk cId="4195799039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4:30.730" v="68" actId="1076"/>
          <ac:spMkLst>
            <pc:docMk/>
            <pc:sldMk cId="4195799039" sldId="31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4:30.745" v="69" actId="1076"/>
          <ac:spMkLst>
            <pc:docMk/>
            <pc:sldMk cId="4195799039" sldId="31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4:30.745" v="70" actId="1076"/>
          <ac:spMkLst>
            <pc:docMk/>
            <pc:sldMk cId="4195799039" sldId="312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5:32.043" v="84"/>
        <pc:sldMkLst>
          <pc:docMk/>
          <pc:sldMk cId="4280229111" sldId="313"/>
        </pc:sldMkLst>
        <pc:spChg chg="mod">
          <ac:chgData name="内田 陽子" userId="S::yoko_uchida@jpfgojp.onmicrosoft.com::3ba88787-b8da-4fc8-a417-83f627a88c5e" providerId="AD" clId="Web-{A5E0FCA2-D4B8-ED1D-70A2-B1570059768C}" dt="2020-06-17T03:35:24.089" v="78" actId="1076"/>
          <ac:spMkLst>
            <pc:docMk/>
            <pc:sldMk cId="4280229111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5:24.058" v="76" actId="1076"/>
          <ac:spMkLst>
            <pc:docMk/>
            <pc:sldMk cId="4280229111" sldId="31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35:28.386" v="83"/>
          <ac:spMkLst>
            <pc:docMk/>
            <pc:sldMk cId="4280229111" sldId="313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35:32.043" v="84"/>
          <ac:spMkLst>
            <pc:docMk/>
            <pc:sldMk cId="4280229111" sldId="313"/>
            <ac:spMk id="5" creationId="{8E2E8BDF-22C1-401D-ABAE-8F0F6E127BE8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5:24.074" v="77" actId="1076"/>
          <ac:spMkLst>
            <pc:docMk/>
            <pc:sldMk cId="4280229111" sldId="3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5:24.089" v="79" actId="1076"/>
          <ac:spMkLst>
            <pc:docMk/>
            <pc:sldMk cId="4280229111" sldId="31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5:24.105" v="80" actId="1076"/>
          <ac:spMkLst>
            <pc:docMk/>
            <pc:sldMk cId="4280229111" sldId="31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5:24.121" v="81" actId="1076"/>
          <ac:spMkLst>
            <pc:docMk/>
            <pc:sldMk cId="4280229111" sldId="313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6:23.309" v="97" actId="1076"/>
        <pc:sldMkLst>
          <pc:docMk/>
          <pc:sldMk cId="2667874630" sldId="314"/>
        </pc:sldMkLst>
        <pc:spChg chg="mod">
          <ac:chgData name="内田 陽子" userId="S::yoko_uchida@jpfgojp.onmicrosoft.com::3ba88787-b8da-4fc8-a417-83f627a88c5e" providerId="AD" clId="Web-{A5E0FCA2-D4B8-ED1D-70A2-B1570059768C}" dt="2020-06-17T03:36:01.699" v="89" actId="1076"/>
          <ac:spMkLst>
            <pc:docMk/>
            <pc:sldMk cId="2667874630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01.683" v="87" actId="1076"/>
          <ac:spMkLst>
            <pc:docMk/>
            <pc:sldMk cId="2667874630" sldId="314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A5E0FCA2-D4B8-ED1D-70A2-B1570059768C}" dt="2020-06-17T03:36:23.309" v="97" actId="1076"/>
          <ac:spMkLst>
            <pc:docMk/>
            <pc:sldMk cId="2667874630" sldId="31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36:10.715" v="95"/>
          <ac:spMkLst>
            <pc:docMk/>
            <pc:sldMk cId="2667874630" sldId="314"/>
            <ac:spMk id="5" creationId="{61F1E58A-D8C6-4C9E-8761-B5A29EE9E1E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01.683" v="88" actId="1076"/>
          <ac:spMkLst>
            <pc:docMk/>
            <pc:sldMk cId="2667874630" sldId="3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01.715" v="90" actId="1076"/>
          <ac:spMkLst>
            <pc:docMk/>
            <pc:sldMk cId="2667874630" sldId="31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01.715" v="91" actId="1076"/>
          <ac:spMkLst>
            <pc:docMk/>
            <pc:sldMk cId="2667874630" sldId="31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01.730" v="92" actId="1076"/>
          <ac:spMkLst>
            <pc:docMk/>
            <pc:sldMk cId="2667874630" sldId="314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6:35.637" v="99"/>
        <pc:sldMkLst>
          <pc:docMk/>
          <pc:sldMk cId="2892241778" sldId="315"/>
        </pc:sldMkLst>
        <pc:spChg chg="add del">
          <ac:chgData name="内田 陽子" userId="S::yoko_uchida@jpfgojp.onmicrosoft.com::3ba88787-b8da-4fc8-a417-83f627a88c5e" providerId="AD" clId="Web-{A5E0FCA2-D4B8-ED1D-70A2-B1570059768C}" dt="2020-06-17T03:36:35.637" v="99"/>
          <ac:spMkLst>
            <pc:docMk/>
            <pc:sldMk cId="2892241778" sldId="315"/>
            <ac:spMk id="5" creationId="{B42C700B-E8EC-4AF3-95B0-765689783CAB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6:38.777" v="101"/>
        <pc:sldMkLst>
          <pc:docMk/>
          <pc:sldMk cId="738440703" sldId="316"/>
        </pc:sldMkLst>
        <pc:spChg chg="add del">
          <ac:chgData name="内田 陽子" userId="S::yoko_uchida@jpfgojp.onmicrosoft.com::3ba88787-b8da-4fc8-a417-83f627a88c5e" providerId="AD" clId="Web-{A5E0FCA2-D4B8-ED1D-70A2-B1570059768C}" dt="2020-06-17T03:36:38.777" v="101"/>
          <ac:spMkLst>
            <pc:docMk/>
            <pc:sldMk cId="738440703" sldId="316"/>
            <ac:spMk id="5" creationId="{ED182052-586B-4E55-9FFA-0051BB44A639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6:44.231" v="103"/>
        <pc:sldMkLst>
          <pc:docMk/>
          <pc:sldMk cId="1153078083" sldId="317"/>
        </pc:sldMkLst>
        <pc:spChg chg="add del">
          <ac:chgData name="内田 陽子" userId="S::yoko_uchida@jpfgojp.onmicrosoft.com::3ba88787-b8da-4fc8-a417-83f627a88c5e" providerId="AD" clId="Web-{A5E0FCA2-D4B8-ED1D-70A2-B1570059768C}" dt="2020-06-17T03:36:44.231" v="103"/>
          <ac:spMkLst>
            <pc:docMk/>
            <pc:sldMk cId="1153078083" sldId="317"/>
            <ac:spMk id="5" creationId="{8D2C2D77-F134-4F26-B72D-AB028FA7BA4E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7:22.465" v="110"/>
        <pc:sldMkLst>
          <pc:docMk/>
          <pc:sldMk cId="3825169853" sldId="318"/>
        </pc:sldMkLst>
        <pc:spChg chg="add">
          <ac:chgData name="内田 陽子" userId="S::yoko_uchida@jpfgojp.onmicrosoft.com::3ba88787-b8da-4fc8-a417-83f627a88c5e" providerId="AD" clId="Web-{A5E0FCA2-D4B8-ED1D-70A2-B1570059768C}" dt="2020-06-17T03:36:48.574" v="104"/>
          <ac:spMkLst>
            <pc:docMk/>
            <pc:sldMk cId="3825169853" sldId="318"/>
            <ac:spMk id="2" creationId="{85EF55FB-C206-4362-AE19-CEC6EFC0B9D8}"/>
          </ac:spMkLst>
        </pc:spChg>
        <pc:spChg chg="del mod">
          <ac:chgData name="内田 陽子" userId="S::yoko_uchida@jpfgojp.onmicrosoft.com::3ba88787-b8da-4fc8-a417-83f627a88c5e" providerId="AD" clId="Web-{A5E0FCA2-D4B8-ED1D-70A2-B1570059768C}" dt="2020-06-17T03:37:05.575" v="109"/>
          <ac:spMkLst>
            <pc:docMk/>
            <pc:sldMk cId="3825169853" sldId="31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37:00.840" v="108"/>
          <ac:spMkLst>
            <pc:docMk/>
            <pc:sldMk cId="3825169853" sldId="3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57.324" v="106" actId="1076"/>
          <ac:spMkLst>
            <pc:docMk/>
            <pc:sldMk cId="3825169853" sldId="318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A5E0FCA2-D4B8-ED1D-70A2-B1570059768C}" dt="2020-06-17T03:37:22.465" v="110"/>
          <ac:spMkLst>
            <pc:docMk/>
            <pc:sldMk cId="3825169853" sldId="318"/>
            <ac:spMk id="8" creationId="{38598A41-BB8E-42D0-85B0-70AE80E18F03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37.528" v="114"/>
        <pc:sldMkLst>
          <pc:docMk/>
          <pc:sldMk cId="1774960540" sldId="319"/>
        </pc:sldMkLst>
        <pc:spChg chg="add del">
          <ac:chgData name="内田 陽子" userId="S::yoko_uchida@jpfgojp.onmicrosoft.com::3ba88787-b8da-4fc8-a417-83f627a88c5e" providerId="AD" clId="Web-{A5E0FCA2-D4B8-ED1D-70A2-B1570059768C}" dt="2020-06-17T03:37:37.528" v="114"/>
          <ac:spMkLst>
            <pc:docMk/>
            <pc:sldMk cId="1774960540" sldId="319"/>
            <ac:spMk id="5" creationId="{B1032120-1966-4ABA-9946-A87D03DC3D22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40.825" v="116"/>
        <pc:sldMkLst>
          <pc:docMk/>
          <pc:sldMk cId="3863032254" sldId="320"/>
        </pc:sldMkLst>
        <pc:spChg chg="add del">
          <ac:chgData name="内田 陽子" userId="S::yoko_uchida@jpfgojp.onmicrosoft.com::3ba88787-b8da-4fc8-a417-83f627a88c5e" providerId="AD" clId="Web-{A5E0FCA2-D4B8-ED1D-70A2-B1570059768C}" dt="2020-06-17T03:37:40.825" v="116"/>
          <ac:spMkLst>
            <pc:docMk/>
            <pc:sldMk cId="3863032254" sldId="320"/>
            <ac:spMk id="5" creationId="{E2F52457-4CD0-4953-A06F-BAF4D97746EC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43.856" v="118"/>
        <pc:sldMkLst>
          <pc:docMk/>
          <pc:sldMk cId="244417958" sldId="321"/>
        </pc:sldMkLst>
        <pc:spChg chg="add del">
          <ac:chgData name="内田 陽子" userId="S::yoko_uchida@jpfgojp.onmicrosoft.com::3ba88787-b8da-4fc8-a417-83f627a88c5e" providerId="AD" clId="Web-{A5E0FCA2-D4B8-ED1D-70A2-B1570059768C}" dt="2020-06-17T03:37:43.856" v="118"/>
          <ac:spMkLst>
            <pc:docMk/>
            <pc:sldMk cId="244417958" sldId="321"/>
            <ac:spMk id="2" creationId="{BE9B18B2-F544-4981-9840-38640FBF19AD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49.575" v="120"/>
        <pc:sldMkLst>
          <pc:docMk/>
          <pc:sldMk cId="2311197673" sldId="322"/>
        </pc:sldMkLst>
        <pc:spChg chg="add del">
          <ac:chgData name="内田 陽子" userId="S::yoko_uchida@jpfgojp.onmicrosoft.com::3ba88787-b8da-4fc8-a417-83f627a88c5e" providerId="AD" clId="Web-{A5E0FCA2-D4B8-ED1D-70A2-B1570059768C}" dt="2020-06-17T03:37:49.575" v="120"/>
          <ac:spMkLst>
            <pc:docMk/>
            <pc:sldMk cId="2311197673" sldId="322"/>
            <ac:spMk id="2" creationId="{0AEF8968-14C2-4FB9-BD92-2CB5DA824EC6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52.809" v="122"/>
        <pc:sldMkLst>
          <pc:docMk/>
          <pc:sldMk cId="280679059" sldId="323"/>
        </pc:sldMkLst>
        <pc:spChg chg="add del">
          <ac:chgData name="内田 陽子" userId="S::yoko_uchida@jpfgojp.onmicrosoft.com::3ba88787-b8da-4fc8-a417-83f627a88c5e" providerId="AD" clId="Web-{A5E0FCA2-D4B8-ED1D-70A2-B1570059768C}" dt="2020-06-17T03:37:52.809" v="122"/>
          <ac:spMkLst>
            <pc:docMk/>
            <pc:sldMk cId="280679059" sldId="323"/>
            <ac:spMk id="5" creationId="{48FA1A5E-8269-450B-9339-C043E25B4E3F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56.606" v="124"/>
        <pc:sldMkLst>
          <pc:docMk/>
          <pc:sldMk cId="368989237" sldId="324"/>
        </pc:sldMkLst>
        <pc:spChg chg="add del">
          <ac:chgData name="内田 陽子" userId="S::yoko_uchida@jpfgojp.onmicrosoft.com::3ba88787-b8da-4fc8-a417-83f627a88c5e" providerId="AD" clId="Web-{A5E0FCA2-D4B8-ED1D-70A2-B1570059768C}" dt="2020-06-17T03:37:56.606" v="124"/>
          <ac:spMkLst>
            <pc:docMk/>
            <pc:sldMk cId="368989237" sldId="324"/>
            <ac:spMk id="5" creationId="{FAB09A8D-FEFB-4B40-8EE2-01D03C399792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0:53.107" v="165"/>
        <pc:sldMkLst>
          <pc:docMk/>
          <pc:sldMk cId="4224396963" sldId="325"/>
        </pc:sldMkLst>
        <pc:spChg chg="add del">
          <ac:chgData name="内田 陽子" userId="S::yoko_uchida@jpfgojp.onmicrosoft.com::3ba88787-b8da-4fc8-a417-83f627a88c5e" providerId="AD" clId="Web-{A5E0FCA2-D4B8-ED1D-70A2-B1570059768C}" dt="2020-06-17T03:40:53.107" v="165"/>
          <ac:spMkLst>
            <pc:docMk/>
            <pc:sldMk cId="4224396963" sldId="325"/>
            <ac:spMk id="2" creationId="{64B3DC63-4A7E-4D06-8749-60926E9891FC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9:32.591" v="152"/>
        <pc:sldMkLst>
          <pc:docMk/>
          <pc:sldMk cId="2327999453" sldId="326"/>
        </pc:sldMkLst>
        <pc:spChg chg="mod">
          <ac:chgData name="内田 陽子" userId="S::yoko_uchida@jpfgojp.onmicrosoft.com::3ba88787-b8da-4fc8-a417-83f627a88c5e" providerId="AD" clId="Web-{A5E0FCA2-D4B8-ED1D-70A2-B1570059768C}" dt="2020-06-17T03:38:57.560" v="140" actId="1076"/>
          <ac:spMkLst>
            <pc:docMk/>
            <pc:sldMk cId="2327999453" sldId="326"/>
            <ac:spMk id="2" creationId="{9F693A7D-E8A1-4B5F-AD9D-F60CEF9E762C}"/>
          </ac:spMkLst>
        </pc:spChg>
        <pc:spChg chg="add del mod ord">
          <ac:chgData name="内田 陽子" userId="S::yoko_uchida@jpfgojp.onmicrosoft.com::3ba88787-b8da-4fc8-a417-83f627a88c5e" providerId="AD" clId="Web-{A5E0FCA2-D4B8-ED1D-70A2-B1570059768C}" dt="2020-06-17T03:39:27.232" v="151"/>
          <ac:spMkLst>
            <pc:docMk/>
            <pc:sldMk cId="2327999453" sldId="32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39:01.419" v="145"/>
          <ac:spMkLst>
            <pc:docMk/>
            <pc:sldMk cId="2327999453" sldId="326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39:32.591" v="152"/>
          <ac:spMkLst>
            <pc:docMk/>
            <pc:sldMk cId="2327999453" sldId="326"/>
            <ac:spMk id="5" creationId="{40038174-EBE8-4BB0-BFF9-F2DDF7378E7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57.544" v="139" actId="1076"/>
          <ac:spMkLst>
            <pc:docMk/>
            <pc:sldMk cId="2327999453" sldId="326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A5E0FCA2-D4B8-ED1D-70A2-B1570059768C}" dt="2020-06-17T03:39:07.388" v="147"/>
          <ac:spMkLst>
            <pc:docMk/>
            <pc:sldMk cId="2327999453" sldId="326"/>
            <ac:spMk id="8" creationId="{01694B58-0837-49B5-80A0-0E85C047B421}"/>
          </ac:spMkLst>
        </pc:spChg>
        <pc:spChg chg="add del mod">
          <ac:chgData name="内田 陽子" userId="S::yoko_uchida@jpfgojp.onmicrosoft.com::3ba88787-b8da-4fc8-a417-83f627a88c5e" providerId="AD" clId="Web-{A5E0FCA2-D4B8-ED1D-70A2-B1570059768C}" dt="2020-06-17T03:39:21.185" v="150"/>
          <ac:spMkLst>
            <pc:docMk/>
            <pc:sldMk cId="2327999453" sldId="326"/>
            <ac:spMk id="11" creationId="{27DC56F3-BF33-43D2-BF5D-FF89F92EB549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57.560" v="141" actId="1076"/>
          <ac:spMkLst>
            <pc:docMk/>
            <pc:sldMk cId="2327999453" sldId="326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57.575" v="142" actId="1076"/>
          <ac:spMkLst>
            <pc:docMk/>
            <pc:sldMk cId="2327999453" sldId="326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57.575" v="143" actId="1076"/>
          <ac:spMkLst>
            <pc:docMk/>
            <pc:sldMk cId="2327999453" sldId="326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7:20.157" v="256"/>
        <pc:sldMkLst>
          <pc:docMk/>
          <pc:sldMk cId="3864796698" sldId="327"/>
        </pc:sldMkLst>
        <pc:spChg chg="mod">
          <ac:chgData name="内田 陽子" userId="S::yoko_uchida@jpfgojp.onmicrosoft.com::3ba88787-b8da-4fc8-a417-83f627a88c5e" providerId="AD" clId="Web-{A5E0FCA2-D4B8-ED1D-70A2-B1570059768C}" dt="2020-06-17T03:45:20.453" v="251" actId="1076"/>
          <ac:spMkLst>
            <pc:docMk/>
            <pc:sldMk cId="3864796698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5:20.437" v="249" actId="1076"/>
          <ac:spMkLst>
            <pc:docMk/>
            <pc:sldMk cId="3864796698" sldId="327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A5E0FCA2-D4B8-ED1D-70A2-B1570059768C}" dt="2020-06-17T03:47:20.157" v="256"/>
          <ac:spMkLst>
            <pc:docMk/>
            <pc:sldMk cId="3864796698" sldId="327"/>
            <ac:spMk id="5" creationId="{570E4E0E-DCC1-48E3-9CF1-C91E8616945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5:20.437" v="250" actId="1076"/>
          <ac:spMkLst>
            <pc:docMk/>
            <pc:sldMk cId="3864796698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5:20.469" v="252" actId="1076"/>
          <ac:spMkLst>
            <pc:docMk/>
            <pc:sldMk cId="3864796698" sldId="32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5:20.469" v="253" actId="1076"/>
          <ac:spMkLst>
            <pc:docMk/>
            <pc:sldMk cId="3864796698" sldId="32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5:20.484" v="254" actId="1076"/>
          <ac:spMkLst>
            <pc:docMk/>
            <pc:sldMk cId="3864796698" sldId="327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4:50.031" v="248"/>
        <pc:sldMkLst>
          <pc:docMk/>
          <pc:sldMk cId="1670154552" sldId="329"/>
        </pc:sldMkLst>
        <pc:spChg chg="mod">
          <ac:chgData name="内田 陽子" userId="S::yoko_uchida@jpfgojp.onmicrosoft.com::3ba88787-b8da-4fc8-a417-83f627a88c5e" providerId="AD" clId="Web-{A5E0FCA2-D4B8-ED1D-70A2-B1570059768C}" dt="2020-06-17T03:44:41.125" v="238" actId="1076"/>
          <ac:spMkLst>
            <pc:docMk/>
            <pc:sldMk cId="1670154552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41.093" v="236" actId="1076"/>
          <ac:spMkLst>
            <pc:docMk/>
            <pc:sldMk cId="1670154552" sldId="329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A5E0FCA2-D4B8-ED1D-70A2-B1570059768C}" dt="2020-06-17T03:40:23.232" v="156"/>
          <ac:spMkLst>
            <pc:docMk/>
            <pc:sldMk cId="1670154552" sldId="329"/>
            <ac:spMk id="4" creationId="{8F31C647-AF3A-4DB0-8FEA-D5F56504A564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44:50.031" v="248"/>
          <ac:spMkLst>
            <pc:docMk/>
            <pc:sldMk cId="1670154552" sldId="329"/>
            <ac:spMk id="5" creationId="{D7D80AF0-0609-4C2D-B1C6-5D838EDAEC80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41.109" v="237" actId="1076"/>
          <ac:spMkLst>
            <pc:docMk/>
            <pc:sldMk cId="1670154552" sldId="32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41.140" v="239" actId="1076"/>
          <ac:spMkLst>
            <pc:docMk/>
            <pc:sldMk cId="1670154552" sldId="32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41.140" v="240" actId="1076"/>
          <ac:spMkLst>
            <pc:docMk/>
            <pc:sldMk cId="1670154552" sldId="32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41.156" v="241" actId="1076"/>
          <ac:spMkLst>
            <pc:docMk/>
            <pc:sldMk cId="1670154552" sldId="329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0:42.279" v="161"/>
        <pc:sldMkLst>
          <pc:docMk/>
          <pc:sldMk cId="3542053917" sldId="330"/>
        </pc:sldMkLst>
        <pc:spChg chg="add del">
          <ac:chgData name="内田 陽子" userId="S::yoko_uchida@jpfgojp.onmicrosoft.com::3ba88787-b8da-4fc8-a417-83f627a88c5e" providerId="AD" clId="Web-{A5E0FCA2-D4B8-ED1D-70A2-B1570059768C}" dt="2020-06-17T03:40:42.279" v="161"/>
          <ac:spMkLst>
            <pc:docMk/>
            <pc:sldMk cId="3542053917" sldId="330"/>
            <ac:spMk id="2" creationId="{B00B2143-0379-47A1-AB5C-F103480B45B2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0:47.185" v="163"/>
        <pc:sldMkLst>
          <pc:docMk/>
          <pc:sldMk cId="457820604" sldId="331"/>
        </pc:sldMkLst>
        <pc:spChg chg="add del">
          <ac:chgData name="内田 陽子" userId="S::yoko_uchida@jpfgojp.onmicrosoft.com::3ba88787-b8da-4fc8-a417-83f627a88c5e" providerId="AD" clId="Web-{A5E0FCA2-D4B8-ED1D-70A2-B1570059768C}" dt="2020-06-17T03:40:47.185" v="163"/>
          <ac:spMkLst>
            <pc:docMk/>
            <pc:sldMk cId="457820604" sldId="331"/>
            <ac:spMk id="5" creationId="{C44A29F2-75A4-42A6-BBBA-438FB907C310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8:27.872" v="135"/>
        <pc:sldMkLst>
          <pc:docMk/>
          <pc:sldMk cId="324226973" sldId="334"/>
        </pc:sldMkLst>
        <pc:spChg chg="mod">
          <ac:chgData name="内田 陽子" userId="S::yoko_uchida@jpfgojp.onmicrosoft.com::3ba88787-b8da-4fc8-a417-83f627a88c5e" providerId="AD" clId="Web-{A5E0FCA2-D4B8-ED1D-70A2-B1570059768C}" dt="2020-06-17T03:38:18.528" v="129" actId="1076"/>
          <ac:spMkLst>
            <pc:docMk/>
            <pc:sldMk cId="324226973" sldId="33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18.497" v="127" actId="1076"/>
          <ac:spMkLst>
            <pc:docMk/>
            <pc:sldMk cId="324226973" sldId="33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38:22.231" v="134"/>
          <ac:spMkLst>
            <pc:docMk/>
            <pc:sldMk cId="324226973" sldId="33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38:27.872" v="135"/>
          <ac:spMkLst>
            <pc:docMk/>
            <pc:sldMk cId="324226973" sldId="334"/>
            <ac:spMk id="5" creationId="{03A664C3-6D32-44E3-B377-2C3D1D911993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18.513" v="128" actId="1076"/>
          <ac:spMkLst>
            <pc:docMk/>
            <pc:sldMk cId="324226973" sldId="33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18.528" v="130" actId="1076"/>
          <ac:spMkLst>
            <pc:docMk/>
            <pc:sldMk cId="324226973" sldId="33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18.544" v="131" actId="1076"/>
          <ac:spMkLst>
            <pc:docMk/>
            <pc:sldMk cId="324226973" sldId="33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18.544" v="132" actId="1076"/>
          <ac:spMkLst>
            <pc:docMk/>
            <pc:sldMk cId="324226973" sldId="334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0:56.045" v="167"/>
        <pc:sldMkLst>
          <pc:docMk/>
          <pc:sldMk cId="1746018311" sldId="335"/>
        </pc:sldMkLst>
        <pc:spChg chg="add del">
          <ac:chgData name="内田 陽子" userId="S::yoko_uchida@jpfgojp.onmicrosoft.com::3ba88787-b8da-4fc8-a417-83f627a88c5e" providerId="AD" clId="Web-{A5E0FCA2-D4B8-ED1D-70A2-B1570059768C}" dt="2020-06-17T03:40:56.045" v="167"/>
          <ac:spMkLst>
            <pc:docMk/>
            <pc:sldMk cId="1746018311" sldId="335"/>
            <ac:spMk id="2" creationId="{3BBB727D-57E4-4686-BE93-99693662BAF8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2:18.186" v="183"/>
        <pc:sldMkLst>
          <pc:docMk/>
          <pc:sldMk cId="2022039436" sldId="336"/>
        </pc:sldMkLst>
        <pc:spChg chg="add del ord">
          <ac:chgData name="内田 陽子" userId="S::yoko_uchida@jpfgojp.onmicrosoft.com::3ba88787-b8da-4fc8-a417-83f627a88c5e" providerId="AD" clId="Web-{A5E0FCA2-D4B8-ED1D-70A2-B1570059768C}" dt="2020-06-17T03:42:18.186" v="183"/>
          <ac:spMkLst>
            <pc:docMk/>
            <pc:sldMk cId="2022039436" sldId="336"/>
            <ac:spMk id="2" creationId="{8AE82CB6-4BBA-49D2-9159-B977DF8AEF01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1:59.280" v="178" actId="1076"/>
          <ac:spMkLst>
            <pc:docMk/>
            <pc:sldMk cId="2022039436" sldId="33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42:04.045" v="181"/>
          <ac:spMkLst>
            <pc:docMk/>
            <pc:sldMk cId="2022039436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1:59.280" v="179" actId="1076"/>
          <ac:spMkLst>
            <pc:docMk/>
            <pc:sldMk cId="2022039436" sldId="336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4:09.952" v="228"/>
        <pc:sldMkLst>
          <pc:docMk/>
          <pc:sldMk cId="3222438773" sldId="338"/>
        </pc:sldMkLst>
        <pc:spChg chg="mod">
          <ac:chgData name="内田 陽子" userId="S::yoko_uchida@jpfgojp.onmicrosoft.com::3ba88787-b8da-4fc8-a417-83f627a88c5e" providerId="AD" clId="Web-{A5E0FCA2-D4B8-ED1D-70A2-B1570059768C}" dt="2020-06-17T03:44:06.124" v="224" actId="1076"/>
          <ac:spMkLst>
            <pc:docMk/>
            <pc:sldMk cId="3222438773" sldId="33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06.109" v="222" actId="1076"/>
          <ac:spMkLst>
            <pc:docMk/>
            <pc:sldMk cId="3222438773" sldId="338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A5E0FCA2-D4B8-ED1D-70A2-B1570059768C}" dt="2020-06-17T03:44:09.952" v="228"/>
          <ac:spMkLst>
            <pc:docMk/>
            <pc:sldMk cId="3222438773" sldId="338"/>
            <ac:spMk id="5" creationId="{D7CB1E7C-39E5-46A7-96D1-41C6B11A80F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06.124" v="223" actId="1076"/>
          <ac:spMkLst>
            <pc:docMk/>
            <pc:sldMk cId="3222438773" sldId="33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06.140" v="225" actId="1076"/>
          <ac:spMkLst>
            <pc:docMk/>
            <pc:sldMk cId="3222438773" sldId="33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06.140" v="226" actId="1076"/>
          <ac:spMkLst>
            <pc:docMk/>
            <pc:sldMk cId="3222438773" sldId="33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06.156" v="227" actId="1076"/>
          <ac:spMkLst>
            <pc:docMk/>
            <pc:sldMk cId="3222438773" sldId="338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1:08.482" v="170"/>
        <pc:sldMkLst>
          <pc:docMk/>
          <pc:sldMk cId="65737217" sldId="339"/>
        </pc:sldMkLst>
        <pc:spChg chg="add del">
          <ac:chgData name="内田 陽子" userId="S::yoko_uchida@jpfgojp.onmicrosoft.com::3ba88787-b8da-4fc8-a417-83f627a88c5e" providerId="AD" clId="Web-{A5E0FCA2-D4B8-ED1D-70A2-B1570059768C}" dt="2020-06-17T03:41:08.482" v="170"/>
          <ac:spMkLst>
            <pc:docMk/>
            <pc:sldMk cId="65737217" sldId="339"/>
            <ac:spMk id="2" creationId="{FDE1B615-943C-4FF9-8FF7-80727F0AFF74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3:11.499" v="195"/>
        <pc:sldMkLst>
          <pc:docMk/>
          <pc:sldMk cId="3841924907" sldId="340"/>
        </pc:sldMkLst>
        <pc:spChg chg="add del ord">
          <ac:chgData name="内田 陽子" userId="S::yoko_uchida@jpfgojp.onmicrosoft.com::3ba88787-b8da-4fc8-a417-83f627a88c5e" providerId="AD" clId="Web-{A5E0FCA2-D4B8-ED1D-70A2-B1570059768C}" dt="2020-06-17T03:43:11.499" v="195"/>
          <ac:spMkLst>
            <pc:docMk/>
            <pc:sldMk cId="3841924907" sldId="340"/>
            <ac:spMk id="2" creationId="{D0165328-4A63-4FD6-80F3-DF17DC402DBE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655" v="189" actId="1076"/>
          <ac:spMkLst>
            <pc:docMk/>
            <pc:sldMk cId="3841924907" sldId="340"/>
            <ac:spMk id="13" creationId="{EA0BBA86-4B4C-412E-B7E7-E7148775EC39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671" v="190" actId="1076"/>
          <ac:spMkLst>
            <pc:docMk/>
            <pc:sldMk cId="3841924907" sldId="340"/>
            <ac:spMk id="15" creationId="{619FD1EB-F4AD-427D-B544-F4F493BB7094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671" v="191" actId="1076"/>
          <ac:spMkLst>
            <pc:docMk/>
            <pc:sldMk cId="3841924907" sldId="340"/>
            <ac:spMk id="17" creationId="{D4F3C30F-2E0C-4EC9-A2C8-0E8B9E568C30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686" v="192" actId="1076"/>
          <ac:spMkLst>
            <pc:docMk/>
            <pc:sldMk cId="3841924907" sldId="340"/>
            <ac:spMk id="19" creationId="{AC6B1117-9CA4-4F64-8344-2059F7157B67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686" v="193" actId="1076"/>
          <ac:spMkLst>
            <pc:docMk/>
            <pc:sldMk cId="3841924907" sldId="340"/>
            <ac:spMk id="21" creationId="{FFAB4727-B9EC-4FCB-8417-916005563756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702" v="194" actId="1076"/>
          <ac:spMkLst>
            <pc:docMk/>
            <pc:sldMk cId="3841924907" sldId="340"/>
            <ac:spMk id="23" creationId="{D9E4DEF4-01B8-4053-AFA2-33A055BD0A04}"/>
          </ac:spMkLst>
        </pc:spChg>
      </pc:sldChg>
    </pc:docChg>
  </pc:docChgLst>
  <pc:docChgLst>
    <pc:chgData name="内田 陽子" userId="S::yoko_uchida@jpfgojp.onmicrosoft.com::3ba88787-b8da-4fc8-a417-83f627a88c5e" providerId="AD" clId="Web-{AB225409-211C-97C1-4A0E-47F616A304E9}"/>
    <pc:docChg chg="modSld">
      <pc:chgData name="内田 陽子" userId="S::yoko_uchida@jpfgojp.onmicrosoft.com::3ba88787-b8da-4fc8-a417-83f627a88c5e" providerId="AD" clId="Web-{AB225409-211C-97C1-4A0E-47F616A304E9}" dt="2020-07-19T03:47:08.791" v="13" actId="1076"/>
      <pc:docMkLst>
        <pc:docMk/>
      </pc:docMkLst>
      <pc:sldChg chg="modSp">
        <pc:chgData name="内田 陽子" userId="S::yoko_uchida@jpfgojp.onmicrosoft.com::3ba88787-b8da-4fc8-a417-83f627a88c5e" providerId="AD" clId="Web-{AB225409-211C-97C1-4A0E-47F616A304E9}" dt="2020-07-19T03:39:25.293" v="2" actId="20577"/>
        <pc:sldMkLst>
          <pc:docMk/>
          <pc:sldMk cId="394701882" sldId="282"/>
        </pc:sldMkLst>
        <pc:spChg chg="mod">
          <ac:chgData name="内田 陽子" userId="S::yoko_uchida@jpfgojp.onmicrosoft.com::3ba88787-b8da-4fc8-a417-83f627a88c5e" providerId="AD" clId="Web-{AB225409-211C-97C1-4A0E-47F616A304E9}" dt="2020-07-19T03:39:25.293" v="2" actId="20577"/>
          <ac:spMkLst>
            <pc:docMk/>
            <pc:sldMk cId="394701882" sldId="282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B225409-211C-97C1-4A0E-47F616A304E9}" dt="2020-07-19T03:42:59.136" v="10" actId="20577"/>
        <pc:sldMkLst>
          <pc:docMk/>
          <pc:sldMk cId="4280229111" sldId="313"/>
        </pc:sldMkLst>
        <pc:spChg chg="mod">
          <ac:chgData name="内田 陽子" userId="S::yoko_uchida@jpfgojp.onmicrosoft.com::3ba88787-b8da-4fc8-a417-83f627a88c5e" providerId="AD" clId="Web-{AB225409-211C-97C1-4A0E-47F616A304E9}" dt="2020-07-19T03:42:59.136" v="10" actId="20577"/>
          <ac:spMkLst>
            <pc:docMk/>
            <pc:sldMk cId="4280229111" sldId="31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AB225409-211C-97C1-4A0E-47F616A304E9}" dt="2020-07-19T03:47:08.791" v="13" actId="1076"/>
        <pc:sldMkLst>
          <pc:docMk/>
          <pc:sldMk cId="457820604" sldId="331"/>
        </pc:sldMkLst>
        <pc:spChg chg="mod">
          <ac:chgData name="内田 陽子" userId="S::yoko_uchida@jpfgojp.onmicrosoft.com::3ba88787-b8da-4fc8-a417-83f627a88c5e" providerId="AD" clId="Web-{AB225409-211C-97C1-4A0E-47F616A304E9}" dt="2020-07-19T03:47:08.791" v="13" actId="1076"/>
          <ac:spMkLst>
            <pc:docMk/>
            <pc:sldMk cId="457820604" sldId="331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A06E41B1-8A90-8108-BA29-9BF3B53D77DB}"/>
    <pc:docChg chg="addSld delSld modSld sldOrd">
      <pc:chgData name="内田 陽子" userId="S::yoko_uchida@jpfgojp.onmicrosoft.com::3ba88787-b8da-4fc8-a417-83f627a88c5e" providerId="AD" clId="Web-{A06E41B1-8A90-8108-BA29-9BF3B53D77DB}" dt="2020-05-26T09:15:47.673" v="1721"/>
      <pc:docMkLst>
        <pc:docMk/>
      </pc:docMkLst>
      <pc:sldChg chg="del">
        <pc:chgData name="内田 陽子" userId="S::yoko_uchida@jpfgojp.onmicrosoft.com::3ba88787-b8da-4fc8-a417-83f627a88c5e" providerId="AD" clId="Web-{A06E41B1-8A90-8108-BA29-9BF3B53D77DB}" dt="2020-05-26T08:31:41.560" v="774"/>
        <pc:sldMkLst>
          <pc:docMk/>
          <pc:sldMk cId="575752094" sldId="280"/>
        </pc:sldMkLst>
      </pc:sldChg>
      <pc:sldChg chg="modSp">
        <pc:chgData name="内田 陽子" userId="S::yoko_uchida@jpfgojp.onmicrosoft.com::3ba88787-b8da-4fc8-a417-83f627a88c5e" providerId="AD" clId="Web-{A06E41B1-8A90-8108-BA29-9BF3B53D77DB}" dt="2020-05-26T07:59:23.886" v="146" actId="20577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A06E41B1-8A90-8108-BA29-9BF3B53D77DB}" dt="2020-05-26T07:58:43.433" v="51" actId="20577"/>
          <ac:spMkLst>
            <pc:docMk/>
            <pc:sldMk cId="1621167903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8:12.558" v="24" actId="20577"/>
          <ac:spMkLst>
            <pc:docMk/>
            <pc:sldMk cId="1621167903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6:15.229" v="3" actId="1076"/>
          <ac:spMkLst>
            <pc:docMk/>
            <pc:sldMk cId="1621167903" sldId="2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8:18.323" v="25" actId="1076"/>
          <ac:spMkLst>
            <pc:docMk/>
            <pc:sldMk cId="1621167903" sldId="2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9:09.886" v="107" actId="20577"/>
          <ac:spMkLst>
            <pc:docMk/>
            <pc:sldMk cId="1621167903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9:23.886" v="146" actId="20577"/>
          <ac:spMkLst>
            <pc:docMk/>
            <pc:sldMk cId="1621167903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8:56.058" v="82" actId="20577"/>
          <ac:spMkLst>
            <pc:docMk/>
            <pc:sldMk cId="1621167903" sldId="281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A06E41B1-8A90-8108-BA29-9BF3B53D77DB}" dt="2020-05-26T08:31:47.857" v="775"/>
        <pc:sldMkLst>
          <pc:docMk/>
          <pc:sldMk cId="840893198" sldId="284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8:31:49.795" v="776"/>
        <pc:sldMkLst>
          <pc:docMk/>
          <pc:sldMk cId="1456684438" sldId="285"/>
        </pc:sldMkLst>
      </pc:sldChg>
      <pc:sldChg chg="modSp">
        <pc:chgData name="内田 陽子" userId="S::yoko_uchida@jpfgojp.onmicrosoft.com::3ba88787-b8da-4fc8-a417-83f627a88c5e" providerId="AD" clId="Web-{A06E41B1-8A90-8108-BA29-9BF3B53D77DB}" dt="2020-05-26T08:41:11.202" v="867" actId="1076"/>
        <pc:sldMkLst>
          <pc:docMk/>
          <pc:sldMk cId="1017873336" sldId="286"/>
        </pc:sldMkLst>
        <pc:spChg chg="mod">
          <ac:chgData name="内田 陽子" userId="S::yoko_uchida@jpfgojp.onmicrosoft.com::3ba88787-b8da-4fc8-a417-83f627a88c5e" providerId="AD" clId="Web-{A06E41B1-8A90-8108-BA29-9BF3B53D77DB}" dt="2020-05-26T08:41:02.905" v="865" actId="20577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39:26.811" v="855" actId="20577"/>
          <ac:spMkLst>
            <pc:docMk/>
            <pc:sldMk cId="1017873336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1:11.202" v="867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A06E41B1-8A90-8108-BA29-9BF3B53D77DB}" dt="2020-05-26T08:48:59.921" v="1035"/>
        <pc:sldMkLst>
          <pc:docMk/>
          <pc:sldMk cId="2451489004" sldId="287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8:49:02.609" v="1036"/>
        <pc:sldMkLst>
          <pc:docMk/>
          <pc:sldMk cId="143932099" sldId="289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8:56:12.937" v="1246"/>
        <pc:sldMkLst>
          <pc:docMk/>
          <pc:sldMk cId="362275178" sldId="290"/>
        </pc:sldMkLst>
      </pc:sldChg>
      <pc:sldChg chg="del ord">
        <pc:chgData name="内田 陽子" userId="S::yoko_uchida@jpfgojp.onmicrosoft.com::3ba88787-b8da-4fc8-a417-83f627a88c5e" providerId="AD" clId="Web-{A06E41B1-8A90-8108-BA29-9BF3B53D77DB}" dt="2020-05-26T08:49:23.874" v="1038"/>
        <pc:sldMkLst>
          <pc:docMk/>
          <pc:sldMk cId="808235280" sldId="291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8:56:16.719" v="1247"/>
        <pc:sldMkLst>
          <pc:docMk/>
          <pc:sldMk cId="89852987" sldId="292"/>
        </pc:sldMkLst>
      </pc:sldChg>
      <pc:sldChg chg="delSp modSp ord">
        <pc:chgData name="内田 陽子" userId="S::yoko_uchida@jpfgojp.onmicrosoft.com::3ba88787-b8da-4fc8-a417-83f627a88c5e" providerId="AD" clId="Web-{A06E41B1-8A90-8108-BA29-9BF3B53D77DB}" dt="2020-05-26T09:00:00.063" v="1377"/>
        <pc:sldMkLst>
          <pc:docMk/>
          <pc:sldMk cId="2915071554" sldId="293"/>
        </pc:sldMkLst>
        <pc:spChg chg="mod">
          <ac:chgData name="内田 陽子" userId="S::yoko_uchida@jpfgojp.onmicrosoft.com::3ba88787-b8da-4fc8-a417-83f627a88c5e" providerId="AD" clId="Web-{A06E41B1-8A90-8108-BA29-9BF3B53D77DB}" dt="2020-05-26T08:59:45.110" v="1362" actId="20577"/>
          <ac:spMkLst>
            <pc:docMk/>
            <pc:sldMk cId="2915071554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9:20.031" v="1336" actId="20577"/>
          <ac:spMkLst>
            <pc:docMk/>
            <pc:sldMk cId="2915071554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8:43.517" v="1321" actId="20577"/>
          <ac:spMkLst>
            <pc:docMk/>
            <pc:sldMk cId="2915071554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9:31.938" v="1339" actId="1076"/>
          <ac:spMkLst>
            <pc:docMk/>
            <pc:sldMk cId="2915071554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9:56.250" v="1374" actId="20577"/>
          <ac:spMkLst>
            <pc:docMk/>
            <pc:sldMk cId="2915071554" sldId="29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00:00.063" v="1377"/>
          <ac:spMkLst>
            <pc:docMk/>
            <pc:sldMk cId="2915071554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9:50.453" v="1369" actId="20577"/>
          <ac:spMkLst>
            <pc:docMk/>
            <pc:sldMk cId="2915071554" sldId="29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A06E41B1-8A90-8108-BA29-9BF3B53D77DB}" dt="2020-05-26T09:09:34.392" v="1624" actId="20577"/>
        <pc:sldMkLst>
          <pc:docMk/>
          <pc:sldMk cId="1323552019" sldId="294"/>
        </pc:sldMkLst>
        <pc:spChg chg="mod">
          <ac:chgData name="内田 陽子" userId="S::yoko_uchida@jpfgojp.onmicrosoft.com::3ba88787-b8da-4fc8-a417-83f627a88c5e" providerId="AD" clId="Web-{A06E41B1-8A90-8108-BA29-9BF3B53D77DB}" dt="2020-05-26T09:08:31.017" v="1589" actId="20577"/>
          <ac:spMkLst>
            <pc:docMk/>
            <pc:sldMk cId="1323552019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8:19.204" v="1578" actId="20577"/>
          <ac:spMkLst>
            <pc:docMk/>
            <pc:sldMk cId="1323552019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9:34.392" v="1624" actId="20577"/>
          <ac:spMkLst>
            <pc:docMk/>
            <pc:sldMk cId="1323552019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8:53.251" v="1607" actId="20577"/>
          <ac:spMkLst>
            <pc:docMk/>
            <pc:sldMk cId="1323552019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9:30.142" v="1622" actId="20577"/>
          <ac:spMkLst>
            <pc:docMk/>
            <pc:sldMk cId="1323552019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8:41.845" v="1598" actId="20577"/>
          <ac:spMkLst>
            <pc:docMk/>
            <pc:sldMk cId="1323552019" sldId="294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A06E41B1-8A90-8108-BA29-9BF3B53D77DB}" dt="2020-05-26T09:11:01.548" v="1644"/>
        <pc:sldMkLst>
          <pc:docMk/>
          <pc:sldMk cId="613308006" sldId="295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00:10.125" v="1378"/>
        <pc:sldMkLst>
          <pc:docMk/>
          <pc:sldMk cId="1540538403" sldId="296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55" v="1720"/>
        <pc:sldMkLst>
          <pc:docMk/>
          <pc:sldMk cId="2026482942" sldId="297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00:13.407" v="1381"/>
        <pc:sldMkLst>
          <pc:docMk/>
          <pc:sldMk cId="2457236950" sldId="298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00:13.391" v="1380"/>
        <pc:sldMkLst>
          <pc:docMk/>
          <pc:sldMk cId="1554173210" sldId="299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00:13.391" v="1379"/>
        <pc:sldMkLst>
          <pc:docMk/>
          <pc:sldMk cId="408909374" sldId="300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39" v="1715"/>
        <pc:sldMkLst>
          <pc:docMk/>
          <pc:sldMk cId="762137293" sldId="301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1:05.267" v="1645"/>
        <pc:sldMkLst>
          <pc:docMk/>
          <pc:sldMk cId="2658879333" sldId="302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55" v="1719"/>
        <pc:sldMkLst>
          <pc:docMk/>
          <pc:sldMk cId="1603476402" sldId="304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55" v="1718"/>
        <pc:sldMkLst>
          <pc:docMk/>
          <pc:sldMk cId="3236348882" sldId="305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39" v="1717"/>
        <pc:sldMkLst>
          <pc:docMk/>
          <pc:sldMk cId="352571729" sldId="306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39" v="1716"/>
        <pc:sldMkLst>
          <pc:docMk/>
          <pc:sldMk cId="3236315038" sldId="307"/>
        </pc:sldMkLst>
      </pc:sldChg>
      <pc:sldChg chg="addSp delSp modSp ord">
        <pc:chgData name="内田 陽子" userId="S::yoko_uchida@jpfgojp.onmicrosoft.com::3ba88787-b8da-4fc8-a417-83f627a88c5e" providerId="AD" clId="Web-{A06E41B1-8A90-8108-BA29-9BF3B53D77DB}" dt="2020-05-26T08:24:25.794" v="635" actId="1076"/>
        <pc:sldMkLst>
          <pc:docMk/>
          <pc:sldMk cId="4224396963" sldId="325"/>
        </pc:sldMkLst>
        <pc:spChg chg="del">
          <ac:chgData name="内田 陽子" userId="S::yoko_uchida@jpfgojp.onmicrosoft.com::3ba88787-b8da-4fc8-a417-83f627a88c5e" providerId="AD" clId="Web-{A06E41B1-8A90-8108-BA29-9BF3B53D77DB}" dt="2020-05-26T08:23:02.903" v="617"/>
          <ac:spMkLst>
            <pc:docMk/>
            <pc:sldMk cId="4224396963" sldId="325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8:23:03.028" v="618"/>
          <ac:spMkLst>
            <pc:docMk/>
            <pc:sldMk cId="4224396963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24:25.794" v="635" actId="1076"/>
          <ac:spMkLst>
            <pc:docMk/>
            <pc:sldMk cId="4224396963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24:16.622" v="634" actId="1076"/>
          <ac:spMkLst>
            <pc:docMk/>
            <pc:sldMk cId="4224396963" sldId="325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A06E41B1-8A90-8108-BA29-9BF3B53D77DB}" dt="2020-05-26T08:23:24.747" v="620"/>
          <ac:spMkLst>
            <pc:docMk/>
            <pc:sldMk cId="4224396963" sldId="325"/>
            <ac:spMk id="8" creationId="{D1130DDC-7A8D-43AB-9300-97EA9A9F5A97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8:23:55.029" v="631" actId="20577"/>
          <ac:spMkLst>
            <pc:docMk/>
            <pc:sldMk cId="4224396963" sldId="325"/>
            <ac:spMk id="9" creationId="{BE448A6C-F878-425D-8AD3-24AA9FC29A6A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8:23:02.888" v="616"/>
          <ac:spMkLst>
            <pc:docMk/>
            <pc:sldMk cId="4224396963" sldId="325"/>
            <ac:spMk id="12" creationId="{8B477F0F-3CA2-480C-8718-48B1E673D4BF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8:23:02.888" v="615"/>
          <ac:spMkLst>
            <pc:docMk/>
            <pc:sldMk cId="4224396963" sldId="325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8:23:02.888" v="614"/>
          <ac:spMkLst>
            <pc:docMk/>
            <pc:sldMk cId="4224396963" sldId="325"/>
            <ac:spMk id="14" creationId="{67249583-BEE1-4BC7-83D0-60EA3EC8EDD7}"/>
          </ac:spMkLst>
        </pc:spChg>
      </pc:sldChg>
      <pc:sldChg chg="del">
        <pc:chgData name="内田 陽子" userId="S::yoko_uchida@jpfgojp.onmicrosoft.com::3ba88787-b8da-4fc8-a417-83f627a88c5e" providerId="AD" clId="Web-{A06E41B1-8A90-8108-BA29-9BF3B53D77DB}" dt="2020-05-26T09:15:47.673" v="1721"/>
        <pc:sldMkLst>
          <pc:docMk/>
          <pc:sldMk cId="3682952292" sldId="328"/>
        </pc:sldMkLst>
      </pc:sldChg>
      <pc:sldChg chg="modSp">
        <pc:chgData name="内田 陽子" userId="S::yoko_uchida@jpfgojp.onmicrosoft.com::3ba88787-b8da-4fc8-a417-83f627a88c5e" providerId="AD" clId="Web-{A06E41B1-8A90-8108-BA29-9BF3B53D77DB}" dt="2020-05-26T08:42:32.546" v="873" actId="1076"/>
        <pc:sldMkLst>
          <pc:docMk/>
          <pc:sldMk cId="1670154552" sldId="329"/>
        </pc:sldMkLst>
        <pc:spChg chg="mod">
          <ac:chgData name="内田 陽子" userId="S::yoko_uchida@jpfgojp.onmicrosoft.com::3ba88787-b8da-4fc8-a417-83f627a88c5e" providerId="AD" clId="Web-{A06E41B1-8A90-8108-BA29-9BF3B53D77DB}" dt="2020-05-26T08:42:32.514" v="870" actId="1076"/>
          <ac:spMkLst>
            <pc:docMk/>
            <pc:sldMk cId="1670154552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2:32.483" v="868" actId="1076"/>
          <ac:spMkLst>
            <pc:docMk/>
            <pc:sldMk cId="1670154552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2:32.499" v="869" actId="1076"/>
          <ac:spMkLst>
            <pc:docMk/>
            <pc:sldMk cId="1670154552" sldId="32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2:32.514" v="871" actId="1076"/>
          <ac:spMkLst>
            <pc:docMk/>
            <pc:sldMk cId="1670154552" sldId="32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2:32.530" v="872" actId="1076"/>
          <ac:spMkLst>
            <pc:docMk/>
            <pc:sldMk cId="1670154552" sldId="32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2:32.546" v="873" actId="1076"/>
          <ac:spMkLst>
            <pc:docMk/>
            <pc:sldMk cId="1670154552" sldId="329"/>
            <ac:spMk id="14" creationId="{67249583-BEE1-4BC7-83D0-60EA3EC8EDD7}"/>
          </ac:spMkLst>
        </pc:spChg>
      </pc:sldChg>
      <pc:sldChg chg="delSp modSp add ord replId">
        <pc:chgData name="内田 陽子" userId="S::yoko_uchida@jpfgojp.onmicrosoft.com::3ba88787-b8da-4fc8-a417-83f627a88c5e" providerId="AD" clId="Web-{A06E41B1-8A90-8108-BA29-9BF3B53D77DB}" dt="2020-05-26T08:04:27.433" v="272" actId="20577"/>
        <pc:sldMkLst>
          <pc:docMk/>
          <pc:sldMk cId="3542053917" sldId="330"/>
        </pc:sldMkLst>
        <pc:spChg chg="del">
          <ac:chgData name="内田 陽子" userId="S::yoko_uchida@jpfgojp.onmicrosoft.com::3ba88787-b8da-4fc8-a417-83f627a88c5e" providerId="AD" clId="Web-{A06E41B1-8A90-8108-BA29-9BF3B53D77DB}" dt="2020-05-26T08:03:53.277" v="227"/>
          <ac:spMkLst>
            <pc:docMk/>
            <pc:sldMk cId="3542053917" sldId="33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3:50.449" v="225" actId="20577"/>
          <ac:spMkLst>
            <pc:docMk/>
            <pc:sldMk cId="3542053917" sldId="33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3:14.558" v="214" actId="20577"/>
          <ac:spMkLst>
            <pc:docMk/>
            <pc:sldMk cId="3542053917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3:58.371" v="228" actId="1076"/>
          <ac:spMkLst>
            <pc:docMk/>
            <pc:sldMk cId="3542053917" sldId="33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4:10.574" v="245" actId="20577"/>
          <ac:spMkLst>
            <pc:docMk/>
            <pc:sldMk cId="3542053917" sldId="33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4:27.433" v="272" actId="20577"/>
          <ac:spMkLst>
            <pc:docMk/>
            <pc:sldMk cId="3542053917" sldId="33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8:03:53.277" v="226"/>
          <ac:spMkLst>
            <pc:docMk/>
            <pc:sldMk cId="3542053917" sldId="33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06E41B1-8A90-8108-BA29-9BF3B53D77DB}" dt="2020-05-26T08:08:32.449" v="403" actId="20577"/>
        <pc:sldMkLst>
          <pc:docMk/>
          <pc:sldMk cId="457820604" sldId="331"/>
        </pc:sldMkLst>
        <pc:spChg chg="mod">
          <ac:chgData name="内田 陽子" userId="S::yoko_uchida@jpfgojp.onmicrosoft.com::3ba88787-b8da-4fc8-a417-83f627a88c5e" providerId="AD" clId="Web-{A06E41B1-8A90-8108-BA29-9BF3B53D77DB}" dt="2020-05-26T08:08:00.668" v="342" actId="20577"/>
          <ac:spMkLst>
            <pc:docMk/>
            <pc:sldMk cId="457820604" sldId="33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7:54.215" v="333" actId="20577"/>
          <ac:spMkLst>
            <pc:docMk/>
            <pc:sldMk cId="457820604" sldId="3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7:23.371" v="320" actId="20577"/>
          <ac:spMkLst>
            <pc:docMk/>
            <pc:sldMk cId="457820604" sldId="33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8:21.730" v="384" actId="20577"/>
          <ac:spMkLst>
            <pc:docMk/>
            <pc:sldMk cId="457820604" sldId="33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8:32.449" v="403" actId="20577"/>
          <ac:spMkLst>
            <pc:docMk/>
            <pc:sldMk cId="457820604" sldId="33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8:12.215" v="363" actId="20577"/>
          <ac:spMkLst>
            <pc:docMk/>
            <pc:sldMk cId="457820604" sldId="331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A06E41B1-8A90-8108-BA29-9BF3B53D77DB}" dt="2020-05-26T08:13:20.325" v="458" actId="1076"/>
        <pc:sldMkLst>
          <pc:docMk/>
          <pc:sldMk cId="4212335136" sldId="332"/>
        </pc:sldMkLst>
        <pc:spChg chg="mod">
          <ac:chgData name="内田 陽子" userId="S::yoko_uchida@jpfgojp.onmicrosoft.com::3ba88787-b8da-4fc8-a417-83f627a88c5e" providerId="AD" clId="Web-{A06E41B1-8A90-8108-BA29-9BF3B53D77DB}" dt="2020-05-26T08:13:14.528" v="456" actId="1076"/>
          <ac:spMkLst>
            <pc:docMk/>
            <pc:sldMk cId="4212335136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11:27.152" v="439" actId="20577"/>
          <ac:spMkLst>
            <pc:docMk/>
            <pc:sldMk cId="4212335136" sldId="33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13:20.325" v="458" actId="1076"/>
          <ac:spMkLst>
            <pc:docMk/>
            <pc:sldMk cId="4212335136" sldId="332"/>
            <ac:spMk id="8" creationId="{A4E22D81-7707-4609-93A7-B39CC58AA0AE}"/>
          </ac:spMkLst>
        </pc:spChg>
        <pc:picChg chg="del">
          <ac:chgData name="内田 陽子" userId="S::yoko_uchida@jpfgojp.onmicrosoft.com::3ba88787-b8da-4fc8-a417-83f627a88c5e" providerId="AD" clId="Web-{A06E41B1-8A90-8108-BA29-9BF3B53D77DB}" dt="2020-05-26T08:12:47.903" v="452"/>
          <ac:picMkLst>
            <pc:docMk/>
            <pc:sldMk cId="4212335136" sldId="332"/>
            <ac:picMk id="2" creationId="{828683A6-A47A-4946-97E8-17C14B349CBA}"/>
          </ac:picMkLst>
        </pc:picChg>
        <pc:picChg chg="add mod ord">
          <ac:chgData name="内田 陽子" userId="S::yoko_uchida@jpfgojp.onmicrosoft.com::3ba88787-b8da-4fc8-a417-83f627a88c5e" providerId="AD" clId="Web-{A06E41B1-8A90-8108-BA29-9BF3B53D77DB}" dt="2020-05-26T08:13:14.543" v="457" actId="1076"/>
          <ac:picMkLst>
            <pc:docMk/>
            <pc:sldMk cId="4212335136" sldId="332"/>
            <ac:picMk id="5" creationId="{50C8D882-F09C-44D8-8503-0F86164A7563}"/>
          </ac:picMkLst>
        </pc:picChg>
      </pc:sldChg>
      <pc:sldChg chg="addSp delSp modSp add replId">
        <pc:chgData name="内田 陽子" userId="S::yoko_uchida@jpfgojp.onmicrosoft.com::3ba88787-b8da-4fc8-a417-83f627a88c5e" providerId="AD" clId="Web-{A06E41B1-8A90-8108-BA29-9BF3B53D77DB}" dt="2020-05-26T08:18:24.778" v="545"/>
        <pc:sldMkLst>
          <pc:docMk/>
          <pc:sldMk cId="739169526" sldId="333"/>
        </pc:sldMkLst>
        <pc:spChg chg="mod">
          <ac:chgData name="内田 陽子" userId="S::yoko_uchida@jpfgojp.onmicrosoft.com::3ba88787-b8da-4fc8-a417-83f627a88c5e" providerId="AD" clId="Web-{A06E41B1-8A90-8108-BA29-9BF3B53D77DB}" dt="2020-05-26T08:17:17.762" v="537" actId="20577"/>
          <ac:spMkLst>
            <pc:docMk/>
            <pc:sldMk cId="739169526" sldId="333"/>
            <ac:spMk id="4" creationId="{00000000-0000-0000-0000-000000000000}"/>
          </ac:spMkLst>
        </pc:spChg>
        <pc:picChg chg="add mod ord">
          <ac:chgData name="内田 陽子" userId="S::yoko_uchida@jpfgojp.onmicrosoft.com::3ba88787-b8da-4fc8-a417-83f627a88c5e" providerId="AD" clId="Web-{A06E41B1-8A90-8108-BA29-9BF3B53D77DB}" dt="2020-05-26T08:18:22.544" v="544"/>
          <ac:picMkLst>
            <pc:docMk/>
            <pc:sldMk cId="739169526" sldId="333"/>
            <ac:picMk id="2" creationId="{D2514647-57A9-4443-AE9C-F8380F3EE318}"/>
          </ac:picMkLst>
        </pc:picChg>
        <pc:picChg chg="del">
          <ac:chgData name="内田 陽子" userId="S::yoko_uchida@jpfgojp.onmicrosoft.com::3ba88787-b8da-4fc8-a417-83f627a88c5e" providerId="AD" clId="Web-{A06E41B1-8A90-8108-BA29-9BF3B53D77DB}" dt="2020-05-26T08:18:24.778" v="545"/>
          <ac:picMkLst>
            <pc:docMk/>
            <pc:sldMk cId="739169526" sldId="333"/>
            <ac:picMk id="5" creationId="{50C8D882-F09C-44D8-8503-0F86164A7563}"/>
          </ac:picMkLst>
        </pc:picChg>
      </pc:sldChg>
      <pc:sldChg chg="add replId">
        <pc:chgData name="内田 陽子" userId="S::yoko_uchida@jpfgojp.onmicrosoft.com::3ba88787-b8da-4fc8-a417-83f627a88c5e" providerId="AD" clId="Web-{A06E41B1-8A90-8108-BA29-9BF3B53D77DB}" dt="2020-05-26T08:20:02.419" v="546"/>
        <pc:sldMkLst>
          <pc:docMk/>
          <pc:sldMk cId="324226973" sldId="334"/>
        </pc:sldMkLst>
      </pc:sldChg>
      <pc:sldChg chg="modSp add replId">
        <pc:chgData name="内田 陽子" userId="S::yoko_uchida@jpfgojp.onmicrosoft.com::3ba88787-b8da-4fc8-a417-83f627a88c5e" providerId="AD" clId="Web-{A06E41B1-8A90-8108-BA29-9BF3B53D77DB}" dt="2020-05-26T08:31:20.529" v="773" actId="20577"/>
        <pc:sldMkLst>
          <pc:docMk/>
          <pc:sldMk cId="1746018311" sldId="335"/>
        </pc:sldMkLst>
        <pc:spChg chg="mod">
          <ac:chgData name="内田 陽子" userId="S::yoko_uchida@jpfgojp.onmicrosoft.com::3ba88787-b8da-4fc8-a417-83f627a88c5e" providerId="AD" clId="Web-{A06E41B1-8A90-8108-BA29-9BF3B53D77DB}" dt="2020-05-26T08:31:20.529" v="773" actId="20577"/>
          <ac:spMkLst>
            <pc:docMk/>
            <pc:sldMk cId="1746018311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28:05.857" v="676" actId="1076"/>
          <ac:spMkLst>
            <pc:docMk/>
            <pc:sldMk cId="1746018311" sldId="335"/>
            <ac:spMk id="7" creationId="{1AF68CEC-B70C-4DFA-9973-E5B8A12ED17D}"/>
          </ac:spMkLst>
        </pc:spChg>
        <pc:spChg chg="mod ord">
          <ac:chgData name="内田 陽子" userId="S::yoko_uchida@jpfgojp.onmicrosoft.com::3ba88787-b8da-4fc8-a417-83f627a88c5e" providerId="AD" clId="Web-{A06E41B1-8A90-8108-BA29-9BF3B53D77DB}" dt="2020-05-26T08:27:52.591" v="675"/>
          <ac:spMkLst>
            <pc:docMk/>
            <pc:sldMk cId="1746018311" sldId="335"/>
            <ac:spMk id="9" creationId="{BE448A6C-F878-425D-8AD3-24AA9FC29A6A}"/>
          </ac:spMkLst>
        </pc:spChg>
      </pc:sldChg>
      <pc:sldChg chg="modSp add replId">
        <pc:chgData name="内田 陽子" userId="S::yoko_uchida@jpfgojp.onmicrosoft.com::3ba88787-b8da-4fc8-a417-83f627a88c5e" providerId="AD" clId="Web-{A06E41B1-8A90-8108-BA29-9BF3B53D77DB}" dt="2020-05-26T09:06:10.891" v="1537" actId="20577"/>
        <pc:sldMkLst>
          <pc:docMk/>
          <pc:sldMk cId="2022039436" sldId="336"/>
        </pc:sldMkLst>
        <pc:spChg chg="mod">
          <ac:chgData name="内田 陽子" userId="S::yoko_uchida@jpfgojp.onmicrosoft.com::3ba88787-b8da-4fc8-a417-83f627a88c5e" providerId="AD" clId="Web-{A06E41B1-8A90-8108-BA29-9BF3B53D77DB}" dt="2020-05-26T09:06:10.891" v="1537" actId="20577"/>
          <ac:spMkLst>
            <pc:docMk/>
            <pc:sldMk cId="2022039436" sldId="336"/>
            <ac:spMk id="4" creationId="{00000000-0000-0000-0000-000000000000}"/>
          </ac:spMkLst>
        </pc:spChg>
      </pc:sldChg>
      <pc:sldChg chg="new del">
        <pc:chgData name="内田 陽子" userId="S::yoko_uchida@jpfgojp.onmicrosoft.com::3ba88787-b8da-4fc8-a417-83f627a88c5e" providerId="AD" clId="Web-{A06E41B1-8A90-8108-BA29-9BF3B53D77DB}" dt="2020-05-26T08:43:08.952" v="875"/>
        <pc:sldMkLst>
          <pc:docMk/>
          <pc:sldMk cId="3120320911" sldId="337"/>
        </pc:sldMkLst>
      </pc:sldChg>
      <pc:sldChg chg="addSp modSp add ord replId">
        <pc:chgData name="内田 陽子" userId="S::yoko_uchida@jpfgojp.onmicrosoft.com::3ba88787-b8da-4fc8-a417-83f627a88c5e" providerId="AD" clId="Web-{A06E41B1-8A90-8108-BA29-9BF3B53D77DB}" dt="2020-05-26T08:48:14.031" v="1032" actId="20577"/>
        <pc:sldMkLst>
          <pc:docMk/>
          <pc:sldMk cId="3701498271" sldId="337"/>
        </pc:sldMkLst>
        <pc:spChg chg="mod">
          <ac:chgData name="内田 陽子" userId="S::yoko_uchida@jpfgojp.onmicrosoft.com::3ba88787-b8da-4fc8-a417-83f627a88c5e" providerId="AD" clId="Web-{A06E41B1-8A90-8108-BA29-9BF3B53D77DB}" dt="2020-05-26T08:46:52.312" v="956" actId="20577"/>
          <ac:spMkLst>
            <pc:docMk/>
            <pc:sldMk cId="3701498271" sldId="3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6:20.749" v="942" actId="20577"/>
          <ac:spMkLst>
            <pc:docMk/>
            <pc:sldMk cId="3701498271" sldId="3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6:57.968" v="957" actId="1076"/>
          <ac:spMkLst>
            <pc:docMk/>
            <pc:sldMk cId="3701498271" sldId="337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8:47:56.015" v="1024" actId="1076"/>
          <ac:spMkLst>
            <pc:docMk/>
            <pc:sldMk cId="3701498271" sldId="337"/>
            <ac:spMk id="8" creationId="{0486F93A-0979-472E-908F-8B6FE16BDA6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7:21.515" v="1004" actId="20577"/>
          <ac:spMkLst>
            <pc:docMk/>
            <pc:sldMk cId="3701498271" sldId="33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7:36.515" v="1020" actId="20577"/>
          <ac:spMkLst>
            <pc:docMk/>
            <pc:sldMk cId="3701498271" sldId="337"/>
            <ac:spMk id="10" creationId="{9A12C887-F2A3-44AE-B14D-889C875FFA4A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8:48:14.031" v="1032" actId="20577"/>
          <ac:spMkLst>
            <pc:docMk/>
            <pc:sldMk cId="3701498271" sldId="337"/>
            <ac:spMk id="11" creationId="{3319531F-B0F0-4B5C-A3F5-365DE33C92A4}"/>
          </ac:spMkLst>
        </pc:spChg>
      </pc:sldChg>
      <pc:sldChg chg="modSp add ord replId">
        <pc:chgData name="内田 陽子" userId="S::yoko_uchida@jpfgojp.onmicrosoft.com::3ba88787-b8da-4fc8-a417-83f627a88c5e" providerId="AD" clId="Web-{A06E41B1-8A90-8108-BA29-9BF3B53D77DB}" dt="2020-05-26T08:55:18.828" v="1245" actId="1076"/>
        <pc:sldMkLst>
          <pc:docMk/>
          <pc:sldMk cId="3222438773" sldId="338"/>
        </pc:sldMkLst>
        <pc:spChg chg="mod">
          <ac:chgData name="内田 陽子" userId="S::yoko_uchida@jpfgojp.onmicrosoft.com::3ba88787-b8da-4fc8-a417-83f627a88c5e" providerId="AD" clId="Web-{A06E41B1-8A90-8108-BA29-9BF3B53D77DB}" dt="2020-05-26T08:55:08.562" v="1239" actId="1076"/>
          <ac:spMkLst>
            <pc:docMk/>
            <pc:sldMk cId="3222438773" sldId="33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5:08.562" v="1238" actId="1076"/>
          <ac:spMkLst>
            <pc:docMk/>
            <pc:sldMk cId="3222438773" sldId="33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1:57.062" v="1086" actId="20577"/>
          <ac:spMkLst>
            <pc:docMk/>
            <pc:sldMk cId="3222438773" sldId="3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5:08.609" v="1243" actId="1076"/>
          <ac:spMkLst>
            <pc:docMk/>
            <pc:sldMk cId="3222438773" sldId="33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5:08.581" v="1240" actId="1076"/>
          <ac:spMkLst>
            <pc:docMk/>
            <pc:sldMk cId="3222438773" sldId="33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5:08.594" v="1241" actId="1076"/>
          <ac:spMkLst>
            <pc:docMk/>
            <pc:sldMk cId="3222438773" sldId="33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5:08.594" v="1242" actId="1076"/>
          <ac:spMkLst>
            <pc:docMk/>
            <pc:sldMk cId="3222438773" sldId="338"/>
            <ac:spMk id="14" creationId="{67249583-BEE1-4BC7-83D0-60EA3EC8EDD7}"/>
          </ac:spMkLst>
        </pc:spChg>
        <pc:picChg chg="mod">
          <ac:chgData name="内田 陽子" userId="S::yoko_uchida@jpfgojp.onmicrosoft.com::3ba88787-b8da-4fc8-a417-83f627a88c5e" providerId="AD" clId="Web-{A06E41B1-8A90-8108-BA29-9BF3B53D77DB}" dt="2020-05-26T08:55:18.828" v="1245" actId="1076"/>
          <ac:picMkLst>
            <pc:docMk/>
            <pc:sldMk cId="3222438773" sldId="338"/>
            <ac:picMk id="5" creationId="{A38FF40E-3BFD-4FC4-8060-1AE7EEB22695}"/>
          </ac:picMkLst>
        </pc:picChg>
      </pc:sldChg>
      <pc:sldChg chg="modSp add ord replId">
        <pc:chgData name="内田 陽子" userId="S::yoko_uchida@jpfgojp.onmicrosoft.com::3ba88787-b8da-4fc8-a417-83f627a88c5e" providerId="AD" clId="Web-{A06E41B1-8A90-8108-BA29-9BF3B53D77DB}" dt="2020-05-26T09:05:40.563" v="1535" actId="20577"/>
        <pc:sldMkLst>
          <pc:docMk/>
          <pc:sldMk cId="65737217" sldId="339"/>
        </pc:sldMkLst>
        <pc:spChg chg="mod">
          <ac:chgData name="内田 陽子" userId="S::yoko_uchida@jpfgojp.onmicrosoft.com::3ba88787-b8da-4fc8-a417-83f627a88c5e" providerId="AD" clId="Web-{A06E41B1-8A90-8108-BA29-9BF3B53D77DB}" dt="2020-05-26T09:04:25.501" v="1451" actId="20577"/>
          <ac:spMkLst>
            <pc:docMk/>
            <pc:sldMk cId="65737217" sldId="3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3:49.813" v="1437" actId="20577"/>
          <ac:spMkLst>
            <pc:docMk/>
            <pc:sldMk cId="65737217" sldId="3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4:31.579" v="1452" actId="1076"/>
          <ac:spMkLst>
            <pc:docMk/>
            <pc:sldMk cId="65737217" sldId="3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5:40.563" v="1535" actId="20577"/>
          <ac:spMkLst>
            <pc:docMk/>
            <pc:sldMk cId="65737217" sldId="339"/>
            <ac:spMk id="8" creationId="{0486F93A-0979-472E-908F-8B6FE16BDA6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5:04.626" v="1486" actId="20577"/>
          <ac:spMkLst>
            <pc:docMk/>
            <pc:sldMk cId="65737217" sldId="3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4:49.329" v="1475" actId="20577"/>
          <ac:spMkLst>
            <pc:docMk/>
            <pc:sldMk cId="65737217" sldId="3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5:24.954" v="1513" actId="20577"/>
          <ac:spMkLst>
            <pc:docMk/>
            <pc:sldMk cId="65737217" sldId="339"/>
            <ac:spMk id="11" creationId="{3319531F-B0F0-4B5C-A3F5-365DE33C92A4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A06E41B1-8A90-8108-BA29-9BF3B53D77DB}" dt="2020-05-26T09:13:31.392" v="1712" actId="20577"/>
        <pc:sldMkLst>
          <pc:docMk/>
          <pc:sldMk cId="3841924907" sldId="340"/>
        </pc:sldMkLst>
        <pc:spChg chg="del">
          <ac:chgData name="内田 陽子" userId="S::yoko_uchida@jpfgojp.onmicrosoft.com::3ba88787-b8da-4fc8-a417-83f627a88c5e" providerId="AD" clId="Web-{A06E41B1-8A90-8108-BA29-9BF3B53D77DB}" dt="2020-05-26T09:10:46.861" v="1641"/>
          <ac:spMkLst>
            <pc:docMk/>
            <pc:sldMk cId="3841924907" sldId="340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10:46.970" v="1643"/>
          <ac:spMkLst>
            <pc:docMk/>
            <pc:sldMk cId="3841924907" sldId="3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10:25.611" v="1637" actId="20577"/>
          <ac:spMkLst>
            <pc:docMk/>
            <pc:sldMk cId="3841924907" sldId="340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10:46.876" v="1642"/>
          <ac:spMkLst>
            <pc:docMk/>
            <pc:sldMk cId="3841924907" sldId="340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A06E41B1-8A90-8108-BA29-9BF3B53D77DB}" dt="2020-05-26T09:11:50.236" v="1652"/>
          <ac:spMkLst>
            <pc:docMk/>
            <pc:sldMk cId="3841924907" sldId="340"/>
            <ac:spMk id="8" creationId="{C55B7FB8-D9C4-471D-B237-5CEC0CCB69F8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10:46.861" v="1640"/>
          <ac:spMkLst>
            <pc:docMk/>
            <pc:sldMk cId="3841924907" sldId="34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10:46.861" v="1639"/>
          <ac:spMkLst>
            <pc:docMk/>
            <pc:sldMk cId="3841924907" sldId="34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10:46.861" v="1638"/>
          <ac:spMkLst>
            <pc:docMk/>
            <pc:sldMk cId="3841924907" sldId="340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2:30.111" v="1661" actId="20577"/>
          <ac:spMkLst>
            <pc:docMk/>
            <pc:sldMk cId="3841924907" sldId="340"/>
            <ac:spMk id="13" creationId="{EA0BBA86-4B4C-412E-B7E7-E7148775EC39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2:43.814" v="1662" actId="1076"/>
          <ac:spMkLst>
            <pc:docMk/>
            <pc:sldMk cId="3841924907" sldId="340"/>
            <ac:spMk id="15" creationId="{619FD1EB-F4AD-427D-B544-F4F493BB7094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2:55.845" v="1679" actId="20577"/>
          <ac:spMkLst>
            <pc:docMk/>
            <pc:sldMk cId="3841924907" sldId="340"/>
            <ac:spMk id="17" creationId="{D4F3C30F-2E0C-4EC9-A2C8-0E8B9E568C30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3:17.564" v="1699" actId="20577"/>
          <ac:spMkLst>
            <pc:docMk/>
            <pc:sldMk cId="3841924907" sldId="340"/>
            <ac:spMk id="19" creationId="{AC6B1117-9CA4-4F64-8344-2059F7157B67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3:31.392" v="1712" actId="20577"/>
          <ac:spMkLst>
            <pc:docMk/>
            <pc:sldMk cId="3841924907" sldId="340"/>
            <ac:spMk id="21" creationId="{FFAB4727-B9EC-4FCB-8417-916005563756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3:08.283" v="1692" actId="20577"/>
          <ac:spMkLst>
            <pc:docMk/>
            <pc:sldMk cId="3841924907" sldId="340"/>
            <ac:spMk id="23" creationId="{D9E4DEF4-01B8-4053-AFA2-33A055BD0A04}"/>
          </ac:spMkLst>
        </pc:spChg>
      </pc:sldChg>
    </pc:docChg>
  </pc:docChgLst>
  <pc:docChgLst>
    <pc:chgData clId="Web-{A5E0FCA2-D4B8-ED1D-70A2-B1570059768C}"/>
    <pc:docChg chg="modSld">
      <pc:chgData name="" userId="" providerId="" clId="Web-{A5E0FCA2-D4B8-ED1D-70A2-B1570059768C}" dt="2020-06-17T03:04:47.388" v="3"/>
      <pc:docMkLst>
        <pc:docMk/>
      </pc:docMkLst>
      <pc:sldChg chg="addSp">
        <pc:chgData name="" userId="" providerId="" clId="Web-{A5E0FCA2-D4B8-ED1D-70A2-B1570059768C}" dt="2020-06-17T02:44:12.845" v="0"/>
        <pc:sldMkLst>
          <pc:docMk/>
          <pc:sldMk cId="394701882" sldId="282"/>
        </pc:sldMkLst>
        <pc:spChg chg="add">
          <ac:chgData name="" userId="" providerId="" clId="Web-{A5E0FCA2-D4B8-ED1D-70A2-B1570059768C}" dt="2020-06-17T02:44:12.845" v="0"/>
          <ac:spMkLst>
            <pc:docMk/>
            <pc:sldMk cId="394701882" sldId="282"/>
            <ac:spMk id="12" creationId="{38DDF7C2-244A-48D5-B347-025251DD2B89}"/>
          </ac:spMkLst>
        </pc:spChg>
      </pc:sldChg>
      <pc:sldChg chg="addSp">
        <pc:chgData name="" userId="" providerId="" clId="Web-{A5E0FCA2-D4B8-ED1D-70A2-B1570059768C}" dt="2020-06-17T02:46:34.689" v="2"/>
        <pc:sldMkLst>
          <pc:docMk/>
          <pc:sldMk cId="2603153985" sldId="288"/>
        </pc:sldMkLst>
        <pc:spChg chg="add">
          <ac:chgData name="" userId="" providerId="" clId="Web-{A5E0FCA2-D4B8-ED1D-70A2-B1570059768C}" dt="2020-06-17T02:46:34.423" v="1"/>
          <ac:spMkLst>
            <pc:docMk/>
            <pc:sldMk cId="2603153985" sldId="288"/>
            <ac:spMk id="12" creationId="{4B57E7FA-0741-4A37-B7EC-6825D8272782}"/>
          </ac:spMkLst>
        </pc:spChg>
        <pc:spChg chg="add">
          <ac:chgData name="" userId="" providerId="" clId="Web-{A5E0FCA2-D4B8-ED1D-70A2-B1570059768C}" dt="2020-06-17T02:46:34.689" v="2"/>
          <ac:spMkLst>
            <pc:docMk/>
            <pc:sldMk cId="2603153985" sldId="288"/>
            <ac:spMk id="13" creationId="{4B57E7FA-0741-4A37-B7EC-6825D8272782}"/>
          </ac:spMkLst>
        </pc:spChg>
      </pc:sldChg>
      <pc:sldChg chg="addSp">
        <pc:chgData name="" userId="" providerId="" clId="Web-{A5E0FCA2-D4B8-ED1D-70A2-B1570059768C}" dt="2020-06-17T03:04:47.388" v="3"/>
        <pc:sldMkLst>
          <pc:docMk/>
          <pc:sldMk cId="307788195" sldId="308"/>
        </pc:sldMkLst>
        <pc:spChg chg="add">
          <ac:chgData name="" userId="" providerId="" clId="Web-{A5E0FCA2-D4B8-ED1D-70A2-B1570059768C}" dt="2020-06-17T03:04:47.388" v="3"/>
          <ac:spMkLst>
            <pc:docMk/>
            <pc:sldMk cId="307788195" sldId="308"/>
            <ac:spMk id="12" creationId="{372B604E-4790-483B-B6B6-506C0B69CA8C}"/>
          </ac:spMkLst>
        </pc:spChg>
      </pc:sldChg>
    </pc:docChg>
  </pc:docChgLst>
  <pc:docChgLst>
    <pc:chgData name="内田 陽子" userId="S::yoko_uchida@jpfgojp.onmicrosoft.com::3ba88787-b8da-4fc8-a417-83f627a88c5e" providerId="AD" clId="Web-{8AF7E8B4-7A1F-D0A9-F427-34667A29D3D3}"/>
    <pc:docChg chg="addSld delSld modSld sldOrd">
      <pc:chgData name="内田 陽子" userId="S::yoko_uchida@jpfgojp.onmicrosoft.com::3ba88787-b8da-4fc8-a417-83f627a88c5e" providerId="AD" clId="Web-{8AF7E8B4-7A1F-D0A9-F427-34667A29D3D3}" dt="2020-05-26T06:00:10.248" v="2185" actId="20577"/>
      <pc:docMkLst>
        <pc:docMk/>
      </pc:docMkLst>
      <pc:sldChg chg="modSp del">
        <pc:chgData name="内田 陽子" userId="S::yoko_uchida@jpfgojp.onmicrosoft.com::3ba88787-b8da-4fc8-a417-83f627a88c5e" providerId="AD" clId="Web-{8AF7E8B4-7A1F-D0A9-F427-34667A29D3D3}" dt="2020-05-26T05:10:43.463" v="847"/>
        <pc:sldMkLst>
          <pc:docMk/>
          <pc:sldMk cId="2863550894" sldId="274"/>
        </pc:sldMkLst>
        <pc:spChg chg="mod">
          <ac:chgData name="内田 陽子" userId="S::yoko_uchida@jpfgojp.onmicrosoft.com::3ba88787-b8da-4fc8-a417-83f627a88c5e" providerId="AD" clId="Web-{8AF7E8B4-7A1F-D0A9-F427-34667A29D3D3}" dt="2020-05-26T05:10:42.775" v="846" actId="20577"/>
          <ac:spMkLst>
            <pc:docMk/>
            <pc:sldMk cId="2863550894" sldId="274"/>
            <ac:spMk id="3" creationId="{FA28049A-EB54-4118-B50D-4219C8C91B8B}"/>
          </ac:spMkLst>
        </pc:spChg>
      </pc:sldChg>
      <pc:sldChg chg="modSp">
        <pc:chgData name="内田 陽子" userId="S::yoko_uchida@jpfgojp.onmicrosoft.com::3ba88787-b8da-4fc8-a417-83f627a88c5e" providerId="AD" clId="Web-{8AF7E8B4-7A1F-D0A9-F427-34667A29D3D3}" dt="2020-05-26T05:13:25.633" v="909" actId="1076"/>
        <pc:sldMkLst>
          <pc:docMk/>
          <pc:sldMk cId="2283284937" sldId="277"/>
        </pc:sldMkLst>
        <pc:spChg chg="mod">
          <ac:chgData name="内田 陽子" userId="S::yoko_uchida@jpfgojp.onmicrosoft.com::3ba88787-b8da-4fc8-a417-83f627a88c5e" providerId="AD" clId="Web-{8AF7E8B4-7A1F-D0A9-F427-34667A29D3D3}" dt="2020-05-26T05:12:19.852" v="889" actId="20577"/>
          <ac:spMkLst>
            <pc:docMk/>
            <pc:sldMk cId="2283284937" sldId="277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3:16.602" v="908" actId="20577"/>
          <ac:spMkLst>
            <pc:docMk/>
            <pc:sldMk cId="2283284937" sldId="277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3:25.633" v="909" actId="1076"/>
          <ac:spMkLst>
            <pc:docMk/>
            <pc:sldMk cId="2283284937" sldId="277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8AF7E8B4-7A1F-D0A9-F427-34667A29D3D3}" dt="2020-05-26T05:55:28.923" v="2065" actId="20577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8AF7E8B4-7A1F-D0A9-F427-34667A29D3D3}" dt="2020-05-26T05:54:42.673" v="2018" actId="20577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4:21.158" v="1999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3:43.799" v="1987" actId="1076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4:30.236" v="2000" actId="1076"/>
          <ac:spMkLst>
            <pc:docMk/>
            <pc:sldMk cId="27202902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5:13.017" v="2045" actId="20577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5:28.923" v="2065" actId="20577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4:54.517" v="2029" actId="20577"/>
          <ac:spMkLst>
            <pc:docMk/>
            <pc:sldMk cId="2720290243" sldId="27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8AF7E8B4-7A1F-D0A9-F427-34667A29D3D3}" dt="2020-05-26T04:41:51.384" v="395" actId="20577"/>
        <pc:sldMkLst>
          <pc:docMk/>
          <pc:sldMk cId="394701882" sldId="282"/>
        </pc:sldMkLst>
        <pc:spChg chg="mod">
          <ac:chgData name="内田 陽子" userId="S::yoko_uchida@jpfgojp.onmicrosoft.com::3ba88787-b8da-4fc8-a417-83f627a88c5e" providerId="AD" clId="Web-{8AF7E8B4-7A1F-D0A9-F427-34667A29D3D3}" dt="2020-05-26T03:34:24.614" v="202" actId="20577"/>
          <ac:spMkLst>
            <pc:docMk/>
            <pc:sldMk cId="394701882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3:54.614" v="178" actId="20577"/>
          <ac:spMkLst>
            <pc:docMk/>
            <pc:sldMk cId="394701882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41:51.384" v="395" actId="20577"/>
          <ac:spMkLst>
            <pc:docMk/>
            <pc:sldMk cId="394701882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3:05.739" v="140" actId="1076"/>
          <ac:spMkLst>
            <pc:docMk/>
            <pc:sldMk cId="394701882" sldId="2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4:32.973" v="208" actId="20577"/>
          <ac:spMkLst>
            <pc:docMk/>
            <pc:sldMk cId="394701882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4:53.848" v="233" actId="20577"/>
          <ac:spMkLst>
            <pc:docMk/>
            <pc:sldMk cId="394701882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4:27.067" v="205" actId="20577"/>
          <ac:spMkLst>
            <pc:docMk/>
            <pc:sldMk cId="394701882" sldId="282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8AF7E8B4-7A1F-D0A9-F427-34667A29D3D3}" dt="2020-05-26T05:19:38.083" v="1074" actId="20577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8AF7E8B4-7A1F-D0A9-F427-34667A29D3D3}" dt="2020-05-26T05:17:50.412" v="1021" actId="20577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9:38.083" v="1074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6:19.850" v="952" actId="20577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8:56.693" v="1040" actId="20577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9:05.771" v="1052" actId="20577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9:31.614" v="1069" actId="20577"/>
          <ac:spMkLst>
            <pc:docMk/>
            <pc:sldMk cId="3107100717" sldId="283"/>
            <ac:spMk id="14" creationId="{67249583-BEE1-4BC7-83D0-60EA3EC8EDD7}"/>
          </ac:spMkLst>
        </pc:spChg>
      </pc:sldChg>
      <pc:sldChg chg="modSp ord">
        <pc:chgData name="内田 陽子" userId="S::yoko_uchida@jpfgojp.onmicrosoft.com::3ba88787-b8da-4fc8-a417-83f627a88c5e" providerId="AD" clId="Web-{8AF7E8B4-7A1F-D0A9-F427-34667A29D3D3}" dt="2020-05-26T03:39:27.332" v="392" actId="1076"/>
        <pc:sldMkLst>
          <pc:docMk/>
          <pc:sldMk cId="2603153985" sldId="288"/>
        </pc:sldMkLst>
        <pc:spChg chg="mod">
          <ac:chgData name="内田 陽子" userId="S::yoko_uchida@jpfgojp.onmicrosoft.com::3ba88787-b8da-4fc8-a417-83f627a88c5e" providerId="AD" clId="Web-{8AF7E8B4-7A1F-D0A9-F427-34667A29D3D3}" dt="2020-05-26T03:38:47.832" v="358" actId="20577"/>
          <ac:spMkLst>
            <pc:docMk/>
            <pc:sldMk cId="2603153985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8:34.613" v="327" actId="20577"/>
          <ac:spMkLst>
            <pc:docMk/>
            <pc:sldMk cId="2603153985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7:53.098" v="306" actId="1076"/>
          <ac:spMkLst>
            <pc:docMk/>
            <pc:sldMk cId="2603153985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9:27.332" v="392" actId="1076"/>
          <ac:spMkLst>
            <pc:docMk/>
            <pc:sldMk cId="2603153985" sldId="2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9:06.848" v="384" actId="20577"/>
          <ac:spMkLst>
            <pc:docMk/>
            <pc:sldMk cId="2603153985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9:14.660" v="390" actId="20577"/>
          <ac:spMkLst>
            <pc:docMk/>
            <pc:sldMk cId="2603153985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8:55.441" v="364" actId="20577"/>
          <ac:spMkLst>
            <pc:docMk/>
            <pc:sldMk cId="2603153985" sldId="28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8AF7E8B4-7A1F-D0A9-F427-34667A29D3D3}" dt="2020-05-26T04:55:18.737" v="532" actId="1076"/>
        <pc:sldMkLst>
          <pc:docMk/>
          <pc:sldMk cId="307788195" sldId="308"/>
        </pc:sldMkLst>
        <pc:spChg chg="mod">
          <ac:chgData name="内田 陽子" userId="S::yoko_uchida@jpfgojp.onmicrosoft.com::3ba88787-b8da-4fc8-a417-83f627a88c5e" providerId="AD" clId="Web-{8AF7E8B4-7A1F-D0A9-F427-34667A29D3D3}" dt="2020-05-26T04:54:21.128" v="490" actId="20577"/>
          <ac:spMkLst>
            <pc:docMk/>
            <pc:sldMk cId="307788195" sldId="3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4:12.003" v="484" actId="20577"/>
          <ac:spMkLst>
            <pc:docMk/>
            <pc:sldMk cId="307788195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3:28.238" v="471" actId="20577"/>
          <ac:spMkLst>
            <pc:docMk/>
            <pc:sldMk cId="307788195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5:18.737" v="532" actId="1076"/>
          <ac:spMkLst>
            <pc:docMk/>
            <pc:sldMk cId="307788195" sldId="3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5:07.534" v="529" actId="20577"/>
          <ac:spMkLst>
            <pc:docMk/>
            <pc:sldMk cId="307788195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5:03.549" v="526" actId="20577"/>
          <ac:spMkLst>
            <pc:docMk/>
            <pc:sldMk cId="307788195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4:33.456" v="499" actId="20577"/>
          <ac:spMkLst>
            <pc:docMk/>
            <pc:sldMk cId="307788195" sldId="308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8AF7E8B4-7A1F-D0A9-F427-34667A29D3D3}" dt="2020-05-26T05:00:50.734" v="637" actId="1076"/>
        <pc:sldMkLst>
          <pc:docMk/>
          <pc:sldMk cId="4042142656" sldId="309"/>
        </pc:sldMkLst>
        <pc:spChg chg="mod">
          <ac:chgData name="内田 陽子" userId="S::yoko_uchida@jpfgojp.onmicrosoft.com::3ba88787-b8da-4fc8-a417-83f627a88c5e" providerId="AD" clId="Web-{8AF7E8B4-7A1F-D0A9-F427-34667A29D3D3}" dt="2020-05-26T05:00:43.265" v="636" actId="1076"/>
          <ac:spMkLst>
            <pc:docMk/>
            <pc:sldMk cId="4042142656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0:43.249" v="634" actId="1076"/>
          <ac:spMkLst>
            <pc:docMk/>
            <pc:sldMk cId="4042142656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8:26.439" v="605" actId="20577"/>
          <ac:spMkLst>
            <pc:docMk/>
            <pc:sldMk cId="4042142656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0:43.265" v="635" actId="1076"/>
          <ac:spMkLst>
            <pc:docMk/>
            <pc:sldMk cId="4042142656" sldId="30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8AF7E8B4-7A1F-D0A9-F427-34667A29D3D3}" dt="2020-05-26T05:00:28.421" v="633"/>
          <ac:spMkLst>
            <pc:docMk/>
            <pc:sldMk cId="4042142656" sldId="30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8AF7E8B4-7A1F-D0A9-F427-34667A29D3D3}" dt="2020-05-26T05:00:28.421" v="632"/>
          <ac:spMkLst>
            <pc:docMk/>
            <pc:sldMk cId="4042142656" sldId="30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8AF7E8B4-7A1F-D0A9-F427-34667A29D3D3}" dt="2020-05-26T05:00:28.421" v="631"/>
          <ac:spMkLst>
            <pc:docMk/>
            <pc:sldMk cId="4042142656" sldId="309"/>
            <ac:spMk id="11" creationId="{9557DDCB-0AF4-4AFF-A705-E5DBBE957561}"/>
          </ac:spMkLst>
        </pc:spChg>
        <pc:picChg chg="mod">
          <ac:chgData name="内田 陽子" userId="S::yoko_uchida@jpfgojp.onmicrosoft.com::3ba88787-b8da-4fc8-a417-83f627a88c5e" providerId="AD" clId="Web-{8AF7E8B4-7A1F-D0A9-F427-34667A29D3D3}" dt="2020-05-26T05:00:50.734" v="637" actId="1076"/>
          <ac:picMkLst>
            <pc:docMk/>
            <pc:sldMk cId="4042142656" sldId="309"/>
            <ac:picMk id="6" creationId="{00000000-0000-0000-0000-000000000000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8AF7E8B4-7A1F-D0A9-F427-34667A29D3D3}" dt="2020-05-26T05:03:40.826" v="708"/>
        <pc:sldMkLst>
          <pc:docMk/>
          <pc:sldMk cId="1987122210" sldId="310"/>
        </pc:sldMkLst>
        <pc:spChg chg="mod">
          <ac:chgData name="内田 陽子" userId="S::yoko_uchida@jpfgojp.onmicrosoft.com::3ba88787-b8da-4fc8-a417-83f627a88c5e" providerId="AD" clId="Web-{8AF7E8B4-7A1F-D0A9-F427-34667A29D3D3}" dt="2020-05-26T05:03:12.842" v="705" actId="20577"/>
          <ac:spMkLst>
            <pc:docMk/>
            <pc:sldMk cId="1987122210" sldId="3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2:27.186" v="684" actId="20577"/>
          <ac:spMkLst>
            <pc:docMk/>
            <pc:sldMk cId="1987122210" sldId="3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3:21.045" v="706" actId="1076"/>
          <ac:spMkLst>
            <pc:docMk/>
            <pc:sldMk cId="1987122210" sldId="310"/>
            <ac:spMk id="7" creationId="{1AF68CEC-B70C-4DFA-9973-E5B8A12ED17D}"/>
          </ac:spMkLst>
        </pc:spChg>
        <pc:picChg chg="add">
          <ac:chgData name="内田 陽子" userId="S::yoko_uchida@jpfgojp.onmicrosoft.com::3ba88787-b8da-4fc8-a417-83f627a88c5e" providerId="AD" clId="Web-{8AF7E8B4-7A1F-D0A9-F427-34667A29D3D3}" dt="2020-05-26T05:03:40.826" v="708"/>
          <ac:picMkLst>
            <pc:docMk/>
            <pc:sldMk cId="1987122210" sldId="310"/>
            <ac:picMk id="5" creationId="{D39F41D0-F9FB-4C0C-9AC4-7F07700B9DD0}"/>
          </ac:picMkLst>
        </pc:picChg>
        <pc:picChg chg="del">
          <ac:chgData name="内田 陽子" userId="S::yoko_uchida@jpfgojp.onmicrosoft.com::3ba88787-b8da-4fc8-a417-83f627a88c5e" providerId="AD" clId="Web-{8AF7E8B4-7A1F-D0A9-F427-34667A29D3D3}" dt="2020-05-26T05:03:26.326" v="707"/>
          <ac:picMkLst>
            <pc:docMk/>
            <pc:sldMk cId="1987122210" sldId="310"/>
            <ac:picMk id="6" creationId="{00000000-0000-0000-0000-000000000000}"/>
          </ac:picMkLst>
        </pc:picChg>
      </pc:sldChg>
      <pc:sldChg chg="modSp add ord replId">
        <pc:chgData name="内田 陽子" userId="S::yoko_uchida@jpfgojp.onmicrosoft.com::3ba88787-b8da-4fc8-a417-83f627a88c5e" providerId="AD" clId="Web-{8AF7E8B4-7A1F-D0A9-F427-34667A29D3D3}" dt="2020-05-26T05:10:07.229" v="842" actId="20577"/>
        <pc:sldMkLst>
          <pc:docMk/>
          <pc:sldMk cId="3637094930" sldId="311"/>
        </pc:sldMkLst>
        <pc:spChg chg="mod">
          <ac:chgData name="内田 陽子" userId="S::yoko_uchida@jpfgojp.onmicrosoft.com::3ba88787-b8da-4fc8-a417-83f627a88c5e" providerId="AD" clId="Web-{8AF7E8B4-7A1F-D0A9-F427-34667A29D3D3}" dt="2020-05-26T05:10:07.229" v="842" actId="20577"/>
          <ac:spMkLst>
            <pc:docMk/>
            <pc:sldMk cId="3637094930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8:28.558" v="793" actId="20577"/>
          <ac:spMkLst>
            <pc:docMk/>
            <pc:sldMk cId="3637094930" sldId="3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9:13.682" v="796" actId="14100"/>
          <ac:spMkLst>
            <pc:docMk/>
            <pc:sldMk cId="3637094930" sldId="3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9:53.494" v="829" actId="20577"/>
          <ac:spMkLst>
            <pc:docMk/>
            <pc:sldMk cId="3637094930" sldId="3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9:40.744" v="823" actId="20577"/>
          <ac:spMkLst>
            <pc:docMk/>
            <pc:sldMk cId="3637094930" sldId="3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0:02.651" v="840" actId="20577"/>
          <ac:spMkLst>
            <pc:docMk/>
            <pc:sldMk cId="3637094930" sldId="31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8AF7E8B4-7A1F-D0A9-F427-34667A29D3D3}" dt="2020-05-26T05:33:58.200" v="1330" actId="1076"/>
        <pc:sldMkLst>
          <pc:docMk/>
          <pc:sldMk cId="4195799039" sldId="312"/>
        </pc:sldMkLst>
        <pc:spChg chg="mod">
          <ac:chgData name="内田 陽子" userId="S::yoko_uchida@jpfgojp.onmicrosoft.com::3ba88787-b8da-4fc8-a417-83f627a88c5e" providerId="AD" clId="Web-{8AF7E8B4-7A1F-D0A9-F427-34667A29D3D3}" dt="2020-05-26T05:21:41.410" v="1124" actId="20577"/>
          <ac:spMkLst>
            <pc:docMk/>
            <pc:sldMk cId="4195799039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1:28.535" v="1113" actId="20577"/>
          <ac:spMkLst>
            <pc:docMk/>
            <pc:sldMk cId="4195799039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0:35.426" v="1098" actId="20577"/>
          <ac:spMkLst>
            <pc:docMk/>
            <pc:sldMk cId="4195799039" sldId="3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3:58.200" v="1330" actId="1076"/>
          <ac:spMkLst>
            <pc:docMk/>
            <pc:sldMk cId="4195799039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2:21.206" v="1151" actId="20577"/>
          <ac:spMkLst>
            <pc:docMk/>
            <pc:sldMk cId="4195799039" sldId="31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2:32.003" v="1158" actId="20577"/>
          <ac:spMkLst>
            <pc:docMk/>
            <pc:sldMk cId="4195799039" sldId="31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2:52.347" v="1175" actId="20577"/>
          <ac:spMkLst>
            <pc:docMk/>
            <pc:sldMk cId="4195799039" sldId="312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8AF7E8B4-7A1F-D0A9-F427-34667A29D3D3}" dt="2020-05-26T05:33:46.060" v="1329" actId="1076"/>
        <pc:sldMkLst>
          <pc:docMk/>
          <pc:sldMk cId="4280229111" sldId="313"/>
        </pc:sldMkLst>
        <pc:spChg chg="mod">
          <ac:chgData name="内田 陽子" userId="S::yoko_uchida@jpfgojp.onmicrosoft.com::3ba88787-b8da-4fc8-a417-83f627a88c5e" providerId="AD" clId="Web-{8AF7E8B4-7A1F-D0A9-F427-34667A29D3D3}" dt="2020-05-26T05:32:59.685" v="1325" actId="20577"/>
          <ac:spMkLst>
            <pc:docMk/>
            <pc:sldMk cId="4280229111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6:08.282" v="1223" actId="20577"/>
          <ac:spMkLst>
            <pc:docMk/>
            <pc:sldMk cId="4280229111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5:16.392" v="1208" actId="1076"/>
          <ac:spMkLst>
            <pc:docMk/>
            <pc:sldMk cId="4280229111" sldId="3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3:46.060" v="1329" actId="1076"/>
          <ac:spMkLst>
            <pc:docMk/>
            <pc:sldMk cId="4280229111" sldId="3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2:59.076" v="1323" actId="20577"/>
          <ac:spMkLst>
            <pc:docMk/>
            <pc:sldMk cId="4280229111" sldId="31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2:53.263" v="1318" actId="20577"/>
          <ac:spMkLst>
            <pc:docMk/>
            <pc:sldMk cId="4280229111" sldId="31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2:47.029" v="1315" actId="20577"/>
          <ac:spMkLst>
            <pc:docMk/>
            <pc:sldMk cId="4280229111" sldId="313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8AF7E8B4-7A1F-D0A9-F427-34667A29D3D3}" dt="2020-05-26T05:38:53.619" v="1529" actId="20577"/>
        <pc:sldMkLst>
          <pc:docMk/>
          <pc:sldMk cId="2667874630" sldId="314"/>
        </pc:sldMkLst>
        <pc:spChg chg="mod">
          <ac:chgData name="内田 陽子" userId="S::yoko_uchida@jpfgojp.onmicrosoft.com::3ba88787-b8da-4fc8-a417-83f627a88c5e" providerId="AD" clId="Web-{8AF7E8B4-7A1F-D0A9-F427-34667A29D3D3}" dt="2020-05-26T05:38:00.620" v="1402" actId="20577"/>
          <ac:spMkLst>
            <pc:docMk/>
            <pc:sldMk cId="2667874630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7:39.370" v="1392" actId="20577"/>
          <ac:spMkLst>
            <pc:docMk/>
            <pc:sldMk cId="2667874630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7:01.292" v="1379" actId="20577"/>
          <ac:spMkLst>
            <pc:docMk/>
            <pc:sldMk cId="2667874630" sldId="3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7:51.167" v="1393" actId="1076"/>
          <ac:spMkLst>
            <pc:docMk/>
            <pc:sldMk cId="2667874630" sldId="3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8:18.557" v="1441" actId="20577"/>
          <ac:spMkLst>
            <pc:docMk/>
            <pc:sldMk cId="2667874630" sldId="31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8:29.682" v="1482" actId="20577"/>
          <ac:spMkLst>
            <pc:docMk/>
            <pc:sldMk cId="2667874630" sldId="31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8:53.619" v="1529" actId="20577"/>
          <ac:spMkLst>
            <pc:docMk/>
            <pc:sldMk cId="2667874630" sldId="314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8AF7E8B4-7A1F-D0A9-F427-34667A29D3D3}" dt="2020-05-26T05:43:19.070" v="1659" actId="1076"/>
        <pc:sldMkLst>
          <pc:docMk/>
          <pc:sldMk cId="2892241778" sldId="315"/>
        </pc:sldMkLst>
        <pc:spChg chg="mod">
          <ac:chgData name="内田 陽子" userId="S::yoko_uchida@jpfgojp.onmicrosoft.com::3ba88787-b8da-4fc8-a417-83f627a88c5e" providerId="AD" clId="Web-{8AF7E8B4-7A1F-D0A9-F427-34667A29D3D3}" dt="2020-05-26T05:43:19.039" v="1656" actId="1076"/>
          <ac:spMkLst>
            <pc:docMk/>
            <pc:sldMk cId="2892241778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2:11.196" v="1590" actId="20577"/>
          <ac:spMkLst>
            <pc:docMk/>
            <pc:sldMk cId="2892241778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1:36.712" v="1577" actId="20577"/>
          <ac:spMkLst>
            <pc:docMk/>
            <pc:sldMk cId="2892241778" sldId="3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3:19.054" v="1657" actId="1076"/>
          <ac:spMkLst>
            <pc:docMk/>
            <pc:sldMk cId="2892241778" sldId="31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3:19.070" v="1659" actId="1076"/>
          <ac:spMkLst>
            <pc:docMk/>
            <pc:sldMk cId="2892241778" sldId="31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3:19.054" v="1658" actId="1076"/>
          <ac:spMkLst>
            <pc:docMk/>
            <pc:sldMk cId="2892241778" sldId="31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8AF7E8B4-7A1F-D0A9-F427-34667A29D3D3}" dt="2020-05-26T05:46:28.756" v="1772" actId="20577"/>
        <pc:sldMkLst>
          <pc:docMk/>
          <pc:sldMk cId="738440703" sldId="316"/>
        </pc:sldMkLst>
        <pc:spChg chg="mod">
          <ac:chgData name="内田 陽子" userId="S::yoko_uchida@jpfgojp.onmicrosoft.com::3ba88787-b8da-4fc8-a417-83f627a88c5e" providerId="AD" clId="Web-{8AF7E8B4-7A1F-D0A9-F427-34667A29D3D3}" dt="2020-05-26T05:45:59.709" v="1733" actId="20577"/>
          <ac:spMkLst>
            <pc:docMk/>
            <pc:sldMk cId="738440703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5:35.600" v="1715" actId="20577"/>
          <ac:spMkLst>
            <pc:docMk/>
            <pc:sldMk cId="738440703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4:59.647" v="1703" actId="20577"/>
          <ac:spMkLst>
            <pc:docMk/>
            <pc:sldMk cId="738440703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5:43.116" v="1716" actId="1076"/>
          <ac:spMkLst>
            <pc:docMk/>
            <pc:sldMk cId="738440703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6:17.647" v="1755" actId="20577"/>
          <ac:spMkLst>
            <pc:docMk/>
            <pc:sldMk cId="738440703" sldId="3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6:28.756" v="1772" actId="20577"/>
          <ac:spMkLst>
            <pc:docMk/>
            <pc:sldMk cId="738440703" sldId="3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6:06.569" v="1741" actId="20577"/>
          <ac:spMkLst>
            <pc:docMk/>
            <pc:sldMk cId="738440703" sldId="31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8AF7E8B4-7A1F-D0A9-F427-34667A29D3D3}" dt="2020-05-26T05:50:06.301" v="1920" actId="20577"/>
        <pc:sldMkLst>
          <pc:docMk/>
          <pc:sldMk cId="1153078083" sldId="317"/>
        </pc:sldMkLst>
        <pc:spChg chg="mod">
          <ac:chgData name="内田 陽子" userId="S::yoko_uchida@jpfgojp.onmicrosoft.com::3ba88787-b8da-4fc8-a417-83f627a88c5e" providerId="AD" clId="Web-{8AF7E8B4-7A1F-D0A9-F427-34667A29D3D3}" dt="2020-05-26T05:49:14.004" v="1854" actId="20577"/>
          <ac:spMkLst>
            <pc:docMk/>
            <pc:sldMk cId="1153078083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8:36.364" v="1827" actId="20577"/>
          <ac:spMkLst>
            <pc:docMk/>
            <pc:sldMk cId="1153078083" sldId="3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7:59.286" v="1814" actId="20577"/>
          <ac:spMkLst>
            <pc:docMk/>
            <pc:sldMk cId="1153078083" sldId="3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8:54.317" v="1828" actId="1076"/>
          <ac:spMkLst>
            <pc:docMk/>
            <pc:sldMk cId="1153078083" sldId="3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9:56.926" v="1890" actId="20577"/>
          <ac:spMkLst>
            <pc:docMk/>
            <pc:sldMk cId="1153078083" sldId="31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0:06.301" v="1920" actId="20577"/>
          <ac:spMkLst>
            <pc:docMk/>
            <pc:sldMk cId="1153078083" sldId="31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9:39.176" v="1873" actId="20577"/>
          <ac:spMkLst>
            <pc:docMk/>
            <pc:sldMk cId="1153078083" sldId="317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8AF7E8B4-7A1F-D0A9-F427-34667A29D3D3}" dt="2020-05-26T05:52:40.081" v="1964" actId="1076"/>
        <pc:sldMkLst>
          <pc:docMk/>
          <pc:sldMk cId="3825169853" sldId="318"/>
        </pc:sldMkLst>
        <pc:spChg chg="del">
          <ac:chgData name="内田 陽子" userId="S::yoko_uchida@jpfgojp.onmicrosoft.com::3ba88787-b8da-4fc8-a417-83f627a88c5e" providerId="AD" clId="Web-{8AF7E8B4-7A1F-D0A9-F427-34667A29D3D3}" dt="2020-05-26T05:51:40.456" v="1952"/>
          <ac:spMkLst>
            <pc:docMk/>
            <pc:sldMk cId="3825169853" sldId="3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2:16.362" v="1963" actId="20577"/>
          <ac:spMkLst>
            <pc:docMk/>
            <pc:sldMk cId="3825169853" sldId="3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1:33.644" v="1951" actId="20577"/>
          <ac:spMkLst>
            <pc:docMk/>
            <pc:sldMk cId="3825169853" sldId="3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2:40.081" v="1964" actId="1076"/>
          <ac:spMkLst>
            <pc:docMk/>
            <pc:sldMk cId="3825169853" sldId="318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8AF7E8B4-7A1F-D0A9-F427-34667A29D3D3}" dt="2020-05-26T06:00:10.248" v="2184" actId="20577"/>
        <pc:sldMkLst>
          <pc:docMk/>
          <pc:sldMk cId="1774960540" sldId="319"/>
        </pc:sldMkLst>
        <pc:spChg chg="mod">
          <ac:chgData name="内田 陽子" userId="S::yoko_uchida@jpfgojp.onmicrosoft.com::3ba88787-b8da-4fc8-a417-83f627a88c5e" providerId="AD" clId="Web-{8AF7E8B4-7A1F-D0A9-F427-34667A29D3D3}" dt="2020-05-26T05:59:20.343" v="2151" actId="20577"/>
          <ac:spMkLst>
            <pc:docMk/>
            <pc:sldMk cId="1774960540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8:56.812" v="2135" actId="20577"/>
          <ac:spMkLst>
            <pc:docMk/>
            <pc:sldMk cId="1774960540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8:23.343" v="2121" actId="1076"/>
          <ac:spMkLst>
            <pc:docMk/>
            <pc:sldMk cId="1774960540" sldId="3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9:05.077" v="2136" actId="1076"/>
          <ac:spMkLst>
            <pc:docMk/>
            <pc:sldMk cId="1774960540" sldId="3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9:49.436" v="2171" actId="20577"/>
          <ac:spMkLst>
            <pc:docMk/>
            <pc:sldMk cId="1774960540" sldId="3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6:00:10.248" v="2184" actId="20577"/>
          <ac:spMkLst>
            <pc:docMk/>
            <pc:sldMk cId="1774960540" sldId="3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9:32.780" v="2162" actId="20577"/>
          <ac:spMkLst>
            <pc:docMk/>
            <pc:sldMk cId="1774960540" sldId="319"/>
            <ac:spMk id="11" creationId="{9557DDCB-0AF4-4AFF-A705-E5DBBE95756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日本の交通</a:t>
            </a:r>
            <a:endParaRPr lang="en-US" altLang="ja-JP" sz="4000" dirty="0">
              <a:ea typeface="+mn-lt"/>
              <a:cs typeface="+mn-lt"/>
            </a:endParaRPr>
          </a:p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 dirty="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085382" y="1532627"/>
            <a:ext cx="3117009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dirty="0">
                <a:solidFill>
                  <a:srgbClr val="002060"/>
                </a:solidFill>
                <a:ea typeface="ＭＳ Ｐゴシック"/>
                <a:cs typeface="Calibri"/>
              </a:rPr>
              <a:t>   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に ほ ん                  こ う  つ う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6" name="Picture 6" descr="A close up of a car&#10;&#10;高い精度で生成された説明">
            <a:extLst>
              <a:ext uri="{FF2B5EF4-FFF2-40B4-BE49-F238E27FC236}">
                <a16:creationId xmlns:a16="http://schemas.microsoft.com/office/drawing/2014/main" id="{2B611DD2-6AFA-4A4A-83EE-2AEE28EE44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8742" r="-469" b="7784"/>
          <a:stretch/>
        </p:blipFill>
        <p:spPr>
          <a:xfrm>
            <a:off x="2754758" y="3088197"/>
            <a:ext cx="3629382" cy="179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4050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2034" y="1061256"/>
            <a:ext cx="7683750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新幹線のぞみで、東京から大阪まで、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  しんかんせん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とうきょう                 おおさか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>
                <a:latin typeface="MS PGothic"/>
                <a:ea typeface="MS PGothic"/>
                <a:cs typeface="Calibri"/>
              </a:rPr>
            </a:br>
            <a:r>
              <a:rPr lang="ja-JP" sz="3600">
                <a:latin typeface="MS PGothic"/>
                <a:ea typeface="MS PGothic"/>
                <a:cs typeface="Calibri"/>
              </a:rPr>
              <a:t>だいたい何時間かかりますか？</a:t>
            </a:r>
            <a:br>
              <a:rPr lang="ja-JP" sz="3600">
                <a:latin typeface="MS PGothic"/>
                <a:ea typeface="MS PGothic"/>
                <a:cs typeface="Calibri"/>
              </a:rPr>
            </a:br>
            <a:r>
              <a:rPr lang="ja-JP" sz="1600">
                <a:latin typeface="MS PGothic"/>
                <a:ea typeface="MS PGothic"/>
                <a:cs typeface="Calibri"/>
              </a:rPr>
              <a:t>                             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なんじかん</a:t>
            </a:r>
            <a:endParaRPr lang="ja-JP" sz="16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132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約</a:t>
            </a:r>
            <a:r>
              <a:rPr lang="ja-JP" dirty="0">
                <a:latin typeface="MS PGothic"/>
                <a:ea typeface="MS PGothic"/>
                <a:cs typeface="+mn-lt"/>
              </a:rPr>
              <a:t>1時間30分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約3時間30分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約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時間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30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分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約</a:t>
            </a:r>
            <a:r>
              <a:rPr lang="ja-JP" dirty="0">
                <a:latin typeface="MS PGothic"/>
                <a:ea typeface="MS PGothic"/>
                <a:cs typeface="+mn-lt"/>
              </a:rPr>
              <a:t>4時間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30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分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4132" y="43208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25882" y="3507294"/>
            <a:ext cx="27912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やく   いち   じ      かん   </a:t>
            </a:r>
            <a:r>
              <a:rPr lang="ja-JP" altLang="en-US" sz="1200" dirty="0" err="1">
                <a:ea typeface="ＭＳ Ｐゴシック"/>
                <a:cs typeface="Calibri"/>
              </a:rPr>
              <a:t>さんじゅっ</a:t>
            </a:r>
            <a:r>
              <a:rPr lang="ja-JP" altLang="en-US" sz="1200" dirty="0">
                <a:ea typeface="ＭＳ Ｐゴシック"/>
                <a:cs typeface="Calibri"/>
              </a:rPr>
              <a:t>ぷん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98657" y="4151279"/>
            <a:ext cx="26385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 dirty="0">
                <a:ea typeface="ＭＳ Ｐゴシック"/>
                <a:cs typeface="+mn-lt"/>
              </a:rPr>
              <a:t>やく  </a:t>
            </a:r>
            <a:r>
              <a:rPr lang="ja-JP" altLang="en-US" sz="1200" dirty="0">
                <a:ea typeface="ＭＳ Ｐゴシック"/>
                <a:cs typeface="+mn-lt"/>
              </a:rPr>
              <a:t>さん  </a:t>
            </a:r>
            <a:r>
              <a:rPr lang="ja-JP" sz="1200" dirty="0">
                <a:ea typeface="ＭＳ Ｐゴシック"/>
                <a:cs typeface="+mn-lt"/>
              </a:rPr>
              <a:t> </a:t>
            </a:r>
            <a:r>
              <a:rPr lang="ja-JP" sz="1200" dirty="0" err="1">
                <a:ea typeface="ＭＳ Ｐゴシック"/>
                <a:cs typeface="+mn-lt"/>
              </a:rPr>
              <a:t>じ</a:t>
            </a:r>
            <a:r>
              <a:rPr lang="en-US" altLang="ja-JP" sz="1200" dirty="0">
                <a:ea typeface="ＭＳ Ｐゴシック"/>
                <a:cs typeface="+mn-lt"/>
              </a:rPr>
              <a:t>      </a:t>
            </a:r>
            <a:r>
              <a:rPr lang="ja-JP" sz="1200" dirty="0">
                <a:ea typeface="ＭＳ Ｐゴシック"/>
                <a:cs typeface="+mn-lt"/>
              </a:rPr>
              <a:t>かん  </a:t>
            </a:r>
            <a:r>
              <a:rPr lang="ja-JP" sz="1200" dirty="0" err="1">
                <a:ea typeface="ＭＳ Ｐゴシック"/>
                <a:cs typeface="+mn-lt"/>
              </a:rPr>
              <a:t>さんじゅっ</a:t>
            </a:r>
            <a:r>
              <a:rPr lang="ja-JP" sz="1200" dirty="0">
                <a:ea typeface="ＭＳ Ｐゴシック"/>
                <a:cs typeface="+mn-lt"/>
              </a:rPr>
              <a:t>ぷん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98657" y="4782420"/>
            <a:ext cx="335964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やく   </a:t>
            </a:r>
            <a:r>
              <a:rPr lang="ja-JP" altLang="en-US" sz="1200" dirty="0">
                <a:ea typeface="ＭＳ Ｐゴシック"/>
                <a:cs typeface="+mn-lt"/>
              </a:rPr>
              <a:t>に</a:t>
            </a:r>
            <a:r>
              <a:rPr lang="ja-JP" sz="1200" dirty="0">
                <a:ea typeface="ＭＳ Ｐゴシック"/>
                <a:cs typeface="+mn-lt"/>
              </a:rPr>
              <a:t>    </a:t>
            </a:r>
            <a:r>
              <a:rPr lang="ja-JP" sz="1200" dirty="0" err="1">
                <a:ea typeface="ＭＳ Ｐゴシック"/>
                <a:cs typeface="+mn-lt"/>
              </a:rPr>
              <a:t>じ</a:t>
            </a:r>
            <a:r>
              <a:rPr lang="en-US" altLang="ja-JP" sz="1200" dirty="0">
                <a:ea typeface="ＭＳ Ｐゴシック"/>
                <a:cs typeface="+mn-lt"/>
              </a:rPr>
              <a:t>      </a:t>
            </a:r>
            <a:r>
              <a:rPr lang="ja-JP" sz="1200" dirty="0">
                <a:ea typeface="ＭＳ Ｐゴシック"/>
                <a:cs typeface="+mn-lt"/>
              </a:rPr>
              <a:t>かん  </a:t>
            </a:r>
            <a:r>
              <a:rPr lang="ja-JP" sz="1200" dirty="0" err="1">
                <a:ea typeface="ＭＳ Ｐゴシック"/>
                <a:cs typeface="+mn-lt"/>
              </a:rPr>
              <a:t>さんじゅっ</a:t>
            </a:r>
            <a:r>
              <a:rPr lang="ja-JP" sz="1200" dirty="0">
                <a:ea typeface="ＭＳ Ｐゴシック"/>
                <a:cs typeface="+mn-lt"/>
              </a:rPr>
              <a:t>ぷん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43005" y="5426405"/>
            <a:ext cx="26937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やく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よ</a:t>
            </a:r>
            <a:r>
              <a:rPr lang="ja-JP" sz="1200" dirty="0">
                <a:ea typeface="ＭＳ Ｐゴシック"/>
                <a:cs typeface="Calibri"/>
              </a:rPr>
              <a:t>    </a:t>
            </a:r>
            <a:r>
              <a:rPr lang="ja-JP" sz="1200" dirty="0" err="1">
                <a:ea typeface="ＭＳ Ｐゴシック"/>
                <a:cs typeface="Calibri"/>
              </a:rPr>
              <a:t>じ</a:t>
            </a:r>
            <a:r>
              <a:rPr lang="en-US" altLang="ja-JP" sz="1200" dirty="0">
                <a:ea typeface="ＭＳ Ｐゴシック"/>
                <a:cs typeface="Calibri"/>
              </a:rPr>
              <a:t>       </a:t>
            </a:r>
            <a:r>
              <a:rPr lang="ja-JP" sz="1200" dirty="0">
                <a:ea typeface="ＭＳ Ｐゴシック"/>
                <a:cs typeface="Calibri"/>
              </a:rPr>
              <a:t>かん   </a:t>
            </a:r>
            <a:r>
              <a:rPr lang="ja-JP" sz="1200" dirty="0" err="1">
                <a:ea typeface="ＭＳ Ｐゴシック"/>
                <a:cs typeface="Calibri"/>
              </a:rPr>
              <a:t>さんじゅっ</a:t>
            </a:r>
            <a:r>
              <a:rPr lang="ja-JP" sz="1200" dirty="0">
                <a:ea typeface="ＭＳ Ｐゴシック"/>
                <a:cs typeface="Calibri"/>
              </a:rPr>
              <a:t>ぷん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710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約４</a:t>
            </a:r>
            <a:r>
              <a:rPr lang="ja-JP">
                <a:latin typeface="MS PGothic"/>
                <a:ea typeface="MS PGothic"/>
                <a:cs typeface="+mn-lt"/>
              </a:rPr>
              <a:t>時間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約</a:t>
            </a:r>
            <a:r>
              <a:rPr lang="ja-JP" altLang="en-US">
                <a:latin typeface="MS PGothic"/>
                <a:ea typeface="MS PGothic"/>
                <a:cs typeface="+mn-lt"/>
              </a:rPr>
              <a:t>５</a:t>
            </a:r>
            <a:r>
              <a:rPr lang="ja-JP">
                <a:latin typeface="MS PGothic"/>
                <a:ea typeface="MS PGothic"/>
                <a:cs typeface="+mn-lt"/>
              </a:rPr>
              <a:t>時間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約６</a:t>
            </a:r>
            <a:r>
              <a:rPr lang="ja-JP" altLang="en-US">
                <a:latin typeface="MS PGothic"/>
                <a:ea typeface="MS PGothic"/>
                <a:cs typeface="+mn-lt"/>
              </a:rPr>
              <a:t>時間</a:t>
            </a:r>
            <a:endParaRPr lang="ja-JP"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約７</a:t>
            </a:r>
            <a:r>
              <a:rPr lang="ja-JP">
                <a:latin typeface="MS PGothic"/>
                <a:ea typeface="MS PGothic"/>
                <a:cs typeface="+mn-lt"/>
              </a:rPr>
              <a:t>時間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520" y="36638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13914" y="3490704"/>
            <a:ext cx="27912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やく      よ      じ     かん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86689" y="4134689"/>
            <a:ext cx="26385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やく</a:t>
            </a:r>
            <a:r>
              <a:rPr lang="ja-JP" altLang="en-US" sz="1200" dirty="0">
                <a:ea typeface="ＭＳ Ｐゴシック"/>
                <a:cs typeface="+mn-lt"/>
              </a:rPr>
              <a:t>     ご    </a:t>
            </a:r>
            <a:r>
              <a:rPr lang="ja-JP" sz="1200" dirty="0">
                <a:ea typeface="ＭＳ Ｐゴシック"/>
                <a:cs typeface="+mn-lt"/>
              </a:rPr>
              <a:t> </a:t>
            </a:r>
            <a:r>
              <a:rPr lang="en-US" altLang="ja-JP" sz="1200" dirty="0">
                <a:ea typeface="ＭＳ Ｐゴシック"/>
                <a:cs typeface="+mn-lt"/>
              </a:rPr>
              <a:t> </a:t>
            </a:r>
            <a:r>
              <a:rPr lang="ja-JP" sz="1200" dirty="0">
                <a:ea typeface="ＭＳ Ｐゴシック"/>
                <a:cs typeface="+mn-lt"/>
              </a:rPr>
              <a:t>じ</a:t>
            </a:r>
            <a:r>
              <a:rPr lang="en-US" altLang="ja-JP" sz="1200" dirty="0">
                <a:ea typeface="ＭＳ Ｐゴシック"/>
                <a:cs typeface="+mn-lt"/>
              </a:rPr>
              <a:t>     </a:t>
            </a:r>
            <a:r>
              <a:rPr lang="ja-JP" sz="1200" dirty="0">
                <a:ea typeface="ＭＳ Ｐゴシック"/>
                <a:cs typeface="+mn-lt"/>
              </a:rPr>
              <a:t>かん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86689" y="4765830"/>
            <a:ext cx="335964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やく   ろく   </a:t>
            </a:r>
            <a:r>
              <a:rPr lang="en-US" altLang="ja-JP" sz="1200" dirty="0">
                <a:ea typeface="ＭＳ Ｐゴシック"/>
                <a:cs typeface="+mn-lt"/>
              </a:rPr>
              <a:t>  </a:t>
            </a:r>
            <a:r>
              <a:rPr lang="ja-JP" sz="1200" dirty="0">
                <a:ea typeface="ＭＳ Ｐゴシック"/>
                <a:cs typeface="+mn-lt"/>
              </a:rPr>
              <a:t> </a:t>
            </a:r>
            <a:r>
              <a:rPr lang="ja-JP" sz="1200" dirty="0" err="1">
                <a:ea typeface="ＭＳ Ｐゴシック"/>
                <a:cs typeface="+mn-lt"/>
              </a:rPr>
              <a:t>じ</a:t>
            </a:r>
            <a:r>
              <a:rPr lang="en-US" altLang="ja-JP" sz="1200" dirty="0">
                <a:ea typeface="ＭＳ Ｐゴシック"/>
                <a:cs typeface="+mn-lt"/>
              </a:rPr>
              <a:t>     </a:t>
            </a:r>
            <a:r>
              <a:rPr lang="ja-JP" sz="1200" dirty="0">
                <a:ea typeface="ＭＳ Ｐゴシック"/>
                <a:cs typeface="+mn-lt"/>
              </a:rPr>
              <a:t>かん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31037" y="5409815"/>
            <a:ext cx="26937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やく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し</a:t>
            </a:r>
            <a:r>
              <a:rPr lang="ja-JP" altLang="en-US" sz="1200" dirty="0">
                <a:ea typeface="ＭＳ Ｐゴシック"/>
                <a:cs typeface="Calibri"/>
              </a:rPr>
              <a:t>ち </a:t>
            </a:r>
            <a:r>
              <a:rPr lang="ja-JP" sz="1200" dirty="0">
                <a:ea typeface="ＭＳ Ｐゴシック"/>
                <a:cs typeface="Calibri"/>
              </a:rPr>
              <a:t>   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>
                <a:ea typeface="ＭＳ Ｐゴシック"/>
                <a:cs typeface="Calibri"/>
              </a:rPr>
              <a:t>じ</a:t>
            </a:r>
            <a:r>
              <a:rPr lang="en-US" altLang="ja-JP" sz="1200" dirty="0">
                <a:ea typeface="ＭＳ Ｐゴシック"/>
                <a:cs typeface="Calibri"/>
              </a:rPr>
              <a:t>     </a:t>
            </a:r>
            <a:r>
              <a:rPr lang="ja-JP" sz="1200" dirty="0">
                <a:ea typeface="ＭＳ Ｐゴシック"/>
                <a:cs typeface="Calibri"/>
              </a:rPr>
              <a:t>かん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2034" y="1061256"/>
            <a:ext cx="7683750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新幹線のぞみで、東京から福岡（博多）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しんかんせん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とうきょう                ふくおか       はかた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sz="3600" dirty="0">
                <a:latin typeface="MS PGothic"/>
                <a:ea typeface="MS PGothic"/>
                <a:cs typeface="Calibri"/>
              </a:rPr>
              <a:t>まで</a:t>
            </a:r>
            <a:r>
              <a:rPr lang="ja-JP" altLang="en-US" sz="3600" dirty="0">
                <a:latin typeface="MS PGothic"/>
                <a:ea typeface="MS PGothic"/>
                <a:cs typeface="Calibri"/>
              </a:rPr>
              <a:t>、だ</a:t>
            </a:r>
            <a:r>
              <a:rPr lang="ja-JP" sz="3600" dirty="0">
                <a:latin typeface="MS PGothic"/>
                <a:ea typeface="MS PGothic"/>
                <a:cs typeface="Calibri"/>
              </a:rPr>
              <a:t>いたい何時間かかりますか？</a:t>
            </a:r>
            <a:br>
              <a:rPr lang="ja-JP" sz="3600" dirty="0">
                <a:latin typeface="MS PGothic"/>
                <a:ea typeface="MS PGothic"/>
                <a:cs typeface="Calibri"/>
              </a:rPr>
            </a:br>
            <a:r>
              <a:rPr lang="ja-JP" sz="1600" dirty="0">
                <a:latin typeface="MS PGothic"/>
                <a:ea typeface="MS PGothic"/>
                <a:cs typeface="Calibri"/>
              </a:rPr>
              <a:t>                                                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なんじかん</a:t>
            </a:r>
            <a:endParaRPr lang="ja-JP" sz="16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579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195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時</a:t>
            </a:r>
            <a:r>
              <a:rPr lang="ja-JP" altLang="en-US">
                <a:latin typeface="MS PGothic"/>
                <a:ea typeface="MS PGothic"/>
                <a:cs typeface="+mn-lt"/>
              </a:rPr>
              <a:t>速</a:t>
            </a:r>
            <a:r>
              <a:rPr lang="en-US" altLang="ja-JP">
                <a:latin typeface="MS PGothic"/>
                <a:ea typeface="+mn-lt"/>
                <a:cs typeface="+mn-lt"/>
              </a:rPr>
              <a:t>100</a:t>
            </a:r>
            <a:r>
              <a:rPr lang="ja-JP" altLang="en-US">
                <a:latin typeface="MS PGothic"/>
                <a:ea typeface="MS PGothic"/>
                <a:cs typeface="+mn-lt"/>
              </a:rPr>
              <a:t>キロ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時</a:t>
            </a:r>
            <a:r>
              <a:rPr lang="ja-JP" altLang="en-US">
                <a:latin typeface="MS PGothic"/>
                <a:ea typeface="MS PGothic"/>
                <a:cs typeface="+mn-lt"/>
              </a:rPr>
              <a:t>速</a:t>
            </a:r>
            <a:r>
              <a:rPr lang="en-US" altLang="ja-JP">
                <a:latin typeface="MS PGothic"/>
                <a:ea typeface="+mn-lt"/>
                <a:cs typeface="+mn-lt"/>
              </a:rPr>
              <a:t>200</a:t>
            </a:r>
            <a:r>
              <a:rPr lang="ja-JP" altLang="en-US">
                <a:latin typeface="MS PGothic"/>
                <a:ea typeface="MS PGothic"/>
                <a:cs typeface="+mn-lt"/>
              </a:rPr>
              <a:t>キロ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時速300キロ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時</a:t>
            </a:r>
            <a:r>
              <a:rPr lang="ja-JP" altLang="en-US">
                <a:latin typeface="MS PGothic"/>
                <a:ea typeface="MS PGothic"/>
                <a:cs typeface="+mn-lt"/>
              </a:rPr>
              <a:t>速</a:t>
            </a:r>
            <a:r>
              <a:rPr lang="en-US" altLang="ja-JP">
                <a:latin typeface="MS PGothic"/>
                <a:ea typeface="+mn-lt"/>
                <a:cs typeface="+mn-lt"/>
              </a:rPr>
              <a:t>400</a:t>
            </a:r>
            <a:r>
              <a:rPr lang="ja-JP" altLang="en-US">
                <a:latin typeface="MS PGothic"/>
                <a:ea typeface="MS PGothic"/>
                <a:cs typeface="+mn-lt"/>
              </a:rPr>
              <a:t>キロ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708" y="43060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01945" y="3490704"/>
            <a:ext cx="27912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 じ      そく     ひゃっ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74720" y="4134689"/>
            <a:ext cx="26385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  じ      そく   </a:t>
            </a:r>
            <a:r>
              <a:rPr lang="ja-JP" altLang="en-US" sz="1200">
                <a:ea typeface="ＭＳ Ｐゴシック"/>
                <a:cs typeface="+mn-lt"/>
              </a:rPr>
              <a:t>に</a:t>
            </a:r>
            <a:r>
              <a:rPr lang="ja-JP" sz="1200">
                <a:ea typeface="ＭＳ Ｐゴシック"/>
                <a:cs typeface="+mn-lt"/>
              </a:rPr>
              <a:t>ひゃ</a:t>
            </a:r>
            <a:r>
              <a:rPr lang="ja-JP" altLang="en-US" sz="1200">
                <a:ea typeface="ＭＳ Ｐゴシック"/>
                <a:cs typeface="+mn-lt"/>
              </a:rPr>
              <a:t>っ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74720" y="4765830"/>
            <a:ext cx="335964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</a:t>
            </a:r>
            <a:r>
              <a:rPr lang="ja-JP" altLang="en-US" sz="1200">
                <a:ea typeface="ＭＳ Ｐゴシック"/>
                <a:cs typeface="+mn-lt"/>
              </a:rPr>
              <a:t>  じ      そ</a:t>
            </a:r>
            <a:r>
              <a:rPr lang="ja-JP" sz="1200">
                <a:ea typeface="ＭＳ Ｐゴシック"/>
                <a:cs typeface="+mn-lt"/>
              </a:rPr>
              <a:t>く   </a:t>
            </a:r>
            <a:r>
              <a:rPr lang="ja-JP" altLang="en-US" sz="1200">
                <a:ea typeface="ＭＳ Ｐゴシック"/>
                <a:cs typeface="+mn-lt"/>
              </a:rPr>
              <a:t>さんびゃっ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19068" y="5409815"/>
            <a:ext cx="26937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    じ      そ</a:t>
            </a:r>
            <a:r>
              <a:rPr lang="ja-JP" sz="1200">
                <a:ea typeface="ＭＳ Ｐゴシック"/>
                <a:cs typeface="Calibri"/>
              </a:rPr>
              <a:t>く  よん</a:t>
            </a:r>
            <a:r>
              <a:rPr lang="ja-JP" altLang="en-US" sz="1200">
                <a:ea typeface="ＭＳ Ｐゴシック"/>
                <a:cs typeface="Calibri"/>
              </a:rPr>
              <a:t>ひゃっ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94553" y="1061256"/>
            <a:ext cx="8752151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新幹線のぞみの</a:t>
            </a:r>
            <a:r>
              <a:rPr lang="ja-JP" sz="3600">
                <a:latin typeface="MS PGothic"/>
                <a:ea typeface="MS PGothic"/>
                <a:cs typeface="+mj-lt"/>
              </a:rPr>
              <a:t>最高時速は何キロ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しんかんせん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さいこう      じそく          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なん</a:t>
            </a:r>
            <a:endParaRPr lang="ja-JP" sz="360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022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195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マンガを読む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お酒を飲</a:t>
            </a:r>
            <a:r>
              <a:rPr lang="ja-JP" altLang="en-US">
                <a:latin typeface="MS PGothic"/>
                <a:ea typeface="MS PGothic"/>
                <a:cs typeface="+mn-lt"/>
              </a:rPr>
              <a:t>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お</a:t>
            </a:r>
            <a:r>
              <a:rPr lang="ja-JP">
                <a:latin typeface="MS PGothic"/>
                <a:ea typeface="MS PGothic"/>
                <a:cs typeface="+mn-lt"/>
              </a:rPr>
              <a:t>弁</a:t>
            </a:r>
            <a:r>
              <a:rPr lang="ja-JP" altLang="en-US">
                <a:latin typeface="MS PGothic"/>
                <a:ea typeface="MS PGothic"/>
                <a:cs typeface="+mn-lt"/>
              </a:rPr>
              <a:t>当を食べる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携帯電話で</a:t>
            </a:r>
            <a:r>
              <a:rPr lang="ja-JP" altLang="en-US">
                <a:latin typeface="MS PGothic"/>
                <a:ea typeface="MS PGothic"/>
                <a:cs typeface="+mn-lt"/>
              </a:rPr>
              <a:t>話す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124" y="49644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01945" y="3509558"/>
            <a:ext cx="27912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     よ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74720" y="4153543"/>
            <a:ext cx="26385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        さけ          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の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74720" y="4784684"/>
            <a:ext cx="335964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      べん   とう                 た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19068" y="5428669"/>
            <a:ext cx="26937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</a:t>
            </a:r>
            <a:r>
              <a:rPr lang="ja-JP" altLang="en-US" sz="1200" dirty="0">
                <a:ea typeface="ＭＳ Ｐゴシック"/>
                <a:cs typeface="+mn-lt"/>
              </a:rPr>
              <a:t> けい   たい    でん    わ                はな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2034" y="1061256"/>
            <a:ext cx="7683750" cy="171629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日本の電車の中で、しては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>いけない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 にほん           でんしゃ          なか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3600" dirty="0">
                <a:latin typeface="MS PGothic"/>
                <a:ea typeface="MS PGothic"/>
                <a:cs typeface="Calibri"/>
              </a:rPr>
              <a:t>ことは、次のうちどれですか？</a:t>
            </a:r>
            <a:br>
              <a:rPr lang="ja-JP" altLang="en-US" sz="3600" dirty="0">
                <a:latin typeface="MS PGothic"/>
                <a:ea typeface="MS PGothic"/>
                <a:cs typeface="Calibri"/>
              </a:rPr>
            </a:br>
            <a:r>
              <a:rPr lang="ja-JP" sz="1600" dirty="0">
                <a:latin typeface="MS PGothic"/>
                <a:ea typeface="MS PGothic"/>
                <a:cs typeface="Calibri"/>
              </a:rPr>
              <a:t>                       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つぎ</a:t>
            </a:r>
          </a:p>
        </p:txBody>
      </p:sp>
    </p:spTree>
    <p:extLst>
      <p:ext uri="{BB962C8B-B14F-4D97-AF65-F5344CB8AC3E}">
        <p14:creationId xmlns:p14="http://schemas.microsoft.com/office/powerpoint/2010/main" val="266787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8022" y="891267"/>
            <a:ext cx="817505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電</a:t>
            </a:r>
            <a:r>
              <a:rPr lang="ja-JP" sz="3600" dirty="0">
                <a:latin typeface="MS PGothic"/>
                <a:ea typeface="MS PGothic"/>
                <a:cs typeface="+mj-lt"/>
              </a:rPr>
              <a:t>車に乗るときに大人料金が必要な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でんしゃ          の                              おとな     りょう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きん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ひつよう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は、何歳からですか？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なんさい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12歳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1</a:t>
            </a:r>
            <a:r>
              <a:rPr lang="en-US" altLang="ja-JP">
                <a:latin typeface="MS PGothic"/>
                <a:ea typeface="+mn-lt"/>
                <a:cs typeface="+mn-lt"/>
              </a:rPr>
              <a:t>6</a:t>
            </a:r>
            <a:r>
              <a:rPr lang="ja-JP" altLang="en-US">
                <a:latin typeface="MS PGothic"/>
                <a:ea typeface="MS PGothic"/>
                <a:cs typeface="+mn-lt"/>
              </a:rPr>
              <a:t>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1</a:t>
            </a:r>
            <a:r>
              <a:rPr lang="en-US" altLang="ja-JP">
                <a:latin typeface="MS PGothic"/>
                <a:ea typeface="+mn-lt"/>
                <a:cs typeface="+mn-lt"/>
              </a:rPr>
              <a:t>8</a:t>
            </a:r>
            <a:r>
              <a:rPr lang="ja-JP" altLang="en-US">
                <a:latin typeface="MS PGothic"/>
                <a:ea typeface="MS PGothic"/>
                <a:cs typeface="+mn-lt"/>
              </a:rPr>
              <a:t>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2</a:t>
            </a:r>
            <a:r>
              <a:rPr lang="en-US" altLang="ja-JP">
                <a:latin typeface="MS PGothic"/>
                <a:ea typeface="+mn-lt"/>
                <a:cs typeface="+mn-lt"/>
              </a:rPr>
              <a:t>0</a:t>
            </a:r>
            <a:r>
              <a:rPr lang="ja-JP" altLang="en-US">
                <a:latin typeface="MS PGothic"/>
                <a:ea typeface="MS PGothic"/>
                <a:cs typeface="+mn-lt"/>
              </a:rPr>
              <a:t>歳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530" y="29940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9390" y="34921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じゅうに さい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9390" y="47531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じゅうは</a:t>
            </a:r>
            <a:r>
              <a:rPr lang="ja-JP" altLang="en-US" sz="1200">
                <a:ea typeface="ＭＳ Ｐゴシック"/>
                <a:cs typeface="Calibri"/>
              </a:rPr>
              <a:t>っ さい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9390" y="54048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はたち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9390" y="41439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じゅうろく さい</a:t>
            </a:r>
          </a:p>
        </p:txBody>
      </p:sp>
    </p:spTree>
    <p:extLst>
      <p:ext uri="{BB962C8B-B14F-4D97-AF65-F5344CB8AC3E}">
        <p14:creationId xmlns:p14="http://schemas.microsoft.com/office/powerpoint/2010/main" val="289224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8022" y="891267"/>
            <a:ext cx="817505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日本でいちばん最初に地下鉄ができたの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                                       さいしょ               ちかてつ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は、どこですか？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大阪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東</a:t>
            </a:r>
            <a:r>
              <a:rPr lang="ja-JP">
                <a:latin typeface="MS PGothic"/>
                <a:ea typeface="MS PGothic"/>
                <a:cs typeface="+mn-lt"/>
              </a:rPr>
              <a:t>京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京</a:t>
            </a:r>
            <a:r>
              <a:rPr lang="ja-JP">
                <a:latin typeface="MS PGothic"/>
                <a:ea typeface="MS PGothic"/>
                <a:cs typeface="+mn-lt"/>
              </a:rPr>
              <a:t>都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横</a:t>
            </a:r>
            <a:r>
              <a:rPr lang="ja-JP">
                <a:latin typeface="MS PGothic"/>
                <a:ea typeface="MS PGothic"/>
                <a:cs typeface="+mn-lt"/>
              </a:rPr>
              <a:t>浜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530" y="36524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9390" y="34864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おお    さか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9390" y="47899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きょう    と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9390" y="54331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よこ   はま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9390" y="41381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とう    きょう</a:t>
            </a:r>
          </a:p>
        </p:txBody>
      </p:sp>
    </p:spTree>
    <p:extLst>
      <p:ext uri="{BB962C8B-B14F-4D97-AF65-F5344CB8AC3E}">
        <p14:creationId xmlns:p14="http://schemas.microsoft.com/office/powerpoint/2010/main" val="73844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8022" y="891267"/>
            <a:ext cx="817505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ホームの数が日本でいちばん多い駅は、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 かず           にほん                                      おお        えき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どこですか？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京都駅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新宿駅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東京駅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大阪</a:t>
            </a:r>
            <a:r>
              <a:rPr lang="ja-JP" altLang="en-US">
                <a:latin typeface="MS PGothic"/>
                <a:ea typeface="MS PGothic"/>
                <a:cs typeface="+mn-lt"/>
              </a:rPr>
              <a:t>駅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530" y="43074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9390" y="35171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きょう     と      えき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9390" y="47719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</a:t>
            </a:r>
            <a:r>
              <a:rPr lang="ja-JP" altLang="en-US" sz="1200">
                <a:ea typeface="ＭＳ Ｐゴシック"/>
                <a:cs typeface="Calibri"/>
              </a:rPr>
              <a:t>とう    </a:t>
            </a:r>
            <a:r>
              <a:rPr lang="ja-JP" sz="1200">
                <a:ea typeface="ＭＳ Ｐゴシック"/>
                <a:cs typeface="Calibri"/>
              </a:rPr>
              <a:t>きょう  えき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9390" y="54237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おお     さか    えき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9390" y="416894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しん    じゅく  </a:t>
            </a:r>
            <a:r>
              <a:rPr lang="ja-JP" sz="1200">
                <a:ea typeface="ＭＳ Ｐゴシック"/>
                <a:cs typeface="Calibri"/>
              </a:rPr>
              <a:t>えき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307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800" y="29726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0129" y="891267"/>
            <a:ext cx="811084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沖縄には電車がありませんが、あるのは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おきなわ                でんしゃ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次のうちどれですか？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つぎ</a:t>
            </a:r>
          </a:p>
        </p:txBody>
      </p:sp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85EF55FB-C206-4362-AE19-CEC6EFC0B9D8}"/>
              </a:ext>
            </a:extLst>
          </p:cNvPr>
          <p:cNvSpPr txBox="1">
            <a:spLocks/>
          </p:cNvSpPr>
          <p:nvPr/>
        </p:nvSpPr>
        <p:spPr>
          <a:xfrm>
            <a:off x="2730195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モノレール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ケーブルカー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ロープウェイ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リニアモーターカー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516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5309" y="891267"/>
            <a:ext cx="716048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成田空港は、何県にありますか？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なりた      くうこう                 なにけん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埼玉県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東京都 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千葉県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神奈川県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542" y="43168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2131" y="34590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さい     たま   けん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2131" y="47625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 </a:t>
            </a:r>
            <a:r>
              <a:rPr lang="ja-JP" altLang="en-US" sz="1200">
                <a:ea typeface="ＭＳ Ｐゴシック"/>
                <a:cs typeface="Calibri"/>
              </a:rPr>
              <a:t>ち        ば    </a:t>
            </a:r>
            <a:r>
              <a:rPr lang="ja-JP" sz="1200">
                <a:ea typeface="ＭＳ Ｐゴシック"/>
                <a:cs typeface="Calibri"/>
              </a:rPr>
              <a:t>  けん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2131" y="54143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         な     がわ    けん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41107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とう    きょう     と</a:t>
            </a:r>
          </a:p>
        </p:txBody>
      </p:sp>
    </p:spTree>
    <p:extLst>
      <p:ext uri="{BB962C8B-B14F-4D97-AF65-F5344CB8AC3E}">
        <p14:creationId xmlns:p14="http://schemas.microsoft.com/office/powerpoint/2010/main" val="27202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17315" y="891267"/>
            <a:ext cx="690363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日本の航空会社の一つ、ＡＮＡは、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            こうくう     がいしゃ          ひと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日本語で何と言いますか？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にほん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ご              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新日空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大日空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汎日空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全日空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530" y="49624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40536" y="348728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しん     にっ     くう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40536" y="47908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は</a:t>
            </a:r>
            <a:r>
              <a:rPr lang="ja-JP" altLang="en-US" sz="1200" dirty="0">
                <a:ea typeface="ＭＳ Ｐゴシック"/>
                <a:cs typeface="Calibri"/>
              </a:rPr>
              <a:t>ん  </a:t>
            </a:r>
            <a:r>
              <a:rPr lang="ja-JP" sz="1200" dirty="0">
                <a:ea typeface="ＭＳ Ｐゴシック"/>
                <a:cs typeface="Calibri"/>
              </a:rPr>
              <a:t>  にっ </a:t>
            </a:r>
            <a:r>
              <a:rPr lang="ja-JP" altLang="en-US" sz="1200" dirty="0">
                <a:ea typeface="ＭＳ Ｐゴシック"/>
                <a:cs typeface="Calibri"/>
              </a:rPr>
              <a:t>    く</a:t>
            </a:r>
            <a:r>
              <a:rPr lang="ja-JP" sz="1200" dirty="0">
                <a:ea typeface="ＭＳ Ｐゴシック"/>
                <a:cs typeface="Calibri"/>
              </a:rPr>
              <a:t>う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0536" y="54426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</a:t>
            </a:r>
            <a:r>
              <a:rPr lang="ja-JP" altLang="en-US" sz="1200" dirty="0">
                <a:ea typeface="ＭＳ Ｐゴシック"/>
                <a:cs typeface="+mn-lt"/>
              </a:rPr>
              <a:t>ぜん</a:t>
            </a:r>
            <a:r>
              <a:rPr lang="ja-JP" sz="1200" dirty="0">
                <a:ea typeface="ＭＳ Ｐゴシック"/>
                <a:cs typeface="+mn-lt"/>
              </a:rPr>
              <a:t>    にっ     くう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0536" y="41390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だい    にっ     く</a:t>
            </a:r>
            <a:r>
              <a:rPr lang="ja-JP" altLang="en-US" sz="1200" dirty="0">
                <a:ea typeface="ＭＳ Ｐゴシック"/>
                <a:cs typeface="Calibri"/>
              </a:rPr>
              <a:t>う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496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52163" y="891267"/>
            <a:ext cx="6633717" cy="165757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東京の中心を走る「山手線」は、</a:t>
            </a:r>
            <a:r>
              <a:rPr lang="ja-JP" sz="3600" dirty="0">
                <a:latin typeface="MS PGothic"/>
                <a:ea typeface="MS PGothic"/>
                <a:cs typeface="Calibri"/>
              </a:rPr>
              <a:t/>
            </a:r>
            <a:br>
              <a:rPr lang="ja-JP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とうきょう         ちゅうしん        はし            やまの</a:t>
            </a:r>
            <a:r>
              <a:rPr lang="ja-JP" altLang="en-US" sz="1600" dirty="0" err="1">
                <a:latin typeface="MS PGothic"/>
                <a:ea typeface="MS PGothic"/>
                <a:cs typeface="Calibri"/>
              </a:rPr>
              <a:t>て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せん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3600" dirty="0">
                <a:latin typeface="MS PGothic"/>
                <a:ea typeface="MS PGothic"/>
              </a:rPr>
              <a:t>どれですか</a:t>
            </a:r>
            <a:r>
              <a:rPr lang="ja-JP" sz="3600" dirty="0">
                <a:latin typeface="MS PGothic"/>
                <a:ea typeface="MS PGothic"/>
              </a:rPr>
              <a:t>？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56424" y="29610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2" name="Picture 5" descr="A person sitting at a train station&#10;&#10;高い精度で生成された説明">
            <a:extLst>
              <a:ext uri="{FF2B5EF4-FFF2-40B4-BE49-F238E27FC236}">
                <a16:creationId xmlns:a16="http://schemas.microsoft.com/office/drawing/2014/main" id="{828683A6-A47A-4946-97E8-17C14B349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659" y="3705393"/>
            <a:ext cx="7469313" cy="1309406"/>
          </a:xfrm>
          <a:prstGeom prst="rect">
            <a:avLst/>
          </a:prstGeom>
        </p:spPr>
      </p:pic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82C84649-E85E-41C2-A51D-D54E3F0ED745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65161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1702" y="891267"/>
            <a:ext cx="835485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東京にある空港は、次のうち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とうきょう                      くうこう                 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伊丹空港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成田空港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羽田空港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セントレア空港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530" y="43108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9390" y="34778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い    たみ     くう      こう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9390" y="47814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 はね    だ   </a:t>
            </a:r>
            <a:r>
              <a:rPr lang="ja-JP" sz="1200">
                <a:ea typeface="ＭＳ Ｐゴシック"/>
                <a:cs typeface="Calibri"/>
              </a:rPr>
              <a:t> 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くう</a:t>
            </a:r>
            <a:r>
              <a:rPr lang="ja-JP" altLang="en-US" sz="1200">
                <a:ea typeface="ＭＳ Ｐゴシック"/>
                <a:cs typeface="Calibri"/>
              </a:rPr>
              <a:t>      こう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9390" y="54331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                                 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 くう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 dirty="0">
                <a:ea typeface="ＭＳ Ｐゴシック"/>
                <a:cs typeface="+mn-lt"/>
              </a:rPr>
              <a:t>こう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9390" y="41296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 なり     た      </a:t>
            </a:r>
            <a:r>
              <a:rPr lang="ja-JP" sz="1200">
                <a:ea typeface="ＭＳ Ｐゴシック"/>
                <a:cs typeface="Calibri"/>
              </a:rPr>
              <a:t> くう      こう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303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1730" y="891267"/>
            <a:ext cx="713479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成田空港の空港コードは、次のうち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なりた      くうこう             くうこう                                  つぎ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どれですか？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NRT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NAR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CBA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TKO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530" y="30069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41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1730" y="891267"/>
            <a:ext cx="713479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関西</a:t>
            </a:r>
            <a:r>
              <a:rPr lang="ja-JP" sz="3600">
                <a:latin typeface="MS PGothic"/>
                <a:ea typeface="MS PGothic"/>
                <a:cs typeface="+mj-lt"/>
              </a:rPr>
              <a:t>空港の空港コードは、次のうち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かんさい   くうこう           くうこう                                   つぎ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どれですか？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>
                <a:latin typeface="MS PGothic"/>
                <a:ea typeface="+mn-lt"/>
                <a:cs typeface="+mn-lt"/>
              </a:rPr>
              <a:t>KIX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K</a:t>
            </a:r>
            <a:r>
              <a:rPr lang="en-US" altLang="ja-JP">
                <a:latin typeface="MS PGothic"/>
                <a:ea typeface="+mn-lt"/>
                <a:cs typeface="+mn-lt"/>
              </a:rPr>
              <a:t>A</a:t>
            </a:r>
            <a:r>
              <a:rPr lang="ja-JP">
                <a:latin typeface="MS PGothic"/>
                <a:ea typeface="MS PGothic"/>
                <a:cs typeface="+mn-lt"/>
              </a:rPr>
              <a:t>N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>
                <a:latin typeface="MS PGothic"/>
                <a:ea typeface="+mn-lt"/>
                <a:cs typeface="+mn-lt"/>
              </a:rPr>
              <a:t>OS</a:t>
            </a:r>
            <a:r>
              <a:rPr lang="ja-JP">
                <a:latin typeface="MS PGothic"/>
                <a:ea typeface="MS PGothic"/>
                <a:cs typeface="+mn-lt"/>
              </a:rPr>
              <a:t>K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+mn-lt"/>
                <a:cs typeface="+mn-lt"/>
              </a:rPr>
              <a:t>SAI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103" y="29880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119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891267"/>
            <a:ext cx="818790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次のうち、空港が</a:t>
            </a:r>
            <a:r>
              <a:rPr lang="ja-JP" sz="3600" u="sng">
                <a:latin typeface="MS PGothic"/>
                <a:ea typeface="MS PGothic"/>
                <a:cs typeface="+mj-lt"/>
              </a:rPr>
              <a:t>ない</a:t>
            </a:r>
            <a:r>
              <a:rPr lang="ja-JP" sz="3600">
                <a:latin typeface="MS PGothic"/>
                <a:ea typeface="MS PGothic"/>
                <a:cs typeface="+mj-lt"/>
              </a:rPr>
              <a:t>県は、どれですか？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くうこう                         けん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山形県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富山県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鳥取県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奈良県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115" y="49590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2131" y="34778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やま   が</a:t>
            </a:r>
            <a:r>
              <a:rPr lang="ja-JP" altLang="en-US" sz="1200" dirty="0" err="1">
                <a:ea typeface="ＭＳ Ｐゴシック"/>
                <a:cs typeface="Calibri"/>
              </a:rPr>
              <a:t>た  </a:t>
            </a:r>
            <a:r>
              <a:rPr lang="ja-JP" altLang="en-US" sz="1200" dirty="0">
                <a:ea typeface="ＭＳ Ｐゴシック"/>
                <a:cs typeface="Calibri"/>
              </a:rPr>
              <a:t> けん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2131" y="47814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とっ</a:t>
            </a:r>
            <a:r>
              <a:rPr lang="ja-JP" altLang="en-US" sz="120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とり</a:t>
            </a:r>
            <a:r>
              <a:rPr lang="ja-JP" altLang="en-US" sz="1200">
                <a:ea typeface="ＭＳ Ｐゴシック"/>
                <a:cs typeface="Calibri"/>
              </a:rPr>
              <a:t>   </a:t>
            </a:r>
            <a:r>
              <a:rPr lang="ja-JP" sz="1200">
                <a:ea typeface="ＭＳ Ｐゴシック"/>
                <a:cs typeface="Calibri"/>
              </a:rPr>
              <a:t>  けん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2131" y="54331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 な        ら      けん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41296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と      やま   </a:t>
            </a:r>
            <a:r>
              <a:rPr lang="ja-JP" sz="1200">
                <a:ea typeface="ＭＳ Ｐゴシック"/>
                <a:cs typeface="Calibri"/>
              </a:rPr>
              <a:t>けん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67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0027" y="891267"/>
            <a:ext cx="813652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利用する人が日本でいちばん多い空港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りよう                    ひと         にほん                                       おお          くうこう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は、どこですか？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 成田</a:t>
            </a:r>
            <a:r>
              <a:rPr lang="ja-JP">
                <a:latin typeface="MS PGothic"/>
                <a:ea typeface="MS PGothic"/>
                <a:cs typeface="+mn-lt"/>
              </a:rPr>
              <a:t>空港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羽</a:t>
            </a:r>
            <a:r>
              <a:rPr lang="ja-JP">
                <a:latin typeface="MS PGothic"/>
                <a:ea typeface="MS PGothic"/>
                <a:cs typeface="+mn-lt"/>
              </a:rPr>
              <a:t>田空港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ja-JP" altLang="en-US">
                <a:latin typeface="MS PGothic"/>
                <a:ea typeface="MS PGothic"/>
                <a:cs typeface="+mn-lt"/>
              </a:rPr>
              <a:t>関西国際</a:t>
            </a:r>
            <a:r>
              <a:rPr lang="ja-JP">
                <a:latin typeface="MS PGothic"/>
                <a:ea typeface="MS PGothic"/>
                <a:cs typeface="+mn-lt"/>
              </a:rPr>
              <a:t>空港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</a:t>
            </a:r>
            <a:r>
              <a:rPr lang="ja-JP" altLang="en-US">
                <a:latin typeface="MS PGothic"/>
                <a:ea typeface="MS PGothic"/>
                <a:cs typeface="+mn-lt"/>
              </a:rPr>
              <a:t>伊丹</a:t>
            </a:r>
            <a:r>
              <a:rPr lang="ja-JP">
                <a:latin typeface="MS PGothic"/>
                <a:ea typeface="MS PGothic"/>
                <a:cs typeface="+mn-lt"/>
              </a:rPr>
              <a:t>空港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935" y="36679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9390" y="34967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 なり     た       くう      こう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9390" y="48002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かん    さい   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こく   </a:t>
            </a:r>
            <a:r>
              <a:rPr lang="ja-JP" altLang="en-US" sz="1200" dirty="0">
                <a:ea typeface="ＭＳ Ｐゴシック"/>
                <a:cs typeface="Calibri"/>
              </a:rPr>
              <a:t>  </a:t>
            </a:r>
            <a:r>
              <a:rPr lang="ja-JP" sz="1200" dirty="0">
                <a:ea typeface="ＭＳ Ｐゴシック"/>
                <a:cs typeface="Calibri"/>
              </a:rPr>
              <a:t>さい</a:t>
            </a:r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r>
              <a:rPr lang="ja-JP" sz="1200" dirty="0">
                <a:ea typeface="ＭＳ Ｐゴシック"/>
                <a:cs typeface="Calibri"/>
              </a:rPr>
              <a:t>  くう</a:t>
            </a:r>
            <a:r>
              <a:rPr lang="ja-JP" altLang="en-US" sz="1200" dirty="0">
                <a:ea typeface="ＭＳ Ｐゴシック"/>
                <a:cs typeface="Calibri"/>
              </a:rPr>
              <a:t>      こう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9390" y="54520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</a:t>
            </a:r>
            <a:r>
              <a:rPr lang="ja-JP" altLang="en-US" sz="1200" dirty="0">
                <a:ea typeface="ＭＳ Ｐゴシック"/>
                <a:cs typeface="+mn-lt"/>
              </a:rPr>
              <a:t>い     たみ     くう     こう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9390" y="414848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はね  </a:t>
            </a:r>
            <a:r>
              <a:rPr lang="en-US" altLang="ja-JP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 だ</a:t>
            </a:r>
            <a:r>
              <a:rPr lang="ja-JP" altLang="en-US" sz="1200" dirty="0">
                <a:ea typeface="ＭＳ Ｐゴシック"/>
                <a:cs typeface="Calibri"/>
              </a:rPr>
              <a:t>     </a:t>
            </a:r>
            <a:r>
              <a:rPr lang="ja-JP" sz="1200" dirty="0">
                <a:ea typeface="ＭＳ Ｐゴシック"/>
                <a:cs typeface="Calibri"/>
              </a:rPr>
              <a:t> くう      こう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98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195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空弁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空港弁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飛行弁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機内弁</a:t>
            </a:r>
            <a:endParaRPr 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708" y="30003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01945" y="3490704"/>
            <a:ext cx="27912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そら    べん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74720" y="4134689"/>
            <a:ext cx="26385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</a:t>
            </a:r>
            <a:r>
              <a:rPr lang="ja-JP" altLang="en-US" sz="1200">
                <a:ea typeface="ＭＳ Ｐゴシック"/>
                <a:cs typeface="+mn-lt"/>
              </a:rPr>
              <a:t>くう      こう    べん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74720" y="4765830"/>
            <a:ext cx="335964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</a:t>
            </a:r>
            <a:r>
              <a:rPr lang="ja-JP" altLang="en-US" sz="1200">
                <a:ea typeface="ＭＳ Ｐゴシック"/>
                <a:cs typeface="+mn-lt"/>
              </a:rPr>
              <a:t> ひ       こう    べ</a:t>
            </a:r>
            <a:r>
              <a:rPr lang="ja-JP" sz="1200">
                <a:ea typeface="ＭＳ Ｐゴシック"/>
                <a:cs typeface="+mn-lt"/>
              </a:rPr>
              <a:t>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19068" y="5409815"/>
            <a:ext cx="26937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き      ない   べん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2972" y="1061256"/>
            <a:ext cx="8081874" cy="1716291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飛行機の中で食べるために、空港で売られて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ひこ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うき              なか         た                                              くうこう            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いるお弁当のことを、何と言いますか？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b="1" dirty="0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べんとう                                  なん        い</a:t>
            </a:r>
            <a:endParaRPr lang="ja-JP" altLang="en-US" sz="14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22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1136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ドアが自動ドア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靴</a:t>
            </a:r>
            <a:r>
              <a:rPr lang="ja-JP" dirty="0">
                <a:latin typeface="MS PGothic"/>
                <a:ea typeface="MS PGothic"/>
                <a:cs typeface="+mn-lt"/>
              </a:rPr>
              <a:t>を脱いで乗る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チップがいらない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電話で呼ぶこともできる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2638" y="36673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02886" y="3490704"/>
            <a:ext cx="27912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じ      どう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75661" y="4134689"/>
            <a:ext cx="26385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</a:t>
            </a:r>
            <a:r>
              <a:rPr lang="ja-JP" altLang="en-US" sz="1200">
                <a:ea typeface="ＭＳ Ｐゴシック"/>
                <a:cs typeface="+mn-lt"/>
              </a:rPr>
              <a:t>くつ</a:t>
            </a:r>
            <a:r>
              <a:rPr lang="ja-JP" sz="1200">
                <a:ea typeface="ＭＳ Ｐゴシック"/>
                <a:cs typeface="+mn-lt"/>
              </a:rPr>
              <a:t>              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ぬ</a:t>
            </a:r>
            <a:r>
              <a:rPr lang="ja-JP" sz="1200">
                <a:ea typeface="ＭＳ Ｐゴシック"/>
                <a:cs typeface="+mn-lt"/>
              </a:rPr>
              <a:t>                        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の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75661" y="4709268"/>
            <a:ext cx="335964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20009" y="5409815"/>
            <a:ext cx="26937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</a:t>
            </a:r>
            <a:r>
              <a:rPr lang="ja-JP" altLang="en-US" sz="1200" dirty="0">
                <a:ea typeface="ＭＳ Ｐゴシック"/>
                <a:cs typeface="+mn-lt"/>
              </a:rPr>
              <a:t> でん    わ                  よ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2338" y="1061256"/>
            <a:ext cx="8146086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日本のタクシーについて、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正しくない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のは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                                                        ただ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>
                <a:latin typeface="MS PGothic"/>
                <a:ea typeface="MS PGothic"/>
                <a:cs typeface="Calibri"/>
              </a:rPr>
            </a:br>
            <a:r>
              <a:rPr lang="ja-JP" altLang="en-US" sz="3600">
                <a:latin typeface="MS PGothic"/>
                <a:ea typeface="MS PGothic"/>
                <a:cs typeface="Calibri"/>
              </a:rPr>
              <a:t>どれですか？</a:t>
            </a:r>
          </a:p>
        </p:txBody>
      </p:sp>
    </p:spTree>
    <p:extLst>
      <p:ext uri="{BB962C8B-B14F-4D97-AF65-F5344CB8AC3E}">
        <p14:creationId xmlns:p14="http://schemas.microsoft.com/office/powerpoint/2010/main" val="232799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7719" y="1061256"/>
            <a:ext cx="7632379" cy="171629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東京の中を走る高速道路は、何という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とうきょう          なか        はし         こうそく      どうろ                なん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3600" dirty="0">
                <a:latin typeface="MS PGothic"/>
                <a:ea typeface="MS PGothic"/>
                <a:cs typeface="Calibri"/>
              </a:rPr>
              <a:t>名前ですか？</a:t>
            </a:r>
            <a:br>
              <a:rPr lang="ja-JP" altLang="en-US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 なまえ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9168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首都高速道路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東京高速道路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メトロポリタン高</a:t>
            </a:r>
            <a:r>
              <a:rPr lang="ja-JP" dirty="0">
                <a:latin typeface="MS PGothic"/>
                <a:ea typeface="MS PGothic"/>
                <a:cs typeface="+mn-lt"/>
              </a:rPr>
              <a:t>速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道路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都心高速道路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0097" y="30063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190918" y="3500131"/>
            <a:ext cx="27912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しゅ     と        こう      そく     どう     ろ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63693" y="4144116"/>
            <a:ext cx="26385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</a:t>
            </a:r>
            <a:r>
              <a:rPr lang="ja-JP" altLang="en-US" sz="1200">
                <a:ea typeface="ＭＳ Ｐゴシック"/>
                <a:cs typeface="+mn-lt"/>
              </a:rPr>
              <a:t>とう     きょう   こう      そ</a:t>
            </a:r>
            <a:r>
              <a:rPr lang="ja-JP" sz="1200">
                <a:ea typeface="ＭＳ Ｐゴシック"/>
                <a:cs typeface="+mn-lt"/>
              </a:rPr>
              <a:t>く</a:t>
            </a:r>
            <a:r>
              <a:rPr lang="ja-JP" altLang="en-US" sz="1200">
                <a:ea typeface="ＭＳ Ｐゴシック"/>
                <a:cs typeface="+mn-lt"/>
              </a:rPr>
              <a:t>     どう   </a:t>
            </a:r>
            <a:r>
              <a:rPr lang="ja-JP" sz="1200">
                <a:ea typeface="ＭＳ Ｐゴシック"/>
                <a:cs typeface="+mn-lt"/>
              </a:rPr>
              <a:t>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ろ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76535" y="4813785"/>
            <a:ext cx="40531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</a:t>
            </a:r>
            <a:r>
              <a:rPr lang="ja-JP" altLang="en-US" sz="1200" dirty="0">
                <a:ea typeface="ＭＳ Ｐゴシック"/>
                <a:cs typeface="+mn-lt"/>
              </a:rPr>
              <a:t>                                                          </a:t>
            </a:r>
            <a:r>
              <a:rPr lang="ja-JP" sz="1200" dirty="0">
                <a:ea typeface="ＭＳ Ｐゴシック"/>
                <a:cs typeface="+mn-lt"/>
              </a:rPr>
              <a:t>    こう      そく     どう     ろ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08041" y="5419242"/>
            <a:ext cx="26937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と    </a:t>
            </a:r>
            <a:r>
              <a:rPr lang="ja-JP" altLang="en-US" sz="120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しん    こう      そく     どう     ろ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479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9321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中央自動車道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東名高速道路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長野自動車道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名古屋高速道路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0822" y="29900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191644" y="3481277"/>
            <a:ext cx="27912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ちゅう     おう      じ       どう     しゃ     どう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64419" y="4125262"/>
            <a:ext cx="26385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</a:t>
            </a:r>
            <a:r>
              <a:rPr lang="ja-JP" altLang="en-US" sz="1200">
                <a:ea typeface="ＭＳ Ｐゴシック"/>
                <a:cs typeface="+mn-lt"/>
              </a:rPr>
              <a:t>とう     めい    こう      そく     どう     ろ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77261" y="4794931"/>
            <a:ext cx="40531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 </a:t>
            </a:r>
            <a:r>
              <a:rPr lang="ja-JP" altLang="en-US" sz="1200">
                <a:ea typeface="ＭＳ Ｐゴシック"/>
                <a:cs typeface="+mn-lt"/>
              </a:rPr>
              <a:t>なが     の        じ      </a:t>
            </a:r>
            <a:r>
              <a:rPr lang="ja-JP" sz="1200">
                <a:ea typeface="ＭＳ Ｐゴシック"/>
                <a:cs typeface="+mn-lt"/>
              </a:rPr>
              <a:t>どう     </a:t>
            </a:r>
            <a:r>
              <a:rPr lang="ja-JP" altLang="en-US" sz="1200">
                <a:ea typeface="ＭＳ Ｐゴシック"/>
                <a:cs typeface="+mn-lt"/>
              </a:rPr>
              <a:t>しゃ     どう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195925" y="5451758"/>
            <a:ext cx="316891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な  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ご        </a:t>
            </a:r>
            <a:r>
              <a:rPr lang="ja-JP" altLang="en-US" sz="1200">
                <a:ea typeface="ＭＳ Ｐゴシック"/>
                <a:cs typeface="+mn-lt"/>
              </a:rPr>
              <a:t>や</a:t>
            </a:r>
            <a:r>
              <a:rPr lang="ja-JP" sz="1200">
                <a:ea typeface="ＭＳ Ｐゴシック"/>
                <a:cs typeface="+mn-lt"/>
              </a:rPr>
              <a:t>   </a:t>
            </a:r>
            <a:r>
              <a:rPr lang="ja-JP" altLang="en-US" sz="1200">
                <a:ea typeface="ＭＳ Ｐゴシック"/>
                <a:cs typeface="+mn-lt"/>
              </a:rPr>
              <a:t>    こう     そく     どう     ろ</a:t>
            </a:r>
          </a:p>
        </p:txBody>
      </p:sp>
      <p:sp>
        <p:nvSpPr>
          <p:cNvPr id="10" name="タイトル 3">
            <a:extLst>
              <a:ext uri="{FF2B5EF4-FFF2-40B4-BE49-F238E27FC236}">
                <a16:creationId xmlns:a16="http://schemas.microsoft.com/office/drawing/2014/main" id="{61627073-6998-4F77-AC4E-9AF389D20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972" y="1061256"/>
            <a:ext cx="8081874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東京から山梨県、長野県を通って名古屋まで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とうきょう                  やまなしけん            ながの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けん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と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お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なごや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つながる高速道路は、何という名前ですか？  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こうそく     どうろ                 なん                       なまえ</a:t>
            </a:r>
            <a:endParaRPr lang="ja-JP" altLang="en-US" sz="14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015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36652" y="891267"/>
            <a:ext cx="827779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日本の国道は、何号まであるでしょうか？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にほん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</a:t>
            </a:r>
            <a:r>
              <a:rPr lang="ja-JP" sz="1600">
                <a:latin typeface="MS PGothic"/>
                <a:ea typeface="MS PGothic"/>
                <a:cs typeface="+mj-lt"/>
              </a:rPr>
              <a:t>こくど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う                 なんごう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87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号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314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号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507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号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1049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号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676" y="42946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195176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はちじゅうなな</a:t>
            </a:r>
            <a:r>
              <a:rPr lang="ja-JP" altLang="en-US" sz="1200" dirty="0">
                <a:ea typeface="ＭＳ Ｐゴシック"/>
                <a:cs typeface="Calibri"/>
              </a:rPr>
              <a:t>  ごう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195176" y="47591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ごひゃくなな  </a:t>
            </a:r>
            <a:r>
              <a:rPr lang="ja-JP" altLang="en-US" sz="1200">
                <a:ea typeface="ＭＳ Ｐゴシック"/>
                <a:cs typeface="Calibri"/>
              </a:rPr>
              <a:t>ごう</a:t>
            </a:r>
            <a:endParaRPr lang="ja-JP" sz="120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95176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せんよんじゅうきゅう  ごう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195176" y="41073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さんびゃくじゅうよん  ごう</a:t>
            </a:r>
          </a:p>
        </p:txBody>
      </p:sp>
    </p:spTree>
    <p:extLst>
      <p:ext uri="{BB962C8B-B14F-4D97-AF65-F5344CB8AC3E}">
        <p14:creationId xmlns:p14="http://schemas.microsoft.com/office/powerpoint/2010/main" val="162116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8022" y="891267"/>
            <a:ext cx="817505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MS PGothic"/>
                <a:ea typeface="+mj-lt"/>
                <a:cs typeface="+mj-lt"/>
              </a:rPr>
              <a:t> JR</a:t>
            </a:r>
            <a:r>
              <a:rPr lang="ja-JP" sz="3200">
                <a:latin typeface="MS PGothic"/>
                <a:ea typeface="MS PGothic"/>
                <a:cs typeface="+mj-lt"/>
              </a:rPr>
              <a:t>は、地域によって、会社が分かれています。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ジェイア</a:t>
            </a:r>
            <a:r>
              <a:rPr lang="ja-JP" sz="1400">
                <a:latin typeface="MS PGothic"/>
                <a:ea typeface="MS PGothic"/>
                <a:cs typeface="+mj-lt"/>
              </a:rPr>
              <a:t>ール       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ちいき                                      </a:t>
            </a:r>
            <a:r>
              <a:rPr lang="ja-JP" sz="1400">
                <a:latin typeface="MS PGothic"/>
                <a:ea typeface="MS PGothic"/>
                <a:cs typeface="+mj-lt"/>
              </a:rPr>
              <a:t>かいしゃ         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 </a:t>
            </a:r>
            <a:r>
              <a:rPr lang="ja-JP" sz="1400">
                <a:latin typeface="MS PGothic"/>
                <a:ea typeface="MS PGothic"/>
                <a:cs typeface="+mj-lt"/>
              </a:rPr>
              <a:t>わ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東京の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電車</a:t>
            </a:r>
            <a:r>
              <a:rPr lang="ja-JP" sz="3200">
                <a:latin typeface="MS PGothic"/>
                <a:ea typeface="MS PGothic"/>
                <a:cs typeface="+mj-lt"/>
              </a:rPr>
              <a:t>を動かす会社は、どれですか？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とうきょう           でんしゃ         うご                  かいしゃ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 </a:t>
            </a:r>
            <a:r>
              <a:rPr lang="ja-JP" dirty="0">
                <a:latin typeface="MS PGothic"/>
                <a:ea typeface="MS PGothic"/>
                <a:cs typeface="+mn-lt"/>
              </a:rPr>
              <a:t>JR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関東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  JR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東京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JR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首都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JR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東日本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103" y="49341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1603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ジェイアール かん    とう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61030" y="47248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ジェイ</a:t>
            </a:r>
            <a:r>
              <a:rPr lang="ja-JP" sz="1200" dirty="0">
                <a:ea typeface="ＭＳ Ｐゴシック"/>
                <a:cs typeface="Calibri"/>
              </a:rPr>
              <a:t>ア</a:t>
            </a:r>
            <a:r>
              <a:rPr lang="ja-JP" altLang="en-US" sz="1200" dirty="0">
                <a:ea typeface="ＭＳ Ｐゴシック"/>
                <a:cs typeface="Calibri"/>
              </a:rPr>
              <a:t>ー</a:t>
            </a:r>
            <a:r>
              <a:rPr lang="ja-JP" sz="1200" dirty="0">
                <a:ea typeface="ＭＳ Ｐゴシック"/>
                <a:cs typeface="Calibri"/>
              </a:rPr>
              <a:t>ル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しゅ</a:t>
            </a:r>
            <a:r>
              <a:rPr lang="en-US" altLang="ja-JP" sz="1200" dirty="0">
                <a:ea typeface="ＭＳ Ｐゴシック"/>
                <a:cs typeface="Calibri"/>
              </a:rPr>
              <a:t>     </a:t>
            </a:r>
            <a:r>
              <a:rPr lang="ja-JP" sz="1200" dirty="0">
                <a:ea typeface="ＭＳ Ｐゴシック"/>
                <a:cs typeface="Calibri"/>
              </a:rPr>
              <a:t>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95041" y="53766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ジェイアール </a:t>
            </a:r>
            <a:r>
              <a:rPr lang="ja-JP" altLang="en-US" sz="1200" dirty="0" err="1">
                <a:ea typeface="ＭＳ Ｐゴシック"/>
                <a:cs typeface="Calibri"/>
              </a:rPr>
              <a:t>ひがし</a:t>
            </a:r>
            <a:r>
              <a:rPr lang="ja-JP" altLang="en-US" sz="1200" dirty="0">
                <a:ea typeface="ＭＳ Ｐゴシック"/>
                <a:cs typeface="Calibri"/>
              </a:rPr>
              <a:t>  に     ほん</a:t>
            </a:r>
            <a:endParaRPr 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0730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ジェ</a:t>
            </a:r>
            <a:r>
              <a:rPr lang="ja-JP" sz="1200" dirty="0">
                <a:ea typeface="ＭＳ Ｐゴシック"/>
                <a:cs typeface="Calibri"/>
              </a:rPr>
              <a:t>イ</a:t>
            </a:r>
            <a:r>
              <a:rPr lang="ja-JP" altLang="en-US" sz="1200" dirty="0">
                <a:ea typeface="ＭＳ Ｐゴシック"/>
                <a:cs typeface="Calibri"/>
              </a:rPr>
              <a:t>アール  とう   きょう</a:t>
            </a:r>
          </a:p>
        </p:txBody>
      </p:sp>
    </p:spTree>
    <p:extLst>
      <p:ext uri="{BB962C8B-B14F-4D97-AF65-F5344CB8AC3E}">
        <p14:creationId xmlns:p14="http://schemas.microsoft.com/office/powerpoint/2010/main" val="39470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5915" y="891267"/>
            <a:ext cx="829064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トンネルと橋で東京湾をわたって、神奈川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はし         とうきょう わん                                           かながわ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と千葉を結ぶ道路を、何と言いますか？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  ちば           むす            どうろ                なん      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ja-JP" dirty="0">
                <a:latin typeface="MS PGothic"/>
                <a:ea typeface="MS PGothic"/>
                <a:cs typeface="+mn-lt"/>
              </a:rPr>
              <a:t>アクアライン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ベイブリッジ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しまなみ街道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湾岸道路</a:t>
            </a: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935" y="30017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9390" y="47814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                                      かい   どう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9390" y="54331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わん   がん    どう      ろ</a:t>
            </a:r>
          </a:p>
        </p:txBody>
      </p:sp>
    </p:spTree>
    <p:extLst>
      <p:ext uri="{BB962C8B-B14F-4D97-AF65-F5344CB8AC3E}">
        <p14:creationId xmlns:p14="http://schemas.microsoft.com/office/powerpoint/2010/main" val="354205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59596" y="891267"/>
            <a:ext cx="848328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日本で、自動車の運転免許が取れるのは、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にほん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どうしゃ              うんてん    めんきょ          と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何歳以上ですか？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なんさい   いじょう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>
                <a:latin typeface="MS PGothic"/>
                <a:ea typeface="+mn-lt"/>
                <a:cs typeface="+mn-lt"/>
              </a:rPr>
              <a:t>1</a:t>
            </a:r>
            <a:r>
              <a:rPr lang="ja-JP">
                <a:latin typeface="MS PGothic"/>
                <a:ea typeface="MS PGothic"/>
                <a:cs typeface="+mn-lt"/>
              </a:rPr>
              <a:t>6歳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+mn-lt"/>
                <a:cs typeface="+mn-lt"/>
              </a:rPr>
              <a:t>1</a:t>
            </a:r>
            <a:r>
              <a:rPr lang="ja-JP">
                <a:latin typeface="MS PGothic"/>
                <a:ea typeface="MS PGothic"/>
                <a:cs typeface="+mn-lt"/>
              </a:rPr>
              <a:t>8歳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+mn-lt"/>
                <a:cs typeface="+mn-lt"/>
              </a:rPr>
              <a:t>2</a:t>
            </a:r>
            <a:r>
              <a:rPr lang="ja-JP">
                <a:latin typeface="MS PGothic"/>
                <a:ea typeface="MS PGothic"/>
                <a:cs typeface="+mn-lt"/>
              </a:rPr>
              <a:t>0歳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+mn-lt"/>
                <a:cs typeface="+mn-lt"/>
              </a:rPr>
              <a:t>22</a:t>
            </a:r>
            <a:r>
              <a:rPr lang="ja-JP">
                <a:latin typeface="MS PGothic"/>
                <a:ea typeface="MS PGothic"/>
                <a:cs typeface="+mn-lt"/>
              </a:rPr>
              <a:t>歳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3783" y="36595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195176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Calibri"/>
              </a:rPr>
              <a:t>じゅう</a:t>
            </a:r>
            <a:r>
              <a:rPr lang="ja-JP" altLang="en-US" sz="1200" dirty="0">
                <a:ea typeface="ＭＳ Ｐゴシック"/>
                <a:cs typeface="Calibri"/>
              </a:rPr>
              <a:t>ろく さい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195176" y="47779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はたち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95176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にじゅうに さい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195176" y="41262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じゅうはっ さい</a:t>
            </a:r>
          </a:p>
        </p:txBody>
      </p:sp>
    </p:spTree>
    <p:extLst>
      <p:ext uri="{BB962C8B-B14F-4D97-AF65-F5344CB8AC3E}">
        <p14:creationId xmlns:p14="http://schemas.microsoft.com/office/powerpoint/2010/main" val="45782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red stop sign sitting on the ground&#10;&#10;高い精度で生成された説明">
            <a:extLst>
              <a:ext uri="{FF2B5EF4-FFF2-40B4-BE49-F238E27FC236}">
                <a16:creationId xmlns:a16="http://schemas.microsoft.com/office/drawing/2014/main" id="{50C8D882-F09C-44D8-8503-0F86164A7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760" y="3358227"/>
            <a:ext cx="7605115" cy="181041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5512" y="891267"/>
            <a:ext cx="7558390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次のうち、「止まれ」の正しいひょうしき</a:t>
            </a:r>
            <a:r>
              <a:rPr lang="ja-JP" altLang="en-US" sz="3600">
                <a:latin typeface="MS PGothic"/>
                <a:ea typeface="MS PGothic"/>
                <a:cs typeface="Calibri"/>
              </a:rPr>
              <a:t/>
            </a:r>
            <a:br>
              <a:rPr lang="ja-JP" altLang="en-US" sz="3600">
                <a:latin typeface="MS PGothic"/>
                <a:ea typeface="MS PGothic"/>
                <a:cs typeface="Calibri"/>
              </a:rPr>
            </a:br>
            <a:r>
              <a:rPr lang="ja-JP" altLang="en-US" sz="1600">
                <a:latin typeface="MS PGothic"/>
                <a:ea typeface="MS PGothic"/>
                <a:cs typeface="Calibri"/>
              </a:rPr>
              <a:t> つぎ                               と                           ただ</a:t>
            </a:r>
            <a:br>
              <a:rPr lang="ja-JP" altLang="en-US" sz="1600">
                <a:latin typeface="MS PGothic"/>
                <a:ea typeface="MS PGothic"/>
                <a:cs typeface="Calibri"/>
              </a:rPr>
            </a:br>
            <a:r>
              <a:rPr lang="ja-JP" altLang="en-US" sz="3600">
                <a:latin typeface="MS PGothic"/>
                <a:ea typeface="MS PGothic"/>
              </a:rPr>
              <a:t>は、どれですか</a:t>
            </a:r>
            <a:r>
              <a:rPr lang="ja-JP" sz="3600">
                <a:latin typeface="MS PGothic"/>
                <a:ea typeface="MS PGothic"/>
              </a:rPr>
              <a:t>？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50413" y="28197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82C84649-E85E-41C2-A51D-D54E3F0ED745}"/>
              </a:ext>
            </a:extLst>
          </p:cNvPr>
          <p:cNvSpPr txBox="1">
            <a:spLocks/>
          </p:cNvSpPr>
          <p:nvPr/>
        </p:nvSpPr>
        <p:spPr>
          <a:xfrm>
            <a:off x="873299" y="2810045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421233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 picture containing drawing&#10;&#10;非常に高い精度で生成された説明">
            <a:extLst>
              <a:ext uri="{FF2B5EF4-FFF2-40B4-BE49-F238E27FC236}">
                <a16:creationId xmlns:a16="http://schemas.microsoft.com/office/drawing/2014/main" id="{D2514647-57A9-4443-AE9C-F8380F3EE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142" y="3436239"/>
            <a:ext cx="7063674" cy="197272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7719" y="891267"/>
            <a:ext cx="7635446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次のうち、</a:t>
            </a:r>
            <a:r>
              <a:rPr lang="ja-JP" sz="3200" dirty="0">
                <a:latin typeface="MS PGothic"/>
                <a:ea typeface="MS PGothic"/>
                <a:cs typeface="+mj-lt"/>
              </a:rPr>
              <a:t>運転免許を取ったばかりの人が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つぎ                            うんてん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めんきょ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と       と                                             ひと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車につける「初心者マーク」はどれですか？</a:t>
            </a:r>
            <a:r>
              <a:rPr lang="ja-JP" sz="3200" dirty="0">
                <a:latin typeface="MS PGothic"/>
                <a:ea typeface="MS PGothic"/>
                <a:cs typeface="Calibri"/>
              </a:rPr>
              <a:t/>
            </a:r>
            <a:br>
              <a:rPr lang="ja-JP" sz="3200" dirty="0">
                <a:latin typeface="MS PGothic"/>
                <a:ea typeface="MS PGothic"/>
                <a:cs typeface="Calibri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くるま                                   しょしんしゃ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59840" y="28386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82C84649-E85E-41C2-A51D-D54E3F0ED745}"/>
              </a:ext>
            </a:extLst>
          </p:cNvPr>
          <p:cNvSpPr txBox="1">
            <a:spLocks/>
          </p:cNvSpPr>
          <p:nvPr/>
        </p:nvSpPr>
        <p:spPr>
          <a:xfrm>
            <a:off x="909778" y="2834364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73916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40331" y="1061256"/>
            <a:ext cx="8467154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車がこしょうしたときのロードサービスなどを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 くるま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行</a:t>
            </a:r>
            <a:r>
              <a:rPr lang="ja-JP" sz="3200">
                <a:latin typeface="MS PGothic"/>
                <a:ea typeface="MS PGothic"/>
                <a:cs typeface="+mj-lt"/>
              </a:rPr>
              <a:t>う、日本の代表的な自動車団体は何ですか？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おこな          にほん              だいひょうてき             じどうしゃ      だんたい           なん</a:t>
            </a:r>
            <a:endParaRPr lang="ja-JP" altLang="en-US" sz="14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103" y="49558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E448A6C-F878-425D-8AD3-24AA9FC29A6A}"/>
              </a:ext>
            </a:extLst>
          </p:cNvPr>
          <p:cNvSpPr txBox="1">
            <a:spLocks/>
          </p:cNvSpPr>
          <p:nvPr/>
        </p:nvSpPr>
        <p:spPr>
          <a:xfrm>
            <a:off x="2753393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AAA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RAC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F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IA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JAF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439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E448A6C-F878-425D-8AD3-24AA9FC29A6A}"/>
              </a:ext>
            </a:extLst>
          </p:cNvPr>
          <p:cNvSpPr txBox="1">
            <a:spLocks/>
          </p:cNvSpPr>
          <p:nvPr/>
        </p:nvSpPr>
        <p:spPr>
          <a:xfrm>
            <a:off x="2753393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>
                <a:latin typeface="MS PGothic"/>
                <a:ea typeface="+mn-lt"/>
                <a:cs typeface="+mn-lt"/>
              </a:rPr>
              <a:t>ETC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>
                <a:latin typeface="MS PGothic"/>
                <a:ea typeface="+mn-lt"/>
                <a:cs typeface="+mn-lt"/>
              </a:rPr>
              <a:t>E-TOLL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F</a:t>
            </a:r>
            <a:r>
              <a:rPr lang="en-US" altLang="ja-JP">
                <a:latin typeface="MS PGothic"/>
                <a:ea typeface="+mn-lt"/>
                <a:cs typeface="+mn-lt"/>
              </a:rPr>
              <a:t>AST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+mn-lt"/>
                <a:cs typeface="+mn-lt"/>
              </a:rPr>
              <a:t>PASS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+mn-lt"/>
                <a:cs typeface="+mn-lt"/>
              </a:rPr>
              <a:t>SMAR</a:t>
            </a:r>
            <a:r>
              <a:rPr lang="ja-JP">
                <a:latin typeface="MS PGothic"/>
                <a:ea typeface="MS PGothic"/>
                <a:cs typeface="+mn-lt"/>
              </a:rPr>
              <a:t>T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+mn-lt"/>
                <a:cs typeface="+mn-lt"/>
              </a:rPr>
              <a:t>TAG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5180" y="727346"/>
            <a:ext cx="8197458" cy="2050201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有料道路で、自動車につけた機械との通信で、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sz="1400" dirty="0">
                <a:latin typeface="MS PGothic"/>
                <a:ea typeface="MS PGothic"/>
                <a:cs typeface="+mj-lt"/>
              </a:rPr>
              <a:t>ゆうりょう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どうろ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</a:t>
            </a:r>
            <a:r>
              <a:rPr lang="ja-JP" sz="14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どうしゃ                                       きかい                  つうしん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止まらないで料金を払うシステムを、何と呼び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と                                      りょうきん        はら                                               なん        よ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ますか？ 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4946" y="30149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601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5915" y="891267"/>
            <a:ext cx="829064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日曜日などに、車が入れないようにして、歩行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に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ちようび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くるま        はい                                                             ほこう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者専用にした道路のことを、何と言いますか？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しゃ  せんよう                        どうろ                                    なん       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歩行者ゾー</a:t>
            </a:r>
            <a:r>
              <a:rPr lang="ja-JP" dirty="0">
                <a:latin typeface="MS PGothic"/>
                <a:ea typeface="MS PGothic"/>
                <a:cs typeface="+mn-lt"/>
              </a:rPr>
              <a:t>ン</a:t>
            </a:r>
            <a:endParaRPr lang="en-US" altLang="ja-JP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歩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行者祭り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歩行者天国</a:t>
            </a:r>
            <a:endParaRPr 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歩行者モール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508" y="42885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9390" y="47436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ほ       こう     しゃ    てん   ごく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9390" y="53954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ほ       こう     しゃ  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86F93A-0979-472E-908F-8B6FE16BDA67}"/>
              </a:ext>
            </a:extLst>
          </p:cNvPr>
          <p:cNvSpPr txBox="1"/>
          <p:nvPr/>
        </p:nvSpPr>
        <p:spPr>
          <a:xfrm>
            <a:off x="3259389" y="34433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ほ       こう     しゃ  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19531F-B0F0-4B5C-A3F5-365DE33C92A4}"/>
              </a:ext>
            </a:extLst>
          </p:cNvPr>
          <p:cNvSpPr txBox="1"/>
          <p:nvPr/>
        </p:nvSpPr>
        <p:spPr>
          <a:xfrm>
            <a:off x="3246545" y="40726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ほ       こう     しゃ    まつ </a:t>
            </a:r>
            <a:endParaRPr lang="ja-JP" sz="12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149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7719" y="1061256"/>
            <a:ext cx="7632379" cy="171629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バスに乗っていて、降りたいバス停に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の                                   お                                     てい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来たとき、どうすればいいですか？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Calibri"/>
              </a:rPr>
              <a:t>  き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59841" y="2996537"/>
            <a:ext cx="6128622" cy="26271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ひもを引く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ボタンを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押す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「降ります」と大き</a:t>
            </a:r>
            <a:r>
              <a:rPr lang="ja-JP" dirty="0">
                <a:latin typeface="MS PGothic"/>
                <a:ea typeface="MS PGothic"/>
                <a:cs typeface="+mn-lt"/>
              </a:rPr>
              <a:t>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声</a:t>
            </a:r>
            <a:r>
              <a:rPr lang="ja-JP" dirty="0">
                <a:latin typeface="MS PGothic"/>
                <a:ea typeface="MS PGothic"/>
                <a:cs typeface="+mn-lt"/>
              </a:rPr>
              <a:t>で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言う    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 smtClean="0">
                <a:latin typeface="MS PGothic"/>
                <a:ea typeface="MS PGothic"/>
                <a:cs typeface="+mn-lt"/>
              </a:rPr>
              <a:t>④ 手</a:t>
            </a:r>
            <a:r>
              <a:rPr lang="ja-JP" dirty="0">
                <a:latin typeface="MS PGothic"/>
                <a:ea typeface="MS PGothic"/>
                <a:cs typeface="+mn-lt"/>
              </a:rPr>
              <a:t>で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ドアを開け</a:t>
            </a:r>
            <a:r>
              <a:rPr lang="ja-JP" dirty="0">
                <a:latin typeface="MS PGothic"/>
                <a:ea typeface="MS PGothic"/>
                <a:cs typeface="+mn-lt"/>
              </a:rPr>
              <a:t>る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347602" y="36673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833320" y="3490704"/>
            <a:ext cx="27912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  ひ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2906095" y="4134689"/>
            <a:ext cx="26385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                       </a:t>
            </a:r>
            <a:r>
              <a:rPr lang="en-US" altLang="ja-JP" sz="1200" dirty="0">
                <a:ea typeface="ＭＳ Ｐゴシック"/>
                <a:cs typeface="+mn-lt"/>
              </a:rPr>
              <a:t> </a:t>
            </a:r>
            <a:r>
              <a:rPr lang="ja-JP" sz="1200" dirty="0">
                <a:ea typeface="ＭＳ Ｐゴシック"/>
                <a:cs typeface="+mn-lt"/>
              </a:rPr>
              <a:t> お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2906095" y="4804358"/>
            <a:ext cx="506772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お                                                     おお                        こえ                 い   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000365" y="5428669"/>
            <a:ext cx="26937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err="1">
                <a:ea typeface="ＭＳ Ｐゴシック"/>
                <a:cs typeface="+mn-lt"/>
              </a:rPr>
              <a:t>て  </a:t>
            </a:r>
            <a:r>
              <a:rPr lang="ja-JP" altLang="en-US" sz="1200" dirty="0">
                <a:ea typeface="ＭＳ Ｐゴシック"/>
                <a:cs typeface="+mn-lt"/>
              </a:rPr>
              <a:t>                                              あ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243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5915" y="891267"/>
            <a:ext cx="8290640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乗った</a:t>
            </a:r>
            <a:r>
              <a:rPr lang="ja-JP" sz="3200" dirty="0" err="1">
                <a:latin typeface="MS PGothic"/>
                <a:ea typeface="MS PGothic"/>
                <a:cs typeface="+mj-lt"/>
              </a:rPr>
              <a:t>きょりに</a:t>
            </a:r>
            <a:r>
              <a:rPr lang="ja-JP" sz="3200" dirty="0">
                <a:latin typeface="MS PGothic"/>
                <a:ea typeface="MS PGothic"/>
                <a:cs typeface="+mj-lt"/>
              </a:rPr>
              <a:t>よって料金が変わるバスでは、</a:t>
            </a: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の                                                            りょう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きん 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       か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バスに乗るときにまず何を取りますか？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の                                          なに          と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r>
              <a:rPr lang="ja-JP">
                <a:latin typeface="MS PGothic"/>
                <a:ea typeface="MS PGothic"/>
                <a:cs typeface="+mn-lt"/>
              </a:rPr>
              <a:t>乗車</a:t>
            </a:r>
            <a:r>
              <a:rPr lang="ja-JP" altLang="en-US">
                <a:latin typeface="MS PGothic"/>
                <a:ea typeface="MS PGothic"/>
                <a:cs typeface="+mn-lt"/>
              </a:rPr>
              <a:t>券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回数券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定期券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整理券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519" y="49590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ea typeface="ＭＳ ゴシック" panose="020B0609070205080204" pitchFamily="49" charset="-128"/>
              </a:rPr>
              <a:t>0</a:t>
            </a:r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49963" y="47908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</a:t>
            </a:r>
            <a:r>
              <a:rPr lang="ja-JP" altLang="en-US" sz="1200">
                <a:ea typeface="ＭＳ Ｐゴシック"/>
                <a:cs typeface="+mn-lt"/>
              </a:rPr>
              <a:t>て</a:t>
            </a:r>
            <a:r>
              <a:rPr lang="ja-JP" sz="1200">
                <a:ea typeface="ＭＳ Ｐゴシック"/>
                <a:cs typeface="+mn-lt"/>
              </a:rPr>
              <a:t>い </a:t>
            </a:r>
            <a:r>
              <a:rPr lang="ja-JP" altLang="en-US" sz="1200">
                <a:ea typeface="ＭＳ Ｐゴシック"/>
                <a:cs typeface="+mn-lt"/>
              </a:rPr>
              <a:t>     き</a:t>
            </a:r>
            <a:r>
              <a:rPr lang="ja-JP" sz="1200">
                <a:ea typeface="ＭＳ Ｐゴシック"/>
                <a:cs typeface="+mn-lt"/>
              </a:rPr>
              <a:t>     けん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9963" y="54426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せい      り     けん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86F93A-0979-472E-908F-8B6FE16BDA67}"/>
              </a:ext>
            </a:extLst>
          </p:cNvPr>
          <p:cNvSpPr txBox="1"/>
          <p:nvPr/>
        </p:nvSpPr>
        <p:spPr>
          <a:xfrm>
            <a:off x="3249962" y="34905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じょう  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しゃ   けん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19531F-B0F0-4B5C-A3F5-365DE33C92A4}"/>
              </a:ext>
            </a:extLst>
          </p:cNvPr>
          <p:cNvSpPr txBox="1"/>
          <p:nvPr/>
        </p:nvSpPr>
        <p:spPr>
          <a:xfrm>
            <a:off x="3237118" y="41198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</a:t>
            </a:r>
            <a:r>
              <a:rPr lang="ja-JP" altLang="en-US" sz="1200">
                <a:ea typeface="ＭＳ Ｐゴシック"/>
                <a:cs typeface="+mn-lt"/>
              </a:rPr>
              <a:t> かい   すう     けん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73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49421" y="891267"/>
            <a:ext cx="701921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路面電車の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走っていない</a:t>
            </a:r>
            <a:r>
              <a:rPr lang="ja-JP" sz="3600">
                <a:latin typeface="MS PGothic"/>
                <a:ea typeface="MS PGothic"/>
                <a:cs typeface="+mj-lt"/>
              </a:rPr>
              <a:t>街は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どこ</a:t>
            </a:r>
            <a:r>
              <a:rPr lang="ja-JP" sz="3600">
                <a:latin typeface="MS PGothic"/>
                <a:ea typeface="MS PGothic"/>
                <a:cs typeface="+mj-lt"/>
              </a:rPr>
              <a:t/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ろめん      でんしゃ         はし                                   まち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名古屋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東京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大阪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京都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934" y="29974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9289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な        ご       や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9289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おお   さか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9289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err="1">
                <a:ea typeface="ＭＳ Ｐゴシック"/>
                <a:cs typeface="Calibri"/>
              </a:rPr>
              <a:t>きょう</a:t>
            </a:r>
            <a:r>
              <a:rPr lang="en-US" altLang="ja-JP" sz="1200">
                <a:ea typeface="ＭＳ Ｐゴシック"/>
                <a:cs typeface="Calibri"/>
              </a:rPr>
              <a:t>    と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9289" y="4103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とう    きょう</a:t>
            </a:r>
          </a:p>
        </p:txBody>
      </p:sp>
    </p:spTree>
    <p:extLst>
      <p:ext uri="{BB962C8B-B14F-4D97-AF65-F5344CB8AC3E}">
        <p14:creationId xmlns:p14="http://schemas.microsoft.com/office/powerpoint/2010/main" val="132355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1298" y="891267"/>
            <a:ext cx="763566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 JR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の駅で、切符を売っている窓口を、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ジェイアール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え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               きっぷ            う                              まどぐち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あかの窓口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あおの窓口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みどりの窓口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きいろの窓口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114" y="43040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まど   ぐち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591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</a:t>
            </a:r>
            <a:r>
              <a:rPr lang="ja-JP" altLang="en-US" sz="1200" dirty="0">
                <a:ea typeface="ＭＳ Ｐゴシック"/>
                <a:cs typeface="Calibri"/>
              </a:rPr>
              <a:t>                               </a:t>
            </a:r>
            <a:r>
              <a:rPr lang="ja-JP" sz="1200" dirty="0">
                <a:ea typeface="ＭＳ Ｐゴシック"/>
                <a:cs typeface="Calibri"/>
              </a:rPr>
              <a:t>         まど   </a:t>
            </a:r>
            <a:r>
              <a:rPr lang="ja-JP" altLang="en-US" sz="1200" dirty="0">
                <a:ea typeface="ＭＳ Ｐゴシック"/>
                <a:cs typeface="Calibri"/>
              </a:rPr>
              <a:t>ぐち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446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                                         まど   ぐち</a:t>
            </a:r>
            <a:endParaRPr 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1073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まど   ぐち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315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49421" y="891267"/>
            <a:ext cx="701921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路面電車の別名は、どれですか？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ろめん      でんしゃ         べつめい</a:t>
            </a:r>
            <a:endParaRPr lang="ja-JP" altLang="en-US" sz="360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EA0BBA86-4B4C-412E-B7E7-E7148775EC39}"/>
              </a:ext>
            </a:extLst>
          </p:cNvPr>
          <p:cNvSpPr txBox="1">
            <a:spLocks/>
          </p:cNvSpPr>
          <p:nvPr/>
        </p:nvSpPr>
        <p:spPr>
          <a:xfrm>
            <a:off x="2721320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リン</a:t>
            </a:r>
            <a:r>
              <a:rPr lang="ja-JP">
                <a:latin typeface="MS PGothic"/>
                <a:ea typeface="MS PGothic"/>
                <a:cs typeface="+mn-lt"/>
              </a:rPr>
              <a:t>リ</a:t>
            </a:r>
            <a:r>
              <a:rPr lang="ja-JP" altLang="en-US">
                <a:latin typeface="MS PGothic"/>
                <a:ea typeface="MS PGothic"/>
                <a:cs typeface="+mn-lt"/>
              </a:rPr>
              <a:t>ン電車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チン</a:t>
            </a:r>
            <a:r>
              <a:rPr lang="ja-JP">
                <a:latin typeface="MS PGothic"/>
                <a:ea typeface="MS PGothic"/>
                <a:cs typeface="+mn-lt"/>
              </a:rPr>
              <a:t>チ</a:t>
            </a:r>
            <a:r>
              <a:rPr lang="ja-JP" altLang="en-US">
                <a:latin typeface="MS PGothic"/>
                <a:ea typeface="MS PGothic"/>
                <a:cs typeface="+mn-lt"/>
              </a:rPr>
              <a:t>ン電車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カン</a:t>
            </a:r>
            <a:r>
              <a:rPr lang="ja-JP" altLang="en-US">
                <a:latin typeface="MS PGothic"/>
                <a:ea typeface="MS PGothic"/>
                <a:cs typeface="+mn-lt"/>
              </a:rPr>
              <a:t>カ</a:t>
            </a:r>
            <a:r>
              <a:rPr lang="ja-JP">
                <a:latin typeface="MS PGothic"/>
                <a:ea typeface="MS PGothic"/>
                <a:cs typeface="+mn-lt"/>
              </a:rPr>
              <a:t>ン</a:t>
            </a:r>
            <a:r>
              <a:rPr lang="ja-JP" altLang="en-US">
                <a:latin typeface="MS PGothic"/>
                <a:ea typeface="MS PGothic"/>
                <a:cs typeface="+mn-lt"/>
              </a:rPr>
              <a:t>電車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ル</a:t>
            </a:r>
            <a:r>
              <a:rPr lang="ja-JP" altLang="en-US">
                <a:latin typeface="MS PGothic"/>
                <a:ea typeface="MS PGothic"/>
                <a:cs typeface="+mn-lt"/>
              </a:rPr>
              <a:t>ン</a:t>
            </a:r>
            <a:r>
              <a:rPr lang="ja-JP">
                <a:latin typeface="MS PGothic"/>
                <a:ea typeface="MS PGothic"/>
                <a:cs typeface="+mn-lt"/>
              </a:rPr>
              <a:t>ル</a:t>
            </a:r>
            <a:r>
              <a:rPr lang="ja-JP" altLang="en-US">
                <a:latin typeface="MS PGothic"/>
                <a:ea typeface="MS PGothic"/>
                <a:cs typeface="+mn-lt"/>
              </a:rPr>
              <a:t>ン電車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619FD1EB-F4AD-427D-B544-F4F493BB7094}"/>
              </a:ext>
            </a:extLst>
          </p:cNvPr>
          <p:cNvSpPr/>
          <p:nvPr/>
        </p:nvSpPr>
        <p:spPr>
          <a:xfrm>
            <a:off x="2706277" y="36679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F3C30F-2E0C-4EC9-A2C8-0E8B9E568C30}"/>
              </a:ext>
            </a:extLst>
          </p:cNvPr>
          <p:cNvSpPr txBox="1"/>
          <p:nvPr/>
        </p:nvSpPr>
        <p:spPr>
          <a:xfrm>
            <a:off x="3317216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でん   しゃ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6B1117-9CA4-4F64-8344-2059F7157B67}"/>
              </a:ext>
            </a:extLst>
          </p:cNvPr>
          <p:cNvSpPr txBox="1"/>
          <p:nvPr/>
        </p:nvSpPr>
        <p:spPr>
          <a:xfrm>
            <a:off x="3317216" y="47677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でん   しゃ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FAB4727-B9EC-4FCB-8417-916005563756}"/>
              </a:ext>
            </a:extLst>
          </p:cNvPr>
          <p:cNvSpPr txBox="1"/>
          <p:nvPr/>
        </p:nvSpPr>
        <p:spPr>
          <a:xfrm>
            <a:off x="3317216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        </a:t>
            </a:r>
            <a:r>
              <a:rPr lang="ja-JP" altLang="en-US" sz="1200">
                <a:ea typeface="ＭＳ Ｐゴシック"/>
                <a:cs typeface="Calibri"/>
              </a:rPr>
              <a:t>  </a:t>
            </a:r>
            <a:r>
              <a:rPr lang="ja-JP" sz="1200">
                <a:ea typeface="ＭＳ Ｐゴシック"/>
                <a:cs typeface="Calibri"/>
              </a:rPr>
              <a:t>でん   しゃ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9E4DEF4-01B8-4053-AFA2-33A055BD0A04}"/>
              </a:ext>
            </a:extLst>
          </p:cNvPr>
          <p:cNvSpPr txBox="1"/>
          <p:nvPr/>
        </p:nvSpPr>
        <p:spPr>
          <a:xfrm>
            <a:off x="3317216" y="41116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でん    しゃ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192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1061256"/>
            <a:ext cx="7812177" cy="171629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バスや電車の優先席は、一般的には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でんしゃ          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ゆうせん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せき                 いっぱんてき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Calibri"/>
              </a:rPr>
              <a:t>何と呼びますか？</a:t>
            </a:r>
            <a:br>
              <a:rPr lang="ja-JP" altLang="en-US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なん        よ</a:t>
            </a:r>
            <a:endParaRPr lang="ja-JP" sz="16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8226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スペシャルシート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クローバーシート 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ゴールドシート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シルバー</a:t>
            </a:r>
            <a:r>
              <a:rPr lang="ja-JP">
                <a:latin typeface="MS PGothic"/>
                <a:ea typeface="MS PGothic"/>
                <a:cs typeface="+mn-lt"/>
              </a:rPr>
              <a:t>シート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155" y="49549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787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4242" y="891267"/>
            <a:ext cx="778977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電車などの交通機関が大好きな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「鉄道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でんしゃ                       こうつう     きかん             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いす                      てつどう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ファン」のことを何と呼びますか？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なん         よ</a:t>
            </a:r>
            <a:endParaRPr lang="en-US" alt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鉄ちゃん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電ちゃん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駅ちゃん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トレインちゃん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103" y="30069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9289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てっ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9289" y="47591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えき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9289" y="41073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でん</a:t>
            </a:r>
          </a:p>
        </p:txBody>
      </p:sp>
    </p:spTree>
    <p:extLst>
      <p:ext uri="{BB962C8B-B14F-4D97-AF65-F5344CB8AC3E}">
        <p14:creationId xmlns:p14="http://schemas.microsoft.com/office/powerpoint/2010/main" val="291507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8226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はやて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とき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ja-JP">
                <a:latin typeface="MS PGothic"/>
                <a:ea typeface="MS PGothic"/>
                <a:cs typeface="+mn-lt"/>
              </a:rPr>
              <a:t>やまびこ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は</a:t>
            </a:r>
            <a:r>
              <a:rPr lang="ja-JP" altLang="en-US">
                <a:latin typeface="MS PGothic"/>
                <a:ea typeface="MS PGothic"/>
                <a:cs typeface="+mn-lt"/>
              </a:rPr>
              <a:t>やぶさ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402" y="36416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1061256"/>
            <a:ext cx="7812177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次のうち、東北新幹線では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のは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とうほく    しんかんせん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Calibri"/>
              </a:rPr>
              <a:t>どれですか？</a:t>
            </a:r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203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8022" y="891267"/>
            <a:ext cx="817505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電車の中で食べるために、駅で売られて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でんしゃ          なか         た                                         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え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いるお弁当のことを、何と言いますか？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              べんとう                                 なん 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駅</a:t>
            </a:r>
            <a:r>
              <a:rPr lang="ja-JP" dirty="0">
                <a:latin typeface="MS PGothic"/>
                <a:ea typeface="MS PGothic"/>
                <a:cs typeface="+mn-lt"/>
              </a:rPr>
              <a:t>弁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電弁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 車弁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鉄弁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530" y="30035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684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えき     べん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719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くるま </a:t>
            </a:r>
            <a:r>
              <a:rPr lang="ja-JP" sz="1200" dirty="0">
                <a:ea typeface="ＭＳ Ｐゴシック"/>
                <a:cs typeface="Calibri"/>
              </a:rPr>
              <a:t> べん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446" y="54237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てつ</a:t>
            </a:r>
            <a:r>
              <a:rPr lang="ja-JP" sz="1200" dirty="0">
                <a:ea typeface="ＭＳ Ｐゴシック"/>
                <a:cs typeface="Calibri"/>
              </a:rPr>
              <a:t>    べん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1202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でん   べん</a:t>
            </a:r>
            <a:endParaRPr lang="ja-JP" altLang="en-US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78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443" y="2996537"/>
            <a:ext cx="4803131" cy="26271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成田エクスプレス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ジェットエクスプレス </a:t>
            </a:r>
            <a:r>
              <a:rPr lang="ja-JP" altLang="en-US">
                <a:latin typeface="MS PGothic"/>
                <a:ea typeface="MS PGothic"/>
                <a:cs typeface="+mn-lt"/>
              </a:rPr>
              <a:t> 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スカイエクスプレス  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エアポートエクスプレス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7186" y="891267"/>
            <a:ext cx="8123686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 err="1">
                <a:latin typeface="MS PGothic"/>
                <a:ea typeface="+mj-lt"/>
                <a:cs typeface="+mj-lt"/>
              </a:rPr>
              <a:t>成田空港と東京の間を走る、JR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の電車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なりた     くうこう           とうきょう         あいだ       はし          ジェイアール      でんしゃ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の名前は何ですか？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 なまえ            なん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546" y="29888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73024" y="34694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なり     た</a:t>
            </a:r>
          </a:p>
        </p:txBody>
      </p:sp>
    </p:spTree>
    <p:extLst>
      <p:ext uri="{BB962C8B-B14F-4D97-AF65-F5344CB8AC3E}">
        <p14:creationId xmlns:p14="http://schemas.microsoft.com/office/powerpoint/2010/main" val="404214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4546" y="891267"/>
            <a:ext cx="841906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+mj-lt"/>
                <a:cs typeface="+mj-lt"/>
              </a:rPr>
              <a:t>成田空港と上野の間を走る</a:t>
            </a:r>
            <a:r>
              <a:rPr lang="en-US" sz="3600" dirty="0">
                <a:latin typeface="MS PGothic"/>
                <a:ea typeface="+mj-lt"/>
                <a:cs typeface="+mj-lt"/>
              </a:rPr>
              <a:t>、</a:t>
            </a:r>
            <a:r>
              <a:rPr lang="ja-JP" altLang="en-US" sz="3600" dirty="0">
                <a:latin typeface="Calibri"/>
                <a:ea typeface="MS PGothic"/>
                <a:cs typeface="+mj-lt"/>
              </a:rPr>
              <a:t>私鉄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の電車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なりた     くうこう             うえの          あいだ        はし                 して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つ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でんしゃ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の名前は何ですか？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 なまえ           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3411" y="2996537"/>
            <a:ext cx="4803131" cy="26271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成田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ライナー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ジェットライナー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スカイライ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ナ</a:t>
            </a:r>
            <a:r>
              <a:rPr lang="ja-JP" dirty="0">
                <a:latin typeface="MS PGothic"/>
                <a:ea typeface="MS PGothic"/>
                <a:cs typeface="+mn-lt"/>
              </a:rPr>
              <a:t>ー  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エアポート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ライナ</a:t>
            </a:r>
            <a:r>
              <a:rPr lang="ja-JP" dirty="0">
                <a:latin typeface="MS PGothic"/>
                <a:ea typeface="MS PGothic"/>
                <a:cs typeface="+mn-lt"/>
              </a:rPr>
              <a:t>ー</a:t>
            </a:r>
            <a:endParaRPr 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103" y="43090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84992" y="345722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なり     た</a:t>
            </a:r>
          </a:p>
        </p:txBody>
      </p:sp>
    </p:spTree>
    <p:extLst>
      <p:ext uri="{BB962C8B-B14F-4D97-AF65-F5344CB8AC3E}">
        <p14:creationId xmlns:p14="http://schemas.microsoft.com/office/powerpoint/2010/main" val="198712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37025" y="891267"/>
            <a:ext cx="8748479" cy="1815724"/>
          </a:xfrm>
        </p:spPr>
        <p:txBody>
          <a:bodyPr>
            <a:noAutofit/>
          </a:bodyPr>
          <a:lstStyle/>
          <a:p>
            <a:pPr algn="l"/>
            <a:r>
              <a:rPr lang="en-US" sz="3200" dirty="0" err="1">
                <a:latin typeface="MS PGothic"/>
                <a:ea typeface="+mj-lt"/>
                <a:cs typeface="+mj-lt"/>
              </a:rPr>
              <a:t>ＪＲの電車で、特別な券を買って乗る</a:t>
            </a:r>
            <a:r>
              <a:rPr lang="en-US" sz="3200" dirty="0">
                <a:latin typeface="MS PGothic"/>
                <a:ea typeface="+mj-lt"/>
                <a:cs typeface="+mj-lt"/>
              </a:rPr>
              <a:t>、</a:t>
            </a:r>
            <a:r>
              <a:rPr lang="ja-JP" altLang="en-US" sz="3200" dirty="0">
                <a:latin typeface="MS PGothic"/>
                <a:ea typeface="+mj-lt"/>
                <a:cs typeface="+mj-lt"/>
              </a:rPr>
              <a:t>いすが</a:t>
            </a:r>
            <a:r>
              <a:rPr lang="en-US" sz="3200" dirty="0">
                <a:latin typeface="MS PGothic"/>
                <a:ea typeface="+mj-lt"/>
                <a:cs typeface="+mj-lt"/>
              </a:rPr>
              <a:t/>
            </a:r>
            <a:br>
              <a:rPr lang="en-US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ジェイア</a:t>
            </a:r>
            <a:r>
              <a:rPr lang="ja-JP" sz="1400" dirty="0">
                <a:latin typeface="MS PGothic"/>
                <a:ea typeface="MS PGothic"/>
                <a:cs typeface="+mj-lt"/>
              </a:rPr>
              <a:t>ール     </a:t>
            </a:r>
            <a:r>
              <a:rPr lang="en-US" altLang="ja-JP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sz="1400" dirty="0">
                <a:latin typeface="MS PGothic"/>
                <a:ea typeface="MS PGothic"/>
                <a:cs typeface="+mj-lt"/>
              </a:rPr>
              <a:t> でんしゃ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     とくべつ           けん         か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      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 の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広くて設備がいい車両を、何と言いますか？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ひろ              せつび                          しゃりょう              なん      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い</a:t>
            </a:r>
            <a:endParaRPr lang="en-US" altLang="ja-JP" dirty="0"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ゴールド車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シルバー車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ブルー車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グリーン車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736" y="495186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しゃ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248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し</a:t>
            </a:r>
            <a:r>
              <a:rPr lang="ja-JP" altLang="en-US" sz="1200">
                <a:ea typeface="ＭＳ Ｐゴシック"/>
                <a:cs typeface="Calibri"/>
              </a:rPr>
              <a:t>ゃ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446" y="53766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       しゃ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0730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          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しゃ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709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8524" y="2996537"/>
            <a:ext cx="603444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 のぞみ＞こだま＞ひかり 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のぞみ＞ひかり＞こだま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ひかり＞のぞみ＞こだま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ひかり＞こだま＞のぞみ</a:t>
            </a:r>
            <a:endParaRPr lang="ja-JP" alt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MS PGothic"/>
                <a:ea typeface="MS PGothic"/>
                <a:cs typeface="+mj-lt"/>
              </a:rPr>
              <a:t>東海道新幹線を、速い順にならべると、</a:t>
            </a:r>
            <a:endParaRPr lang="ja-JP" altLang="en-US" sz="3600" dirty="0">
              <a:latin typeface="MS PGothic"/>
              <a:ea typeface="MS PGothic"/>
              <a:cs typeface="Calibri"/>
            </a:endParaRPr>
          </a:p>
          <a:p>
            <a:r>
              <a:rPr lang="ja-JP" altLang="en-US" sz="1600" dirty="0">
                <a:latin typeface="MS PGothic"/>
                <a:ea typeface="MS PGothic"/>
                <a:cs typeface="Calibri"/>
              </a:rPr>
              <a:t>   とうかいどう      しんかんせん            はや        じゅん</a:t>
            </a:r>
            <a:endParaRPr lang="ja-JP" sz="3600" dirty="0">
              <a:latin typeface="MS PGothic"/>
              <a:ea typeface="MS PGothic"/>
              <a:cs typeface="+mj-lt"/>
            </a:endParaRPr>
          </a:p>
          <a:p>
            <a:r>
              <a:rPr lang="ja-JP" sz="3600" dirty="0">
                <a:latin typeface="MS PGothic"/>
                <a:ea typeface="MS PGothic"/>
                <a:cs typeface="+mj-lt"/>
              </a:rPr>
              <a:t>どうなりますか？</a:t>
            </a:r>
            <a:endParaRPr lang="ja-JP" sz="36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29503" y="35805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328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7664</Words>
  <Application>Microsoft Office PowerPoint</Application>
  <PresentationFormat>画面に合わせる (4:3)</PresentationFormat>
  <Paragraphs>322</Paragraphs>
  <Slides>43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43</vt:i4>
      </vt:variant>
    </vt:vector>
  </HeadingPairs>
  <TitlesOfParts>
    <vt:vector size="55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東京の中心を走る「山手線」は、  とうきょう         ちゅうしん        はし            やまのてせん どれですか？</vt:lpstr>
      <vt:lpstr> JRは、地域によって、会社が分かれています。 ジェイアール        ちいき                                      かいしゃ           わ 東京の電車を動かす会社は、どれですか？   とうきょう           でんしゃ         うご                  かいしゃ</vt:lpstr>
      <vt:lpstr> JRの駅で、切符を売っている窓口を、 ジェイアール  えき               きっぷ            う                              まどぐち 何と言いますか？  なん        い</vt:lpstr>
      <vt:lpstr>電車の中で食べるために、駅で売られて   でんしゃ          なか         た                                          えき          う いるお弁当のことを、何と言いますか？                       べんとう                                 なん        い</vt:lpstr>
      <vt:lpstr>成田空港と東京の間を走る、JRの電車     なりた     くうこう           とうきょう         あいだ       はし          ジェイアール      でんしゃ の名前は何ですか？ 　　　　 なまえ            なん</vt:lpstr>
      <vt:lpstr>成田空港と上野の間を走る、私鉄の電車     なりた     くうこう             うえの          あいだ        はし                 してつ             でんしゃ の名前は何ですか？ 　　　　 なまえ           なん</vt:lpstr>
      <vt:lpstr>ＪＲの電車で、特別な券を買って乗る、いすが ジェイアール       でんしゃ                   とくべつ           けん         か                    の 広くて設備がいい車両を、何と言いますか？   ひろ              せつび                          しゃりょう              なん        い</vt:lpstr>
      <vt:lpstr>PowerPoint プレゼンテーション</vt:lpstr>
      <vt:lpstr>新幹線のぞみで、東京から大阪まで、    しんかんせん                                   とうきょう                 おおさか だいたい何時間かかりますか？                               なんじかん</vt:lpstr>
      <vt:lpstr>新幹線のぞみで、東京から福岡（博多）    しんかんせん                                   とうきょう                ふくおか       はかた まで、だいたい何時間かかりますか？                                                  なんじかん</vt:lpstr>
      <vt:lpstr>新幹線のぞみの最高時速は何キロですか？   しんかんせん                                 さいこう      じそく           なん</vt:lpstr>
      <vt:lpstr>日本の電車の中で、してはいけない    にほん           でんしゃ          なか ことは、次のうちどれですか？                         つぎ</vt:lpstr>
      <vt:lpstr>電車に乗るときに大人料金が必要なの   でんしゃ          の                              おとな     りょうきん          ひつよう は、何歳からですか？               なんさい</vt:lpstr>
      <vt:lpstr>日本でいちばん最初に地下鉄ができたの    にほん                                       さいしょ               ちかてつ は、どこですか？</vt:lpstr>
      <vt:lpstr>ホームの数が日本でいちばん多い駅は、                              かず           にほん                                      おお        えき どこですか？</vt:lpstr>
      <vt:lpstr>沖縄には電車がありませんが、あるのは   おきなわ                でんしゃ 次のうちどれですか？ つぎ</vt:lpstr>
      <vt:lpstr>成田空港は、何県にありますか？   なりた      くうこう                 なにけん</vt:lpstr>
      <vt:lpstr>日本の航空会社の一つ、ＡＮＡは、    にほん            こうくう     がいしゃ          ひと 日本語で何と言いますか？    にほんご              なん        い</vt:lpstr>
      <vt:lpstr>東京にある空港は、次のうちどれですか？   とうきょう                      くうこう                 つぎ</vt:lpstr>
      <vt:lpstr>成田空港の空港コードは、次のうち    なりた      くうこう             くうこう                                  つぎ どれですか？</vt:lpstr>
      <vt:lpstr>関西空港の空港コードは、次のうち    かんさい   くうこう           くうこう                                   つぎ どれですか？</vt:lpstr>
      <vt:lpstr>次のうち、空港がない県は、どれですか？  つぎ                          くうこう                         けん</vt:lpstr>
      <vt:lpstr>利用する人が日本でいちばん多い空港   りよう                    ひと         にほん                                       おお          くうこう は、どこですか？</vt:lpstr>
      <vt:lpstr>飛行機の中で食べるために、空港で売られて       ひこうき              なか         た                                              くうこう            う いるお弁当のことを、何と言いますか？                       べんとう                                  なん        い</vt:lpstr>
      <vt:lpstr>日本のタクシーについて、正しくないのは   にほん                                                                   ただ どれですか？</vt:lpstr>
      <vt:lpstr>東京の中を走る高速道路は、何という  とうきょう          なか        はし         こうそく      どうろ                なん 名前ですか？    なまえ</vt:lpstr>
      <vt:lpstr>東京から山梨県、長野県を通って名古屋まで  とうきょう                  やまなしけん            ながのけん           とお                     なごや つながる高速道路は、何という名前ですか？                                  こうそく     どうろ                 なん                       なまえ</vt:lpstr>
      <vt:lpstr>日本の国道は、何号まであるでしょうか？   にほん            こくどう                 なんごう</vt:lpstr>
      <vt:lpstr>トンネルと橋で東京湾をわたって、神奈川                                   はし         とうきょう わん                                           かながわ と千葉を結ぶ道路を、何と言いますか？           ちば           むす            どうろ                なん       い</vt:lpstr>
      <vt:lpstr>日本で、自動車の運転免許が取れるのは、    にほん                  じどうしゃ              うんてん    めんきょ          と 何歳以上ですか？   なんさい   いじょう</vt:lpstr>
      <vt:lpstr>次のうち、「止まれ」の正しいひょうしき  つぎ                               と                           ただ は、どれですか？</vt:lpstr>
      <vt:lpstr>次のうち、運転免許を取ったばかりの人が  つぎ                            うんてん   めんきょと       と                                             ひと 車につける「初心者マーク」はどれですか？ くるま                                   しょしんしゃ</vt:lpstr>
      <vt:lpstr>車がこしょうしたときのロードサービスなどを  くるま 行う、日本の代表的な自動車団体は何ですか？  おこな          にほん              だいひょうてき             じどうしゃ      だんたい           なん</vt:lpstr>
      <vt:lpstr>有料道路で、自動車につけた機械との通信で、   ゆうりょう   どうろ                   じどうしゃ                                       きかい                  つうしん 止まらないで料金を払うシステムを、何と呼び   と                                      りょうきん        はら                                               なん        よ ますか？ </vt:lpstr>
      <vt:lpstr>日曜日などに、車が入れないようにして、歩行     にちようび                              くるま        はい                                                             ほこう 者専用にした道路のことを、何と言いますか？    しゃ  せんよう                        どうろ                                    なん       い</vt:lpstr>
      <vt:lpstr>バスに乗っていて、降りたいバス停に                        の                                   お                                     てい 来たとき、どうすればいいですか？   き</vt:lpstr>
      <vt:lpstr>乗ったきょりによって料金が変わるバスでは、    の                                                            りょうきん          か バスに乗るときにまず何を取りますか？                         の                                          なに          と</vt:lpstr>
      <vt:lpstr>路面電車の走っていない街はどこ   ろめん      でんしゃ         はし                                   まち ですか？</vt:lpstr>
      <vt:lpstr>路面電車の別名は、どれですか？   ろめん      でんしゃ         べつめい</vt:lpstr>
      <vt:lpstr>バスや電車の優先席は、一般的には                       でんしゃ            ゆうせんせき                 いっぱんてき 何と呼びますか？  なん        よ</vt:lpstr>
      <vt:lpstr>電車などの交通機関が大好きな「鉄道   でんしゃ                       こうつう     きかん              だいす                      てつどう ファン」のことを何と呼びますか？                                                 なん         よ</vt:lpstr>
      <vt:lpstr>次のうち、東北新幹線ではないのは    つぎ                          とうほく    しんかんせん            どれですか？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2020-07-27T09:45:27Z</dcterms:created>
  <dcterms:modified xsi:type="dcterms:W3CDTF">2020-07-27T09:45:33Z</dcterms:modified>
</cp:coreProperties>
</file>