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9"/>
  </p:notesMasterIdLst>
  <p:sldIdLst>
    <p:sldId id="341" r:id="rId6"/>
    <p:sldId id="275" r:id="rId7"/>
    <p:sldId id="282" r:id="rId8"/>
    <p:sldId id="288" r:id="rId9"/>
    <p:sldId id="308" r:id="rId10"/>
    <p:sldId id="309" r:id="rId11"/>
    <p:sldId id="310" r:id="rId12"/>
    <p:sldId id="311" r:id="rId13"/>
    <p:sldId id="277" r:id="rId14"/>
    <p:sldId id="283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278" r:id="rId23"/>
    <p:sldId id="319" r:id="rId24"/>
    <p:sldId id="320" r:id="rId25"/>
    <p:sldId id="321" r:id="rId26"/>
    <p:sldId id="322" r:id="rId27"/>
    <p:sldId id="323" r:id="rId28"/>
    <p:sldId id="324" r:id="rId29"/>
    <p:sldId id="334" r:id="rId30"/>
    <p:sldId id="326" r:id="rId31"/>
    <p:sldId id="327" r:id="rId32"/>
    <p:sldId id="329" r:id="rId33"/>
    <p:sldId id="281" r:id="rId34"/>
    <p:sldId id="330" r:id="rId35"/>
    <p:sldId id="331" r:id="rId36"/>
    <p:sldId id="332" r:id="rId37"/>
    <p:sldId id="333" r:id="rId38"/>
    <p:sldId id="325" r:id="rId39"/>
    <p:sldId id="335" r:id="rId40"/>
    <p:sldId id="337" r:id="rId41"/>
    <p:sldId id="338" r:id="rId42"/>
    <p:sldId id="339" r:id="rId43"/>
    <p:sldId id="294" r:id="rId44"/>
    <p:sldId id="340" r:id="rId45"/>
    <p:sldId id="286" r:id="rId46"/>
    <p:sldId id="293" r:id="rId47"/>
    <p:sldId id="336" r:id="rId4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AF0"/>
    <a:srgbClr val="B1DDEB"/>
    <a:srgbClr val="D5EDF4"/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BF700-9728-BA5D-B6F0-89AE72499F52}" v="45" dt="2020-06-10T02:16:49.140"/>
    <p1510:client id="{18FC11BF-5F81-254E-06F1-ADB7BEF56D2E}" v="58" dt="2020-05-14T06:07:49.719"/>
    <p1510:client id="{1B0B902E-F9E9-BDE0-0E15-D2C9B196D4F1}" v="1391" dt="2020-05-26T07:54:50.402"/>
    <p1510:client id="{1CC296F3-E701-D5BD-E23E-6593F110BBD6}" v="3783" dt="2020-05-20T07:23:49.692"/>
    <p1510:client id="{1F2EBA59-73B0-8D79-3B9E-AB46F3C26A09}" v="1" dt="2020-05-21T05:16:10.048"/>
    <p1510:client id="{21C947DF-F002-18F6-C715-311B9BD0D848}" v="149" dt="2020-07-26T16:20:18.045"/>
    <p1510:client id="{2A792B84-C7AE-02D5-4742-6FC1AC7FF964}" v="61" dt="2020-04-30T07:36:27.487"/>
    <p1510:client id="{2DAC47D6-8B9D-135B-8735-BB064321ED39}" v="89" dt="2020-05-22T12:31:27.263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5E731A9C-711D-BE90-3B4C-D4EB9B5C5B87}" v="295" dt="2020-05-21T05:58:16.267"/>
    <p1510:client id="{60B580F9-2B26-5179-C2BB-1D78BE199225}" v="4" dt="2020-04-24T06:30:42.413"/>
    <p1510:client id="{69756268-AB53-BB06-4C51-79CC07D15EA2}" v="6" dt="2020-07-17T06:12:45.049"/>
    <p1510:client id="{6ECE0081-082F-DE2F-3239-FE187C06C761}" v="28" dt="2020-04-24T05:04:27.421"/>
    <p1510:client id="{77770521-1096-65D8-8608-C791C93E3435}" v="166" dt="2020-04-24T05:00:35.723"/>
    <p1510:client id="{8AF7E8B4-7A1F-D0A9-F427-34667A29D3D3}" v="2188" dt="2020-05-26T06:00:10.248"/>
    <p1510:client id="{8C44B9C9-D108-17EB-38FA-ADE3BED43F17}" v="2" dt="2020-07-17T01:25:01.727"/>
    <p1510:client id="{95A33D21-1A2B-200B-2584-5097D5E1F882}" v="387" dt="2020-05-19T12:09:44.180"/>
    <p1510:client id="{9B352AA7-765B-B38F-C7E0-D2FDA0CF3360}" v="9" dt="2020-07-27T17:42:34.945"/>
    <p1510:client id="{9BB5937B-BB84-E612-6F09-AD88DC507D3D}" v="40" dt="2020-07-17T08:39:44.716"/>
    <p1510:client id="{A06E41B1-8A90-8108-BA29-9BF3B53D77DB}" v="1732" dt="2020-05-26T09:15:47.673"/>
    <p1510:client id="{A5E0FCA2-D4B8-ED1D-70A2-B1570059768C}" v="264" dt="2020-06-17T03:47:20.157"/>
    <p1510:client id="{BCE0132B-ADFA-1311-42B8-CECB19F91CC1}" v="180" dt="2020-04-30T08:30:26.746"/>
    <p1510:client id="{D44712FB-E334-533D-6001-07806A8C9DD7}" v="650" dt="2020-07-01T07:02:05.0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0" autoAdjust="0"/>
    <p:restoredTop sz="94660"/>
  </p:normalViewPr>
  <p:slideViewPr>
    <p:cSldViewPr snapToGrid="0">
      <p:cViewPr varScale="1">
        <p:scale>
          <a:sx n="49" d="100"/>
          <a:sy n="49" d="100"/>
        </p:scale>
        <p:origin x="132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佐藤 琴乃" userId="S::kotono_sato@jpfgojp.onmicrosoft.com::2230d9ee-5755-4738-bed6-b68085c1b120" providerId="AD" clId="Web-{8C44B9C9-D108-17EB-38FA-ADE3BED43F17}"/>
    <pc:docChg chg="addSld delSld">
      <pc:chgData name="佐藤 琴乃" userId="S::kotono_sato@jpfgojp.onmicrosoft.com::2230d9ee-5755-4738-bed6-b68085c1b120" providerId="AD" clId="Web-{8C44B9C9-D108-17EB-38FA-ADE3BED43F17}" dt="2020-07-17T01:25:01.727" v="1"/>
      <pc:docMkLst>
        <pc:docMk/>
      </pc:docMkLst>
      <pc:sldChg chg="del">
        <pc:chgData name="佐藤 琴乃" userId="S::kotono_sato@jpfgojp.onmicrosoft.com::2230d9ee-5755-4738-bed6-b68085c1b120" providerId="AD" clId="Web-{8C44B9C9-D108-17EB-38FA-ADE3BED43F17}" dt="2020-07-17T01:25:01.727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8C44B9C9-D108-17EB-38FA-ADE3BED43F17}" dt="2020-07-17T01:24:58.711" v="0"/>
        <pc:sldMkLst>
          <pc:docMk/>
          <pc:sldMk cId="907971843" sldId="341"/>
        </pc:sldMkLst>
      </pc:sldChg>
    </pc:docChg>
  </pc:docChgLst>
  <pc:docChgLst>
    <pc:chgData name="内田 陽子" userId="S::yoko_uchida@jpfgojp.onmicrosoft.com::3ba88787-b8da-4fc8-a417-83f627a88c5e" providerId="AD" clId="Web-{0A4BF700-9728-BA5D-B6F0-89AE72499F52}"/>
    <pc:docChg chg="modSld">
      <pc:chgData name="内田 陽子" userId="S::yoko_uchida@jpfgojp.onmicrosoft.com::3ba88787-b8da-4fc8-a417-83f627a88c5e" providerId="AD" clId="Web-{0A4BF700-9728-BA5D-B6F0-89AE72499F52}" dt="2020-06-10T02:16:49.140" v="44"/>
      <pc:docMkLst>
        <pc:docMk/>
      </pc:docMkLst>
      <pc:sldChg chg="delSp delAnim">
        <pc:chgData name="内田 陽子" userId="S::yoko_uchida@jpfgojp.onmicrosoft.com::3ba88787-b8da-4fc8-a417-83f627a88c5e" providerId="AD" clId="Web-{0A4BF700-9728-BA5D-B6F0-89AE72499F52}" dt="2020-06-10T02:15:34.703" v="0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0A4BF700-9728-BA5D-B6F0-89AE72499F52}" dt="2020-06-10T02:15:34.703" v="0"/>
          <ac:picMkLst>
            <pc:docMk/>
            <pc:sldMk cId="651614623" sldId="275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5.140" v="7"/>
        <pc:sldMkLst>
          <pc:docMk/>
          <pc:sldMk cId="2283284937" sldId="277"/>
        </pc:sldMkLst>
        <pc:picChg chg="del">
          <ac:chgData name="内田 陽子" userId="S::yoko_uchida@jpfgojp.onmicrosoft.com::3ba88787-b8da-4fc8-a417-83f627a88c5e" providerId="AD" clId="Web-{0A4BF700-9728-BA5D-B6F0-89AE72499F52}" dt="2020-06-10T02:15:45.140" v="7"/>
          <ac:picMkLst>
            <pc:docMk/>
            <pc:sldMk cId="2283284937" sldId="277"/>
            <ac:picMk id="2" creationId="{02DD329F-DFC0-41FF-ADB1-75410E47C311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4.515" v="16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0A4BF700-9728-BA5D-B6F0-89AE72499F52}" dt="2020-06-10T02:15:54.515" v="16"/>
          <ac:picMkLst>
            <pc:docMk/>
            <pc:sldMk cId="27202902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8.656" v="27"/>
        <pc:sldMkLst>
          <pc:docMk/>
          <pc:sldMk cId="1621167903" sldId="281"/>
        </pc:sldMkLst>
        <pc:picChg chg="del">
          <ac:chgData name="内田 陽子" userId="S::yoko_uchida@jpfgojp.onmicrosoft.com::3ba88787-b8da-4fc8-a417-83f627a88c5e" providerId="AD" clId="Web-{0A4BF700-9728-BA5D-B6F0-89AE72499F52}" dt="2020-06-10T02:16:08.656" v="27"/>
          <ac:picMkLst>
            <pc:docMk/>
            <pc:sldMk cId="1621167903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37.749" v="1"/>
        <pc:sldMkLst>
          <pc:docMk/>
          <pc:sldMk cId="394701882" sldId="282"/>
        </pc:sldMkLst>
        <pc:picChg chg="del">
          <ac:chgData name="内田 陽子" userId="S::yoko_uchida@jpfgojp.onmicrosoft.com::3ba88787-b8da-4fc8-a417-83f627a88c5e" providerId="AD" clId="Web-{0A4BF700-9728-BA5D-B6F0-89AE72499F52}" dt="2020-06-10T02:15:37.749" v="1"/>
          <ac:picMkLst>
            <pc:docMk/>
            <pc:sldMk cId="394701882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6.265" v="8"/>
        <pc:sldMkLst>
          <pc:docMk/>
          <pc:sldMk cId="3107100717" sldId="283"/>
        </pc:sldMkLst>
        <pc:picChg chg="del">
          <ac:chgData name="内田 陽子" userId="S::yoko_uchida@jpfgojp.onmicrosoft.com::3ba88787-b8da-4fc8-a417-83f627a88c5e" providerId="AD" clId="Web-{0A4BF700-9728-BA5D-B6F0-89AE72499F52}" dt="2020-06-10T02:15:46.265" v="8"/>
          <ac:picMkLst>
            <pc:docMk/>
            <pc:sldMk cId="3107100717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6.531" v="42"/>
        <pc:sldMkLst>
          <pc:docMk/>
          <pc:sldMk cId="1017873336" sldId="286"/>
        </pc:sldMkLst>
        <pc:picChg chg="del">
          <ac:chgData name="内田 陽子" userId="S::yoko_uchida@jpfgojp.onmicrosoft.com::3ba88787-b8da-4fc8-a417-83f627a88c5e" providerId="AD" clId="Web-{0A4BF700-9728-BA5D-B6F0-89AE72499F52}" dt="2020-06-10T02:16:46.531" v="42"/>
          <ac:picMkLst>
            <pc:docMk/>
            <pc:sldMk cId="101787333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39.453" v="2"/>
        <pc:sldMkLst>
          <pc:docMk/>
          <pc:sldMk cId="2603153985" sldId="288"/>
        </pc:sldMkLst>
        <pc:picChg chg="del">
          <ac:chgData name="内田 陽子" userId="S::yoko_uchida@jpfgojp.onmicrosoft.com::3ba88787-b8da-4fc8-a417-83f627a88c5e" providerId="AD" clId="Web-{0A4BF700-9728-BA5D-B6F0-89AE72499F52}" dt="2020-06-10T02:15:39.453" v="2"/>
          <ac:picMkLst>
            <pc:docMk/>
            <pc:sldMk cId="2603153985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7.843" v="43"/>
        <pc:sldMkLst>
          <pc:docMk/>
          <pc:sldMk cId="2915071554" sldId="293"/>
        </pc:sldMkLst>
        <pc:picChg chg="del">
          <ac:chgData name="内田 陽子" userId="S::yoko_uchida@jpfgojp.onmicrosoft.com::3ba88787-b8da-4fc8-a417-83f627a88c5e" providerId="AD" clId="Web-{0A4BF700-9728-BA5D-B6F0-89AE72499F52}" dt="2020-06-10T02:16:47.843" v="43"/>
          <ac:picMkLst>
            <pc:docMk/>
            <pc:sldMk cId="2915071554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3.922" v="40"/>
        <pc:sldMkLst>
          <pc:docMk/>
          <pc:sldMk cId="1323552019" sldId="294"/>
        </pc:sldMkLst>
        <pc:picChg chg="del">
          <ac:chgData name="内田 陽子" userId="S::yoko_uchida@jpfgojp.onmicrosoft.com::3ba88787-b8da-4fc8-a417-83f627a88c5e" providerId="AD" clId="Web-{0A4BF700-9728-BA5D-B6F0-89AE72499F52}" dt="2020-06-10T02:16:43.922" v="40"/>
          <ac:picMkLst>
            <pc:docMk/>
            <pc:sldMk cId="1323552019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0.609" v="3"/>
        <pc:sldMkLst>
          <pc:docMk/>
          <pc:sldMk cId="307788195" sldId="308"/>
        </pc:sldMkLst>
        <pc:picChg chg="del">
          <ac:chgData name="内田 陽子" userId="S::yoko_uchida@jpfgojp.onmicrosoft.com::3ba88787-b8da-4fc8-a417-83f627a88c5e" providerId="AD" clId="Web-{0A4BF700-9728-BA5D-B6F0-89AE72499F52}" dt="2020-06-10T02:15:40.609" v="3"/>
          <ac:picMkLst>
            <pc:docMk/>
            <pc:sldMk cId="307788195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1.859" v="4"/>
        <pc:sldMkLst>
          <pc:docMk/>
          <pc:sldMk cId="4042142656" sldId="309"/>
        </pc:sldMkLst>
        <pc:picChg chg="del">
          <ac:chgData name="内田 陽子" userId="S::yoko_uchida@jpfgojp.onmicrosoft.com::3ba88787-b8da-4fc8-a417-83f627a88c5e" providerId="AD" clId="Web-{0A4BF700-9728-BA5D-B6F0-89AE72499F52}" dt="2020-06-10T02:15:41.859" v="4"/>
          <ac:picMkLst>
            <pc:docMk/>
            <pc:sldMk cId="4042142656" sldId="30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3.015" v="5"/>
        <pc:sldMkLst>
          <pc:docMk/>
          <pc:sldMk cId="1987122210" sldId="310"/>
        </pc:sldMkLst>
        <pc:picChg chg="del">
          <ac:chgData name="内田 陽子" userId="S::yoko_uchida@jpfgojp.onmicrosoft.com::3ba88787-b8da-4fc8-a417-83f627a88c5e" providerId="AD" clId="Web-{0A4BF700-9728-BA5D-B6F0-89AE72499F52}" dt="2020-06-10T02:15:43.015" v="5"/>
          <ac:picMkLst>
            <pc:docMk/>
            <pc:sldMk cId="1987122210" sldId="310"/>
            <ac:picMk id="5" creationId="{D39F41D0-F9FB-4C0C-9AC4-7F07700B9DD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4.062" v="6"/>
        <pc:sldMkLst>
          <pc:docMk/>
          <pc:sldMk cId="3637094930" sldId="311"/>
        </pc:sldMkLst>
        <pc:picChg chg="del">
          <ac:chgData name="内田 陽子" userId="S::yoko_uchida@jpfgojp.onmicrosoft.com::3ba88787-b8da-4fc8-a417-83f627a88c5e" providerId="AD" clId="Web-{0A4BF700-9728-BA5D-B6F0-89AE72499F52}" dt="2020-06-10T02:15:44.062" v="6"/>
          <ac:picMkLst>
            <pc:docMk/>
            <pc:sldMk cId="3637094930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7.437" v="9"/>
        <pc:sldMkLst>
          <pc:docMk/>
          <pc:sldMk cId="4195799039" sldId="312"/>
        </pc:sldMkLst>
        <pc:picChg chg="del">
          <ac:chgData name="内田 陽子" userId="S::yoko_uchida@jpfgojp.onmicrosoft.com::3ba88787-b8da-4fc8-a417-83f627a88c5e" providerId="AD" clId="Web-{0A4BF700-9728-BA5D-B6F0-89AE72499F52}" dt="2020-06-10T02:15:47.437" v="9"/>
          <ac:picMkLst>
            <pc:docMk/>
            <pc:sldMk cId="4195799039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8.578" v="10"/>
        <pc:sldMkLst>
          <pc:docMk/>
          <pc:sldMk cId="4280229111" sldId="313"/>
        </pc:sldMkLst>
        <pc:picChg chg="del">
          <ac:chgData name="内田 陽子" userId="S::yoko_uchida@jpfgojp.onmicrosoft.com::3ba88787-b8da-4fc8-a417-83f627a88c5e" providerId="AD" clId="Web-{0A4BF700-9728-BA5D-B6F0-89AE72499F52}" dt="2020-06-10T02:15:48.578" v="10"/>
          <ac:picMkLst>
            <pc:docMk/>
            <pc:sldMk cId="4280229111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49.609" v="11"/>
        <pc:sldMkLst>
          <pc:docMk/>
          <pc:sldMk cId="2667874630" sldId="314"/>
        </pc:sldMkLst>
        <pc:picChg chg="del">
          <ac:chgData name="内田 陽子" userId="S::yoko_uchida@jpfgojp.onmicrosoft.com::3ba88787-b8da-4fc8-a417-83f627a88c5e" providerId="AD" clId="Web-{0A4BF700-9728-BA5D-B6F0-89AE72499F52}" dt="2020-06-10T02:15:49.609" v="11"/>
          <ac:picMkLst>
            <pc:docMk/>
            <pc:sldMk cId="2667874630" sldId="31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0.640" v="12"/>
        <pc:sldMkLst>
          <pc:docMk/>
          <pc:sldMk cId="2892241778" sldId="315"/>
        </pc:sldMkLst>
        <pc:picChg chg="del">
          <ac:chgData name="内田 陽子" userId="S::yoko_uchida@jpfgojp.onmicrosoft.com::3ba88787-b8da-4fc8-a417-83f627a88c5e" providerId="AD" clId="Web-{0A4BF700-9728-BA5D-B6F0-89AE72499F52}" dt="2020-06-10T02:15:50.640" v="12"/>
          <ac:picMkLst>
            <pc:docMk/>
            <pc:sldMk cId="2892241778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1.562" v="13"/>
        <pc:sldMkLst>
          <pc:docMk/>
          <pc:sldMk cId="738440703" sldId="316"/>
        </pc:sldMkLst>
        <pc:picChg chg="del">
          <ac:chgData name="内田 陽子" userId="S::yoko_uchida@jpfgojp.onmicrosoft.com::3ba88787-b8da-4fc8-a417-83f627a88c5e" providerId="AD" clId="Web-{0A4BF700-9728-BA5D-B6F0-89AE72499F52}" dt="2020-06-10T02:15:51.562" v="13"/>
          <ac:picMkLst>
            <pc:docMk/>
            <pc:sldMk cId="738440703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2.578" v="14"/>
        <pc:sldMkLst>
          <pc:docMk/>
          <pc:sldMk cId="1153078083" sldId="317"/>
        </pc:sldMkLst>
        <pc:picChg chg="del">
          <ac:chgData name="内田 陽子" userId="S::yoko_uchida@jpfgojp.onmicrosoft.com::3ba88787-b8da-4fc8-a417-83f627a88c5e" providerId="AD" clId="Web-{0A4BF700-9728-BA5D-B6F0-89AE72499F52}" dt="2020-06-10T02:15:52.578" v="14"/>
          <ac:picMkLst>
            <pc:docMk/>
            <pc:sldMk cId="1153078083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3.515" v="15"/>
        <pc:sldMkLst>
          <pc:docMk/>
          <pc:sldMk cId="3825169853" sldId="318"/>
        </pc:sldMkLst>
        <pc:picChg chg="del">
          <ac:chgData name="内田 陽子" userId="S::yoko_uchida@jpfgojp.onmicrosoft.com::3ba88787-b8da-4fc8-a417-83f627a88c5e" providerId="AD" clId="Web-{0A4BF700-9728-BA5D-B6F0-89AE72499F52}" dt="2020-06-10T02:15:53.515" v="15"/>
          <ac:picMkLst>
            <pc:docMk/>
            <pc:sldMk cId="3825169853" sldId="318"/>
            <ac:picMk id="5" creationId="{D39F41D0-F9FB-4C0C-9AC4-7F07700B9DD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5.593" v="17"/>
        <pc:sldMkLst>
          <pc:docMk/>
          <pc:sldMk cId="1774960540" sldId="319"/>
        </pc:sldMkLst>
        <pc:picChg chg="del">
          <ac:chgData name="内田 陽子" userId="S::yoko_uchida@jpfgojp.onmicrosoft.com::3ba88787-b8da-4fc8-a417-83f627a88c5e" providerId="AD" clId="Web-{0A4BF700-9728-BA5D-B6F0-89AE72499F52}" dt="2020-06-10T02:15:55.593" v="17"/>
          <ac:picMkLst>
            <pc:docMk/>
            <pc:sldMk cId="1774960540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6.578" v="18"/>
        <pc:sldMkLst>
          <pc:docMk/>
          <pc:sldMk cId="3863032254" sldId="320"/>
        </pc:sldMkLst>
        <pc:picChg chg="del">
          <ac:chgData name="内田 陽子" userId="S::yoko_uchida@jpfgojp.onmicrosoft.com::3ba88787-b8da-4fc8-a417-83f627a88c5e" providerId="AD" clId="Web-{0A4BF700-9728-BA5D-B6F0-89AE72499F52}" dt="2020-06-10T02:15:56.578" v="18"/>
          <ac:picMkLst>
            <pc:docMk/>
            <pc:sldMk cId="3863032254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8.718" v="19"/>
        <pc:sldMkLst>
          <pc:docMk/>
          <pc:sldMk cId="244417958" sldId="321"/>
        </pc:sldMkLst>
        <pc:picChg chg="del">
          <ac:chgData name="内田 陽子" userId="S::yoko_uchida@jpfgojp.onmicrosoft.com::3ba88787-b8da-4fc8-a417-83f627a88c5e" providerId="AD" clId="Web-{0A4BF700-9728-BA5D-B6F0-89AE72499F52}" dt="2020-06-10T02:15:58.718" v="19"/>
          <ac:picMkLst>
            <pc:docMk/>
            <pc:sldMk cId="244417958" sldId="32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8.765" v="20"/>
        <pc:sldMkLst>
          <pc:docMk/>
          <pc:sldMk cId="2311197673" sldId="322"/>
        </pc:sldMkLst>
        <pc:picChg chg="del">
          <ac:chgData name="内田 陽子" userId="S::yoko_uchida@jpfgojp.onmicrosoft.com::3ba88787-b8da-4fc8-a417-83f627a88c5e" providerId="AD" clId="Web-{0A4BF700-9728-BA5D-B6F0-89AE72499F52}" dt="2020-06-10T02:15:58.765" v="20"/>
          <ac:picMkLst>
            <pc:docMk/>
            <pc:sldMk cId="2311197673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5:59.609" v="21"/>
        <pc:sldMkLst>
          <pc:docMk/>
          <pc:sldMk cId="280679059" sldId="323"/>
        </pc:sldMkLst>
        <pc:picChg chg="del">
          <ac:chgData name="内田 陽子" userId="S::yoko_uchida@jpfgojp.onmicrosoft.com::3ba88787-b8da-4fc8-a417-83f627a88c5e" providerId="AD" clId="Web-{0A4BF700-9728-BA5D-B6F0-89AE72499F52}" dt="2020-06-10T02:15:59.609" v="21"/>
          <ac:picMkLst>
            <pc:docMk/>
            <pc:sldMk cId="280679059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0.578" v="22"/>
        <pc:sldMkLst>
          <pc:docMk/>
          <pc:sldMk cId="368989237" sldId="324"/>
        </pc:sldMkLst>
        <pc:picChg chg="del">
          <ac:chgData name="内田 陽子" userId="S::yoko_uchida@jpfgojp.onmicrosoft.com::3ba88787-b8da-4fc8-a417-83f627a88c5e" providerId="AD" clId="Web-{0A4BF700-9728-BA5D-B6F0-89AE72499F52}" dt="2020-06-10T02:16:00.578" v="22"/>
          <ac:picMkLst>
            <pc:docMk/>
            <pc:sldMk cId="368989237" sldId="324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0A4BF700-9728-BA5D-B6F0-89AE72499F52}" dt="2020-06-10T02:16:40.031" v="37"/>
        <pc:sldMkLst>
          <pc:docMk/>
          <pc:sldMk cId="4224396963" sldId="325"/>
        </pc:sldMkLst>
        <pc:picChg chg="add del">
          <ac:chgData name="内田 陽子" userId="S::yoko_uchida@jpfgojp.onmicrosoft.com::3ba88787-b8da-4fc8-a417-83f627a88c5e" providerId="AD" clId="Web-{0A4BF700-9728-BA5D-B6F0-89AE72499F52}" dt="2020-06-10T02:16:40.031" v="37"/>
          <ac:picMkLst>
            <pc:docMk/>
            <pc:sldMk cId="4224396963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6.296" v="24"/>
        <pc:sldMkLst>
          <pc:docMk/>
          <pc:sldMk cId="2327999453" sldId="326"/>
        </pc:sldMkLst>
        <pc:picChg chg="del">
          <ac:chgData name="内田 陽子" userId="S::yoko_uchida@jpfgojp.onmicrosoft.com::3ba88787-b8da-4fc8-a417-83f627a88c5e" providerId="AD" clId="Web-{0A4BF700-9728-BA5D-B6F0-89AE72499F52}" dt="2020-06-10T02:16:06.296" v="24"/>
          <ac:picMkLst>
            <pc:docMk/>
            <pc:sldMk cId="2327999453" sldId="326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6.391" v="25"/>
        <pc:sldMkLst>
          <pc:docMk/>
          <pc:sldMk cId="3864796698" sldId="327"/>
        </pc:sldMkLst>
        <pc:picChg chg="del">
          <ac:chgData name="内田 陽子" userId="S::yoko_uchida@jpfgojp.onmicrosoft.com::3ba88787-b8da-4fc8-a417-83f627a88c5e" providerId="AD" clId="Web-{0A4BF700-9728-BA5D-B6F0-89AE72499F52}" dt="2020-06-10T02:16:06.391" v="25"/>
          <ac:picMkLst>
            <pc:docMk/>
            <pc:sldMk cId="3864796698" sldId="327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7.437" v="26"/>
        <pc:sldMkLst>
          <pc:docMk/>
          <pc:sldMk cId="1670154552" sldId="329"/>
        </pc:sldMkLst>
        <pc:picChg chg="del">
          <ac:chgData name="内田 陽子" userId="S::yoko_uchida@jpfgojp.onmicrosoft.com::3ba88787-b8da-4fc8-a417-83f627a88c5e" providerId="AD" clId="Web-{0A4BF700-9728-BA5D-B6F0-89AE72499F52}" dt="2020-06-10T02:16:07.437" v="26"/>
          <ac:picMkLst>
            <pc:docMk/>
            <pc:sldMk cId="1670154552" sldId="329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2.718" v="29"/>
        <pc:sldMkLst>
          <pc:docMk/>
          <pc:sldMk cId="3542053917" sldId="330"/>
        </pc:sldMkLst>
        <pc:picChg chg="del">
          <ac:chgData name="内田 陽子" userId="S::yoko_uchida@jpfgojp.onmicrosoft.com::3ba88787-b8da-4fc8-a417-83f627a88c5e" providerId="AD" clId="Web-{0A4BF700-9728-BA5D-B6F0-89AE72499F52}" dt="2020-06-10T02:16:12.718" v="29"/>
          <ac:picMkLst>
            <pc:docMk/>
            <pc:sldMk cId="3542053917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0.265" v="28"/>
        <pc:sldMkLst>
          <pc:docMk/>
          <pc:sldMk cId="457820604" sldId="331"/>
        </pc:sldMkLst>
        <pc:picChg chg="del">
          <ac:chgData name="内田 陽子" userId="S::yoko_uchida@jpfgojp.onmicrosoft.com::3ba88787-b8da-4fc8-a417-83f627a88c5e" providerId="AD" clId="Web-{0A4BF700-9728-BA5D-B6F0-89AE72499F52}" dt="2020-06-10T02:16:10.265" v="28"/>
          <ac:picMkLst>
            <pc:docMk/>
            <pc:sldMk cId="45782060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5.734" v="30"/>
        <pc:sldMkLst>
          <pc:docMk/>
          <pc:sldMk cId="4212335136" sldId="332"/>
        </pc:sldMkLst>
        <pc:picChg chg="del">
          <ac:chgData name="内田 陽子" userId="S::yoko_uchida@jpfgojp.onmicrosoft.com::3ba88787-b8da-4fc8-a417-83f627a88c5e" providerId="AD" clId="Web-{0A4BF700-9728-BA5D-B6F0-89AE72499F52}" dt="2020-06-10T02:16:15.734" v="30"/>
          <ac:picMkLst>
            <pc:docMk/>
            <pc:sldMk cId="4212335136" sldId="332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17.297" v="31"/>
        <pc:sldMkLst>
          <pc:docMk/>
          <pc:sldMk cId="739169526" sldId="333"/>
        </pc:sldMkLst>
        <pc:picChg chg="del">
          <ac:chgData name="内田 陽子" userId="S::yoko_uchida@jpfgojp.onmicrosoft.com::3ba88787-b8da-4fc8-a417-83f627a88c5e" providerId="AD" clId="Web-{0A4BF700-9728-BA5D-B6F0-89AE72499F52}" dt="2020-06-10T02:16:17.297" v="31"/>
          <ac:picMkLst>
            <pc:docMk/>
            <pc:sldMk cId="739169526" sldId="33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03.312" v="23"/>
        <pc:sldMkLst>
          <pc:docMk/>
          <pc:sldMk cId="324226973" sldId="334"/>
        </pc:sldMkLst>
        <pc:picChg chg="del">
          <ac:chgData name="内田 陽子" userId="S::yoko_uchida@jpfgojp.onmicrosoft.com::3ba88787-b8da-4fc8-a417-83f627a88c5e" providerId="AD" clId="Web-{0A4BF700-9728-BA5D-B6F0-89AE72499F52}" dt="2020-06-10T02:16:03.312" v="23"/>
          <ac:picMkLst>
            <pc:docMk/>
            <pc:sldMk cId="324226973" sldId="33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29.312" v="34"/>
        <pc:sldMkLst>
          <pc:docMk/>
          <pc:sldMk cId="1746018311" sldId="335"/>
        </pc:sldMkLst>
        <pc:picChg chg="del">
          <ac:chgData name="内田 陽子" userId="S::yoko_uchida@jpfgojp.onmicrosoft.com::3ba88787-b8da-4fc8-a417-83f627a88c5e" providerId="AD" clId="Web-{0A4BF700-9728-BA5D-B6F0-89AE72499F52}" dt="2020-06-10T02:16:29.312" v="34"/>
          <ac:picMkLst>
            <pc:docMk/>
            <pc:sldMk cId="1746018311" sldId="33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9.140" v="44"/>
        <pc:sldMkLst>
          <pc:docMk/>
          <pc:sldMk cId="2022039436" sldId="336"/>
        </pc:sldMkLst>
        <pc:picChg chg="del">
          <ac:chgData name="内田 陽子" userId="S::yoko_uchida@jpfgojp.onmicrosoft.com::3ba88787-b8da-4fc8-a417-83f627a88c5e" providerId="AD" clId="Web-{0A4BF700-9728-BA5D-B6F0-89AE72499F52}" dt="2020-06-10T02:16:49.140" v="44"/>
          <ac:picMkLst>
            <pc:docMk/>
            <pc:sldMk cId="2022039436" sldId="336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0A4BF700-9728-BA5D-B6F0-89AE72499F52}" dt="2020-06-10T02:16:36.375" v="36"/>
        <pc:sldMkLst>
          <pc:docMk/>
          <pc:sldMk cId="3701498271" sldId="337"/>
        </pc:sldMkLst>
        <pc:picChg chg="del mod">
          <ac:chgData name="内田 陽子" userId="S::yoko_uchida@jpfgojp.onmicrosoft.com::3ba88787-b8da-4fc8-a417-83f627a88c5e" providerId="AD" clId="Web-{0A4BF700-9728-BA5D-B6F0-89AE72499F52}" dt="2020-06-10T02:16:36.375" v="36"/>
          <ac:picMkLst>
            <pc:docMk/>
            <pc:sldMk cId="3701498271" sldId="33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1.156" v="38"/>
        <pc:sldMkLst>
          <pc:docMk/>
          <pc:sldMk cId="3222438773" sldId="338"/>
        </pc:sldMkLst>
        <pc:picChg chg="del">
          <ac:chgData name="内田 陽子" userId="S::yoko_uchida@jpfgojp.onmicrosoft.com::3ba88787-b8da-4fc8-a417-83f627a88c5e" providerId="AD" clId="Web-{0A4BF700-9728-BA5D-B6F0-89AE72499F52}" dt="2020-06-10T02:16:41.156" v="38"/>
          <ac:picMkLst>
            <pc:docMk/>
            <pc:sldMk cId="3222438773" sldId="338"/>
            <ac:picMk id="5" creationId="{A38FF40E-3BFD-4FC4-8060-1AE7EEB22695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2.468" v="39"/>
        <pc:sldMkLst>
          <pc:docMk/>
          <pc:sldMk cId="65737217" sldId="339"/>
        </pc:sldMkLst>
        <pc:picChg chg="del">
          <ac:chgData name="内田 陽子" userId="S::yoko_uchida@jpfgojp.onmicrosoft.com::3ba88787-b8da-4fc8-a417-83f627a88c5e" providerId="AD" clId="Web-{0A4BF700-9728-BA5D-B6F0-89AE72499F52}" dt="2020-06-10T02:16:42.468" v="39"/>
          <ac:picMkLst>
            <pc:docMk/>
            <pc:sldMk cId="65737217" sldId="33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0A4BF700-9728-BA5D-B6F0-89AE72499F52}" dt="2020-06-10T02:16:45.828" v="41"/>
        <pc:sldMkLst>
          <pc:docMk/>
          <pc:sldMk cId="3841924907" sldId="340"/>
        </pc:sldMkLst>
        <pc:picChg chg="del">
          <ac:chgData name="内田 陽子" userId="S::yoko_uchida@jpfgojp.onmicrosoft.com::3ba88787-b8da-4fc8-a417-83f627a88c5e" providerId="AD" clId="Web-{0A4BF700-9728-BA5D-B6F0-89AE72499F52}" dt="2020-06-10T02:16:45.828" v="41"/>
          <ac:picMkLst>
            <pc:docMk/>
            <pc:sldMk cId="3841924907" sldId="340"/>
            <ac:picMk id="6" creationId="{00000000-0000-0000-0000-000000000000}"/>
          </ac:picMkLst>
        </pc:picChg>
      </pc:sldChg>
    </pc:docChg>
  </pc:docChgLst>
  <pc:docChgLst>
    <pc:chgData name="佐藤 琴乃" userId="S::kotono_sato@jpfgojp.onmicrosoft.com::2230d9ee-5755-4738-bed6-b68085c1b120" providerId="AD" clId="Web-{69756268-AB53-BB06-4C51-79CC07D15EA2}"/>
    <pc:docChg chg="modSld">
      <pc:chgData name="佐藤 琴乃" userId="S::kotono_sato@jpfgojp.onmicrosoft.com::2230d9ee-5755-4738-bed6-b68085c1b120" providerId="AD" clId="Web-{69756268-AB53-BB06-4C51-79CC07D15EA2}" dt="2020-07-17T06:12:45.049" v="5" actId="20577"/>
      <pc:docMkLst>
        <pc:docMk/>
      </pc:docMkLst>
      <pc:sldChg chg="modSp">
        <pc:chgData name="佐藤 琴乃" userId="S::kotono_sato@jpfgojp.onmicrosoft.com::2230d9ee-5755-4738-bed6-b68085c1b120" providerId="AD" clId="Web-{69756268-AB53-BB06-4C51-79CC07D15EA2}" dt="2020-07-17T06:12:45.049" v="5" actId="20577"/>
        <pc:sldMkLst>
          <pc:docMk/>
          <pc:sldMk cId="3825169853" sldId="318"/>
        </pc:sldMkLst>
        <pc:spChg chg="mod">
          <ac:chgData name="佐藤 琴乃" userId="S::kotono_sato@jpfgojp.onmicrosoft.com::2230d9ee-5755-4738-bed6-b68085c1b120" providerId="AD" clId="Web-{69756268-AB53-BB06-4C51-79CC07D15EA2}" dt="2020-07-17T06:12:45.049" v="5" actId="20577"/>
          <ac:spMkLst>
            <pc:docMk/>
            <pc:sldMk cId="3825169853" sldId="318"/>
            <ac:spMk id="2" creationId="{85EF55FB-C206-4362-AE19-CEC6EFC0B9D8}"/>
          </ac:spMkLst>
        </pc:spChg>
      </pc:sldChg>
    </pc:docChg>
  </pc:docChgLst>
  <pc:docChgLst>
    <pc:chgData name="内田 陽子" userId="S::yoko_uchida@jpfgojp.onmicrosoft.com::3ba88787-b8da-4fc8-a417-83f627a88c5e" providerId="AD" clId="Web-{21C947DF-F002-18F6-C715-311B9BD0D848}"/>
    <pc:docChg chg="modSld">
      <pc:chgData name="内田 陽子" userId="S::yoko_uchida@jpfgojp.onmicrosoft.com::3ba88787-b8da-4fc8-a417-83f627a88c5e" providerId="AD" clId="Web-{21C947DF-F002-18F6-C715-311B9BD0D848}" dt="2020-07-26T16:20:18.045" v="147" actId="1076"/>
      <pc:docMkLst>
        <pc:docMk/>
      </pc:docMkLst>
      <pc:sldChg chg="modSp">
        <pc:chgData name="内田 陽子" userId="S::yoko_uchida@jpfgojp.onmicrosoft.com::3ba88787-b8da-4fc8-a417-83f627a88c5e" providerId="AD" clId="Web-{21C947DF-F002-18F6-C715-311B9BD0D848}" dt="2020-07-26T16:15:34.294" v="131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1C947DF-F002-18F6-C715-311B9BD0D848}" dt="2020-07-26T15:53:27.265" v="0" actId="1076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5:34.294" v="131" actId="1076"/>
          <ac:spMkLst>
            <pc:docMk/>
            <pc:sldMk cId="651614623" sldId="275"/>
            <ac:spMk id="8" creationId="{A4E22D81-7707-4609-93A7-B39CC58AA0AE}"/>
          </ac:spMkLst>
        </pc:spChg>
      </pc:sldChg>
      <pc:sldChg chg="addSp delSp modSp">
        <pc:chgData name="内田 陽子" userId="S::yoko_uchida@jpfgojp.onmicrosoft.com::3ba88787-b8da-4fc8-a417-83f627a88c5e" providerId="AD" clId="Web-{21C947DF-F002-18F6-C715-311B9BD0D848}" dt="2020-07-26T16:20:18.045" v="147" actId="1076"/>
        <pc:sldMkLst>
          <pc:docMk/>
          <pc:sldMk cId="2283284937" sldId="277"/>
        </pc:sldMkLst>
        <pc:spChg chg="add del">
          <ac:chgData name="内田 陽子" userId="S::yoko_uchida@jpfgojp.onmicrosoft.com::3ba88787-b8da-4fc8-a417-83f627a88c5e" providerId="AD" clId="Web-{21C947DF-F002-18F6-C715-311B9BD0D848}" dt="2020-07-26T16:19:02.431" v="144"/>
          <ac:spMkLst>
            <pc:docMk/>
            <pc:sldMk cId="2283284937" sldId="277"/>
            <ac:spMk id="2" creationId="{744ECC8D-0C6D-4D55-A755-83050895BDB2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20:14.560" v="146" actId="20577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20:18.045" v="147" actId="1076"/>
          <ac:spMkLst>
            <pc:docMk/>
            <pc:sldMk cId="2283284937" sldId="277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9:43.663" v="40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21C947DF-F002-18F6-C715-311B9BD0D848}" dt="2020-07-26T15:59:43.663" v="40" actId="1076"/>
          <ac:spMkLst>
            <pc:docMk/>
            <pc:sldMk cId="27202902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3:52.620" v="80" actId="1076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21C947DF-F002-18F6-C715-311B9BD0D848}" dt="2020-07-26T16:03:47.448" v="79" actId="1076"/>
          <ac:spMkLst>
            <pc:docMk/>
            <pc:sldMk cId="1621167903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3:52.620" v="80" actId="1076"/>
          <ac:spMkLst>
            <pc:docMk/>
            <pc:sldMk cId="1621167903" sldId="2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5:42.232" v="132" actId="1076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21C947DF-F002-18F6-C715-311B9BD0D848}" dt="2020-07-26T16:15:42.232" v="132" actId="1076"/>
          <ac:spMkLst>
            <pc:docMk/>
            <pc:sldMk cId="394701882" sldId="2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7:05.528" v="24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21C947DF-F002-18F6-C715-311B9BD0D848}" dt="2020-07-26T15:57:05.528" v="24" actId="1076"/>
          <ac:spMkLst>
            <pc:docMk/>
            <pc:sldMk cId="3107100717" sldId="2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1:52.234" v="120" actId="1076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21C947DF-F002-18F6-C715-311B9BD0D848}" dt="2020-07-26T16:11:52.218" v="119" actId="1076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1:52.234" v="120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5:53.123" v="134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21C947DF-F002-18F6-C715-311B9BD0D848}" dt="2020-07-26T15:54:04.783" v="3" actId="1076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5:53.123" v="134" actId="1076"/>
          <ac:spMkLst>
            <pc:docMk/>
            <pc:sldMk cId="2603153985" sldId="2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2:38.440" v="127" actId="1076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21C947DF-F002-18F6-C715-311B9BD0D848}" dt="2020-07-26T16:12:38.440" v="127" actId="1076"/>
          <ac:spMkLst>
            <pc:docMk/>
            <pc:sldMk cId="2915071554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2:03.656" v="121" actId="1076"/>
          <ac:spMkLst>
            <pc:docMk/>
            <pc:sldMk cId="2915071554" sldId="29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1:01.075" v="113" actId="1076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21C947DF-F002-18F6-C715-311B9BD0D848}" dt="2020-07-26T16:10:48.121" v="109" actId="1076"/>
          <ac:spMkLst>
            <pc:docMk/>
            <pc:sldMk cId="1323552019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1:01.075" v="113" actId="1076"/>
          <ac:spMkLst>
            <pc:docMk/>
            <pc:sldMk cId="1323552019" sldId="29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6:00.889" v="135" actId="1076"/>
        <pc:sldMkLst>
          <pc:docMk/>
          <pc:sldMk cId="307788195" sldId="308"/>
        </pc:sldMkLst>
        <pc:spChg chg="mod">
          <ac:chgData name="内田 陽子" userId="S::yoko_uchida@jpfgojp.onmicrosoft.com::3ba88787-b8da-4fc8-a417-83f627a88c5e" providerId="AD" clId="Web-{21C947DF-F002-18F6-C715-311B9BD0D848}" dt="2020-07-26T15:54:33.769" v="7" actId="1076"/>
          <ac:spMkLst>
            <pc:docMk/>
            <pc:sldMk cId="307788195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6:00.889" v="135" actId="1076"/>
          <ac:spMkLst>
            <pc:docMk/>
            <pc:sldMk cId="307788195" sldId="3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4:57.286" v="10" actId="1076"/>
        <pc:sldMkLst>
          <pc:docMk/>
          <pc:sldMk cId="4042142656" sldId="309"/>
        </pc:sldMkLst>
        <pc:spChg chg="mod">
          <ac:chgData name="内田 陽子" userId="S::yoko_uchida@jpfgojp.onmicrosoft.com::3ba88787-b8da-4fc8-a417-83f627a88c5e" providerId="AD" clId="Web-{21C947DF-F002-18F6-C715-311B9BD0D848}" dt="2020-07-26T15:54:57.286" v="10" actId="1076"/>
          <ac:spMkLst>
            <pc:docMk/>
            <pc:sldMk cId="4042142656" sldId="30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6:12.619" v="17" actId="1076"/>
        <pc:sldMkLst>
          <pc:docMk/>
          <pc:sldMk cId="1987122210" sldId="310"/>
        </pc:sldMkLst>
        <pc:spChg chg="mod">
          <ac:chgData name="内田 陽子" userId="S::yoko_uchida@jpfgojp.onmicrosoft.com::3ba88787-b8da-4fc8-a417-83f627a88c5e" providerId="AD" clId="Web-{21C947DF-F002-18F6-C715-311B9BD0D848}" dt="2020-07-26T15:56:02.774" v="16" actId="1076"/>
          <ac:spMkLst>
            <pc:docMk/>
            <pc:sldMk cId="1987122210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5:56:12.619" v="17" actId="1076"/>
          <ac:spMkLst>
            <pc:docMk/>
            <pc:sldMk cId="1987122210" sldId="31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6:32.198" v="20" actId="1076"/>
        <pc:sldMkLst>
          <pc:docMk/>
          <pc:sldMk cId="3637094930" sldId="311"/>
        </pc:sldMkLst>
        <pc:spChg chg="mod">
          <ac:chgData name="内田 陽子" userId="S::yoko_uchida@jpfgojp.onmicrosoft.com::3ba88787-b8da-4fc8-a417-83f627a88c5e" providerId="AD" clId="Web-{21C947DF-F002-18F6-C715-311B9BD0D848}" dt="2020-07-26T15:56:32.198" v="20" actId="1076"/>
          <ac:spMkLst>
            <pc:docMk/>
            <pc:sldMk cId="3637094930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5:56:22.104" v="18" actId="1076"/>
          <ac:spMkLst>
            <pc:docMk/>
            <pc:sldMk cId="3637094930" sldId="31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7:14.669" v="25" actId="1076"/>
        <pc:sldMkLst>
          <pc:docMk/>
          <pc:sldMk cId="4195799039" sldId="312"/>
        </pc:sldMkLst>
        <pc:spChg chg="mod">
          <ac:chgData name="内田 陽子" userId="S::yoko_uchida@jpfgojp.onmicrosoft.com::3ba88787-b8da-4fc8-a417-83f627a88c5e" providerId="AD" clId="Web-{21C947DF-F002-18F6-C715-311B9BD0D848}" dt="2020-07-26T15:57:14.669" v="25" actId="1076"/>
          <ac:spMkLst>
            <pc:docMk/>
            <pc:sldMk cId="4195799039" sldId="31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7:40.983" v="28" actId="1076"/>
        <pc:sldMkLst>
          <pc:docMk/>
          <pc:sldMk cId="4280229111" sldId="313"/>
        </pc:sldMkLst>
        <pc:spChg chg="mod">
          <ac:chgData name="内田 陽子" userId="S::yoko_uchida@jpfgojp.onmicrosoft.com::3ba88787-b8da-4fc8-a417-83f627a88c5e" providerId="AD" clId="Web-{21C947DF-F002-18F6-C715-311B9BD0D848}" dt="2020-07-26T15:57:40.983" v="28" actId="1076"/>
          <ac:spMkLst>
            <pc:docMk/>
            <pc:sldMk cId="4280229111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5:57:27.811" v="26" actId="1076"/>
          <ac:spMkLst>
            <pc:docMk/>
            <pc:sldMk cId="4280229111" sldId="31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8:12.657" v="32" actId="1076"/>
        <pc:sldMkLst>
          <pc:docMk/>
          <pc:sldMk cId="2667874630" sldId="314"/>
        </pc:sldMkLst>
        <pc:spChg chg="mod">
          <ac:chgData name="内田 陽子" userId="S::yoko_uchida@jpfgojp.onmicrosoft.com::3ba88787-b8da-4fc8-a417-83f627a88c5e" providerId="AD" clId="Web-{21C947DF-F002-18F6-C715-311B9BD0D848}" dt="2020-07-26T15:58:12.657" v="32" actId="1076"/>
          <ac:spMkLst>
            <pc:docMk/>
            <pc:sldMk cId="2667874630" sldId="3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5:57:53.437" v="29" actId="1076"/>
          <ac:spMkLst>
            <pc:docMk/>
            <pc:sldMk cId="2667874630" sldId="31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8:26.345" v="33" actId="1076"/>
        <pc:sldMkLst>
          <pc:docMk/>
          <pc:sldMk cId="2892241778" sldId="315"/>
        </pc:sldMkLst>
        <pc:spChg chg="mod">
          <ac:chgData name="内田 陽子" userId="S::yoko_uchida@jpfgojp.onmicrosoft.com::3ba88787-b8da-4fc8-a417-83f627a88c5e" providerId="AD" clId="Web-{21C947DF-F002-18F6-C715-311B9BD0D848}" dt="2020-07-26T15:58:26.345" v="33" actId="1076"/>
          <ac:spMkLst>
            <pc:docMk/>
            <pc:sldMk cId="2892241778" sldId="3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8:48.862" v="36" actId="1076"/>
        <pc:sldMkLst>
          <pc:docMk/>
          <pc:sldMk cId="738440703" sldId="316"/>
        </pc:sldMkLst>
        <pc:spChg chg="mod">
          <ac:chgData name="内田 陽子" userId="S::yoko_uchida@jpfgojp.onmicrosoft.com::3ba88787-b8da-4fc8-a417-83f627a88c5e" providerId="AD" clId="Web-{21C947DF-F002-18F6-C715-311B9BD0D848}" dt="2020-07-26T15:58:41.831" v="35" actId="1076"/>
          <ac:spMkLst>
            <pc:docMk/>
            <pc:sldMk cId="73844070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5:58:48.862" v="36" actId="1076"/>
          <ac:spMkLst>
            <pc:docMk/>
            <pc:sldMk cId="738440703" sldId="31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8:57.207" v="37" actId="1076"/>
        <pc:sldMkLst>
          <pc:docMk/>
          <pc:sldMk cId="1153078083" sldId="317"/>
        </pc:sldMkLst>
        <pc:spChg chg="mod">
          <ac:chgData name="内田 陽子" userId="S::yoko_uchida@jpfgojp.onmicrosoft.com::3ba88787-b8da-4fc8-a417-83f627a88c5e" providerId="AD" clId="Web-{21C947DF-F002-18F6-C715-311B9BD0D848}" dt="2020-07-26T15:58:57.207" v="37" actId="1076"/>
          <ac:spMkLst>
            <pc:docMk/>
            <pc:sldMk cId="1153078083" sldId="31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5:59:37.553" v="39" actId="1076"/>
        <pc:sldMkLst>
          <pc:docMk/>
          <pc:sldMk cId="3825169853" sldId="318"/>
        </pc:sldMkLst>
        <pc:spChg chg="ord">
          <ac:chgData name="内田 陽子" userId="S::yoko_uchida@jpfgojp.onmicrosoft.com::3ba88787-b8da-4fc8-a417-83f627a88c5e" providerId="AD" clId="Web-{21C947DF-F002-18F6-C715-311B9BD0D848}" dt="2020-07-26T15:59:21.974" v="38"/>
          <ac:spMkLst>
            <pc:docMk/>
            <pc:sldMk cId="3825169853" sldId="318"/>
            <ac:spMk id="2" creationId="{85EF55FB-C206-4362-AE19-CEC6EFC0B9D8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5:59:37.553" v="39" actId="1076"/>
          <ac:spMkLst>
            <pc:docMk/>
            <pc:sldMk cId="3825169853" sldId="31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0:16.855" v="44" actId="1076"/>
        <pc:sldMkLst>
          <pc:docMk/>
          <pc:sldMk cId="1774960540" sldId="319"/>
        </pc:sldMkLst>
        <pc:spChg chg="mod">
          <ac:chgData name="内田 陽子" userId="S::yoko_uchida@jpfgojp.onmicrosoft.com::3ba88787-b8da-4fc8-a417-83f627a88c5e" providerId="AD" clId="Web-{21C947DF-F002-18F6-C715-311B9BD0D848}" dt="2020-07-26T16:00:08.574" v="43" actId="1076"/>
          <ac:spMkLst>
            <pc:docMk/>
            <pc:sldMk cId="1774960540" sldId="3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0:16.855" v="44" actId="1076"/>
          <ac:spMkLst>
            <pc:docMk/>
            <pc:sldMk cId="1774960540" sldId="31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21C947DF-F002-18F6-C715-311B9BD0D848}" dt="2020-07-26T16:16:54.548" v="142"/>
        <pc:sldMkLst>
          <pc:docMk/>
          <pc:sldMk cId="3863032254" sldId="320"/>
        </pc:sldMkLst>
        <pc:spChg chg="add del mod">
          <ac:chgData name="内田 陽子" userId="S::yoko_uchida@jpfgojp.onmicrosoft.com::3ba88787-b8da-4fc8-a417-83f627a88c5e" providerId="AD" clId="Web-{21C947DF-F002-18F6-C715-311B9BD0D848}" dt="2020-07-26T16:16:54.548" v="142"/>
          <ac:spMkLst>
            <pc:docMk/>
            <pc:sldMk cId="3863032254" sldId="320"/>
            <ac:spMk id="2" creationId="{D8345C82-B0EB-4285-B43B-771F5BA1C77C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6:50.126" v="140" actId="1076"/>
          <ac:spMkLst>
            <pc:docMk/>
            <pc:sldMk cId="3863032254" sldId="3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0:36.685" v="48" actId="1076"/>
          <ac:spMkLst>
            <pc:docMk/>
            <pc:sldMk cId="38630322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6:50.142" v="141" actId="1076"/>
          <ac:spMkLst>
            <pc:docMk/>
            <pc:sldMk cId="3863032254" sldId="32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0:57.500" v="50" actId="1076"/>
        <pc:sldMkLst>
          <pc:docMk/>
          <pc:sldMk cId="244417958" sldId="321"/>
        </pc:sldMkLst>
        <pc:spChg chg="mod">
          <ac:chgData name="内田 陽子" userId="S::yoko_uchida@jpfgojp.onmicrosoft.com::3ba88787-b8da-4fc8-a417-83f627a88c5e" providerId="AD" clId="Web-{21C947DF-F002-18F6-C715-311B9BD0D848}" dt="2020-07-26T16:00:57.500" v="50" actId="1076"/>
          <ac:spMkLst>
            <pc:docMk/>
            <pc:sldMk cId="244417958" sldId="32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1:11.673" v="52" actId="1076"/>
        <pc:sldMkLst>
          <pc:docMk/>
          <pc:sldMk cId="2311197673" sldId="322"/>
        </pc:sldMkLst>
        <pc:spChg chg="mod">
          <ac:chgData name="内田 陽子" userId="S::yoko_uchida@jpfgojp.onmicrosoft.com::3ba88787-b8da-4fc8-a417-83f627a88c5e" providerId="AD" clId="Web-{21C947DF-F002-18F6-C715-311B9BD0D848}" dt="2020-07-26T16:01:11.673" v="52" actId="1076"/>
          <ac:spMkLst>
            <pc:docMk/>
            <pc:sldMk cId="2311197673" sldId="32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1:30.315" v="55" actId="1076"/>
        <pc:sldMkLst>
          <pc:docMk/>
          <pc:sldMk cId="280679059" sldId="323"/>
        </pc:sldMkLst>
        <pc:spChg chg="mod">
          <ac:chgData name="内田 陽子" userId="S::yoko_uchida@jpfgojp.onmicrosoft.com::3ba88787-b8da-4fc8-a417-83f627a88c5e" providerId="AD" clId="Web-{21C947DF-F002-18F6-C715-311B9BD0D848}" dt="2020-07-26T16:01:25.424" v="54" actId="1076"/>
          <ac:spMkLst>
            <pc:docMk/>
            <pc:sldMk cId="280679059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1:30.315" v="55" actId="1076"/>
          <ac:spMkLst>
            <pc:docMk/>
            <pc:sldMk cId="280679059" sldId="3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1:43.612" v="56" actId="1076"/>
        <pc:sldMkLst>
          <pc:docMk/>
          <pc:sldMk cId="368989237" sldId="324"/>
        </pc:sldMkLst>
        <pc:spChg chg="mod">
          <ac:chgData name="内田 陽子" userId="S::yoko_uchida@jpfgojp.onmicrosoft.com::3ba88787-b8da-4fc8-a417-83f627a88c5e" providerId="AD" clId="Web-{21C947DF-F002-18F6-C715-311B9BD0D848}" dt="2020-07-26T16:01:43.612" v="56" actId="1076"/>
          <ac:spMkLst>
            <pc:docMk/>
            <pc:sldMk cId="368989237" sldId="3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8:59.997" v="96" actId="1076"/>
        <pc:sldMkLst>
          <pc:docMk/>
          <pc:sldMk cId="4224396963" sldId="325"/>
        </pc:sldMkLst>
        <pc:spChg chg="mod">
          <ac:chgData name="内田 陽子" userId="S::yoko_uchida@jpfgojp.onmicrosoft.com::3ba88787-b8da-4fc8-a417-83f627a88c5e" providerId="AD" clId="Web-{21C947DF-F002-18F6-C715-311B9BD0D848}" dt="2020-07-26T16:08:59.997" v="96" actId="1076"/>
          <ac:spMkLst>
            <pc:docMk/>
            <pc:sldMk cId="4224396963" sldId="32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2:48.397" v="71" actId="1076"/>
        <pc:sldMkLst>
          <pc:docMk/>
          <pc:sldMk cId="2327999453" sldId="326"/>
        </pc:sldMkLst>
        <pc:spChg chg="mod">
          <ac:chgData name="内田 陽子" userId="S::yoko_uchida@jpfgojp.onmicrosoft.com::3ba88787-b8da-4fc8-a417-83f627a88c5e" providerId="AD" clId="Web-{21C947DF-F002-18F6-C715-311B9BD0D848}" dt="2020-07-26T16:02:48.382" v="70" actId="1076"/>
          <ac:spMkLst>
            <pc:docMk/>
            <pc:sldMk cId="2327999453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2:22.740" v="60" actId="1076"/>
          <ac:spMkLst>
            <pc:docMk/>
            <pc:sldMk cId="2327999453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2:48.397" v="71" actId="1076"/>
          <ac:spMkLst>
            <pc:docMk/>
            <pc:sldMk cId="2327999453" sldId="3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3:13.274" v="74" actId="1076"/>
        <pc:sldMkLst>
          <pc:docMk/>
          <pc:sldMk cId="3864796698" sldId="327"/>
        </pc:sldMkLst>
        <pc:spChg chg="mod">
          <ac:chgData name="内田 陽子" userId="S::yoko_uchida@jpfgojp.onmicrosoft.com::3ba88787-b8da-4fc8-a417-83f627a88c5e" providerId="AD" clId="Web-{21C947DF-F002-18F6-C715-311B9BD0D848}" dt="2020-07-26T16:03:13.274" v="74" actId="1076"/>
          <ac:spMkLst>
            <pc:docMk/>
            <pc:sldMk cId="3864796698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2:58.476" v="72" actId="1076"/>
          <ac:spMkLst>
            <pc:docMk/>
            <pc:sldMk cId="3864796698" sldId="32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3:34.931" v="77" actId="1076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21C947DF-F002-18F6-C715-311B9BD0D848}" dt="2020-07-26T16:03:34.931" v="77" actId="1076"/>
          <ac:spMkLst>
            <pc:docMk/>
            <pc:sldMk cId="1670154552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3:28.665" v="76" actId="1076"/>
          <ac:spMkLst>
            <pc:docMk/>
            <pc:sldMk cId="1670154552" sldId="329"/>
            <ac:spMk id="10" creationId="{61627073-6998-4F77-AC4E-9AF389D209BF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6:10.331" v="82" actId="1076"/>
        <pc:sldMkLst>
          <pc:docMk/>
          <pc:sldMk cId="457820604" sldId="331"/>
        </pc:sldMkLst>
        <pc:spChg chg="mod">
          <ac:chgData name="内田 陽子" userId="S::yoko_uchida@jpfgojp.onmicrosoft.com::3ba88787-b8da-4fc8-a417-83f627a88c5e" providerId="AD" clId="Web-{21C947DF-F002-18F6-C715-311B9BD0D848}" dt="2020-07-26T16:06:10.331" v="82" actId="1076"/>
          <ac:spMkLst>
            <pc:docMk/>
            <pc:sldMk cId="457820604" sldId="33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8:36.355" v="94" actId="1076"/>
        <pc:sldMkLst>
          <pc:docMk/>
          <pc:sldMk cId="4212335136" sldId="332"/>
        </pc:sldMkLst>
        <pc:spChg chg="mod">
          <ac:chgData name="内田 陽子" userId="S::yoko_uchida@jpfgojp.onmicrosoft.com::3ba88787-b8da-4fc8-a417-83f627a88c5e" providerId="AD" clId="Web-{21C947DF-F002-18F6-C715-311B9BD0D848}" dt="2020-07-26T16:08:36.355" v="94" actId="1076"/>
          <ac:spMkLst>
            <pc:docMk/>
            <pc:sldMk cId="4212335136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6:57.678" v="88" actId="1076"/>
          <ac:spMkLst>
            <pc:docMk/>
            <pc:sldMk cId="4212335136" sldId="332"/>
            <ac:spMk id="8" creationId="{A4E22D81-7707-4609-93A7-B39CC58AA0AE}"/>
          </ac:spMkLst>
        </pc:spChg>
        <pc:picChg chg="mod">
          <ac:chgData name="内田 陽子" userId="S::yoko_uchida@jpfgojp.onmicrosoft.com::3ba88787-b8da-4fc8-a417-83f627a88c5e" providerId="AD" clId="Web-{21C947DF-F002-18F6-C715-311B9BD0D848}" dt="2020-07-26T16:07:04.475" v="89" actId="1076"/>
          <ac:picMkLst>
            <pc:docMk/>
            <pc:sldMk cId="4212335136" sldId="332"/>
            <ac:picMk id="5" creationId="{50C8D882-F09C-44D8-8503-0F86164A7563}"/>
          </ac:picMkLst>
        </pc:picChg>
      </pc:sldChg>
      <pc:sldChg chg="modSp">
        <pc:chgData name="内田 陽子" userId="S::yoko_uchida@jpfgojp.onmicrosoft.com::3ba88787-b8da-4fc8-a417-83f627a88c5e" providerId="AD" clId="Web-{21C947DF-F002-18F6-C715-311B9BD0D848}" dt="2020-07-26T16:07:09.756" v="90" actId="1076"/>
        <pc:sldMkLst>
          <pc:docMk/>
          <pc:sldMk cId="739169526" sldId="333"/>
        </pc:sldMkLst>
        <pc:spChg chg="mod">
          <ac:chgData name="内田 陽子" userId="S::yoko_uchida@jpfgojp.onmicrosoft.com::3ba88787-b8da-4fc8-a417-83f627a88c5e" providerId="AD" clId="Web-{21C947DF-F002-18F6-C715-311B9BD0D848}" dt="2020-07-26T16:06:37.005" v="86" actId="1076"/>
          <ac:spMkLst>
            <pc:docMk/>
            <pc:sldMk cId="739169526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6:52.334" v="87" actId="1076"/>
          <ac:spMkLst>
            <pc:docMk/>
            <pc:sldMk cId="739169526" sldId="333"/>
            <ac:spMk id="8" creationId="{A4E22D81-7707-4609-93A7-B39CC58AA0AE}"/>
          </ac:spMkLst>
        </pc:spChg>
        <pc:picChg chg="mod">
          <ac:chgData name="内田 陽子" userId="S::yoko_uchida@jpfgojp.onmicrosoft.com::3ba88787-b8da-4fc8-a417-83f627a88c5e" providerId="AD" clId="Web-{21C947DF-F002-18F6-C715-311B9BD0D848}" dt="2020-07-26T16:07:09.756" v="90" actId="1076"/>
          <ac:picMkLst>
            <pc:docMk/>
            <pc:sldMk cId="739169526" sldId="333"/>
            <ac:picMk id="2" creationId="{D2514647-57A9-4443-AE9C-F8380F3EE318}"/>
          </ac:picMkLst>
        </pc:picChg>
      </pc:sldChg>
      <pc:sldChg chg="modSp">
        <pc:chgData name="内田 陽子" userId="S::yoko_uchida@jpfgojp.onmicrosoft.com::3ba88787-b8da-4fc8-a417-83f627a88c5e" providerId="AD" clId="Web-{21C947DF-F002-18F6-C715-311B9BD0D848}" dt="2020-07-26T16:02:03.332" v="58" actId="1076"/>
        <pc:sldMkLst>
          <pc:docMk/>
          <pc:sldMk cId="324226973" sldId="334"/>
        </pc:sldMkLst>
        <pc:spChg chg="mod">
          <ac:chgData name="内田 陽子" userId="S::yoko_uchida@jpfgojp.onmicrosoft.com::3ba88787-b8da-4fc8-a417-83f627a88c5e" providerId="AD" clId="Web-{21C947DF-F002-18F6-C715-311B9BD0D848}" dt="2020-07-26T16:02:03.332" v="58" actId="1076"/>
          <ac:spMkLst>
            <pc:docMk/>
            <pc:sldMk cId="324226973" sldId="33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9:11.935" v="97" actId="1076"/>
        <pc:sldMkLst>
          <pc:docMk/>
          <pc:sldMk cId="1746018311" sldId="335"/>
        </pc:sldMkLst>
        <pc:spChg chg="mod">
          <ac:chgData name="内田 陽子" userId="S::yoko_uchida@jpfgojp.onmicrosoft.com::3ba88787-b8da-4fc8-a417-83f627a88c5e" providerId="AD" clId="Web-{21C947DF-F002-18F6-C715-311B9BD0D848}" dt="2020-07-26T16:09:11.935" v="97" actId="1076"/>
          <ac:spMkLst>
            <pc:docMk/>
            <pc:sldMk cId="1746018311" sldId="33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3:27.771" v="130" actId="1076"/>
        <pc:sldMkLst>
          <pc:docMk/>
          <pc:sldMk cId="2022039436" sldId="336"/>
        </pc:sldMkLst>
        <pc:spChg chg="mod">
          <ac:chgData name="内田 陽子" userId="S::yoko_uchida@jpfgojp.onmicrosoft.com::3ba88787-b8da-4fc8-a417-83f627a88c5e" providerId="AD" clId="Web-{21C947DF-F002-18F6-C715-311B9BD0D848}" dt="2020-07-26T16:13:27.771" v="130" actId="1076"/>
          <ac:spMkLst>
            <pc:docMk/>
            <pc:sldMk cId="2022039436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3:14.036" v="128" actId="1076"/>
          <ac:spMkLst>
            <pc:docMk/>
            <pc:sldMk cId="2022039436" sldId="33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09:55.446" v="104" actId="14100"/>
        <pc:sldMkLst>
          <pc:docMk/>
          <pc:sldMk cId="3701498271" sldId="337"/>
        </pc:sldMkLst>
        <pc:spChg chg="mod">
          <ac:chgData name="内田 陽子" userId="S::yoko_uchida@jpfgojp.onmicrosoft.com::3ba88787-b8da-4fc8-a417-83f627a88c5e" providerId="AD" clId="Web-{21C947DF-F002-18F6-C715-311B9BD0D848}" dt="2020-07-26T16:09:55.446" v="104" actId="14100"/>
          <ac:spMkLst>
            <pc:docMk/>
            <pc:sldMk cId="370149827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9:28.390" v="99" actId="1076"/>
          <ac:spMkLst>
            <pc:docMk/>
            <pc:sldMk cId="370149827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09:48.188" v="103" actId="1076"/>
          <ac:spMkLst>
            <pc:docMk/>
            <pc:sldMk cId="3701498271" sldId="33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0:10.369" v="105" actId="1076"/>
        <pc:sldMkLst>
          <pc:docMk/>
          <pc:sldMk cId="3222438773" sldId="338"/>
        </pc:sldMkLst>
        <pc:spChg chg="mod">
          <ac:chgData name="内田 陽子" userId="S::yoko_uchida@jpfgojp.onmicrosoft.com::3ba88787-b8da-4fc8-a417-83f627a88c5e" providerId="AD" clId="Web-{21C947DF-F002-18F6-C715-311B9BD0D848}" dt="2020-07-26T16:10:10.369" v="105" actId="1076"/>
          <ac:spMkLst>
            <pc:docMk/>
            <pc:sldMk cId="3222438773" sldId="33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0:37.120" v="108" actId="1076"/>
        <pc:sldMkLst>
          <pc:docMk/>
          <pc:sldMk cId="65737217" sldId="339"/>
        </pc:sldMkLst>
        <pc:spChg chg="mod">
          <ac:chgData name="内田 陽子" userId="S::yoko_uchida@jpfgojp.onmicrosoft.com::3ba88787-b8da-4fc8-a417-83f627a88c5e" providerId="AD" clId="Web-{21C947DF-F002-18F6-C715-311B9BD0D848}" dt="2020-07-26T16:10:29.979" v="107" actId="1076"/>
          <ac:spMkLst>
            <pc:docMk/>
            <pc:sldMk cId="65737217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0:37.120" v="108" actId="1076"/>
          <ac:spMkLst>
            <pc:docMk/>
            <pc:sldMk cId="65737217" sldId="33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21C947DF-F002-18F6-C715-311B9BD0D848}" dt="2020-07-26T16:11:35.936" v="117" actId="1076"/>
        <pc:sldMkLst>
          <pc:docMk/>
          <pc:sldMk cId="3841924907" sldId="340"/>
        </pc:sldMkLst>
        <pc:spChg chg="mod">
          <ac:chgData name="内田 陽子" userId="S::yoko_uchida@jpfgojp.onmicrosoft.com::3ba88787-b8da-4fc8-a417-83f627a88c5e" providerId="AD" clId="Web-{21C947DF-F002-18F6-C715-311B9BD0D848}" dt="2020-07-26T16:11:30.279" v="116" actId="1076"/>
          <ac:spMkLst>
            <pc:docMk/>
            <pc:sldMk cId="3841924907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C947DF-F002-18F6-C715-311B9BD0D848}" dt="2020-07-26T16:11:35.936" v="117" actId="1076"/>
          <ac:spMkLst>
            <pc:docMk/>
            <pc:sldMk cId="3841924907" sldId="340"/>
            <ac:spMk id="15" creationId="{619FD1EB-F4AD-427D-B544-F4F493BB7094}"/>
          </ac:spMkLst>
        </pc:spChg>
      </pc:sldChg>
    </pc:docChg>
  </pc:docChgLst>
  <pc:docChgLst>
    <pc:chgData name="内田 陽子" userId="S::yoko_uchida@jpfgojp.onmicrosoft.com::3ba88787-b8da-4fc8-a417-83f627a88c5e" providerId="AD" clId="Web-{9B352AA7-765B-B38F-C7E0-D2FDA0CF3360}"/>
    <pc:docChg chg="modSld">
      <pc:chgData name="内田 陽子" userId="S::yoko_uchida@jpfgojp.onmicrosoft.com::3ba88787-b8da-4fc8-a417-83f627a88c5e" providerId="AD" clId="Web-{9B352AA7-765B-B38F-C7E0-D2FDA0CF3360}" dt="2020-07-27T17:42:34.945" v="8" actId="1076"/>
      <pc:docMkLst>
        <pc:docMk/>
      </pc:docMkLst>
      <pc:sldChg chg="modSp">
        <pc:chgData name="内田 陽子" userId="S::yoko_uchida@jpfgojp.onmicrosoft.com::3ba88787-b8da-4fc8-a417-83f627a88c5e" providerId="AD" clId="Web-{9B352AA7-765B-B38F-C7E0-D2FDA0CF3360}" dt="2020-07-27T17:42:34.945" v="8" actId="1076"/>
        <pc:sldMkLst>
          <pc:docMk/>
          <pc:sldMk cId="907971843" sldId="341"/>
        </pc:sldMkLst>
        <pc:spChg chg="mod">
          <ac:chgData name="内田 陽子" userId="S::yoko_uchida@jpfgojp.onmicrosoft.com::3ba88787-b8da-4fc8-a417-83f627a88c5e" providerId="AD" clId="Web-{9B352AA7-765B-B38F-C7E0-D2FDA0CF3360}" dt="2020-07-27T17:42:34.945" v="8" actId="1076"/>
          <ac:spMkLst>
            <pc:docMk/>
            <pc:sldMk cId="907971843" sldId="341"/>
            <ac:spMk id="3" creationId="{E0222A54-0EEB-4AA0-83C1-3E319CDEEA14}"/>
          </ac:spMkLst>
        </pc:spChg>
        <pc:picChg chg="mod">
          <ac:chgData name="内田 陽子" userId="S::yoko_uchida@jpfgojp.onmicrosoft.com::3ba88787-b8da-4fc8-a417-83f627a88c5e" providerId="AD" clId="Web-{9B352AA7-765B-B38F-C7E0-D2FDA0CF3360}" dt="2020-07-27T17:42:26.570" v="7" actId="1076"/>
          <ac:picMkLst>
            <pc:docMk/>
            <pc:sldMk cId="907971843" sldId="341"/>
            <ac:picMk id="6" creationId="{2B611DD2-6AFA-4A4A-83EE-2AEE28EE4427}"/>
          </ac:picMkLst>
        </pc:picChg>
      </pc:sldChg>
    </pc:docChg>
  </pc:docChgLst>
  <pc:docChgLst>
    <pc:chgData clId="Web-{A5E0FCA2-D4B8-ED1D-70A2-B1570059768C}"/>
    <pc:docChg chg="modSld">
      <pc:chgData name="" userId="" providerId="" clId="Web-{A5E0FCA2-D4B8-ED1D-70A2-B1570059768C}" dt="2020-06-17T03:04:47.388" v="3"/>
      <pc:docMkLst>
        <pc:docMk/>
      </pc:docMkLst>
      <pc:sldChg chg="addSp">
        <pc:chgData name="" userId="" providerId="" clId="Web-{A5E0FCA2-D4B8-ED1D-70A2-B1570059768C}" dt="2020-06-17T02:44:12.845" v="0"/>
        <pc:sldMkLst>
          <pc:docMk/>
          <pc:sldMk cId="394701882" sldId="282"/>
        </pc:sldMkLst>
        <pc:spChg chg="add">
          <ac:chgData name="" userId="" providerId="" clId="Web-{A5E0FCA2-D4B8-ED1D-70A2-B1570059768C}" dt="2020-06-17T02:44:12.845" v="0"/>
          <ac:spMkLst>
            <pc:docMk/>
            <pc:sldMk cId="394701882" sldId="282"/>
            <ac:spMk id="12" creationId="{38DDF7C2-244A-48D5-B347-025251DD2B89}"/>
          </ac:spMkLst>
        </pc:spChg>
      </pc:sldChg>
      <pc:sldChg chg="addSp">
        <pc:chgData name="" userId="" providerId="" clId="Web-{A5E0FCA2-D4B8-ED1D-70A2-B1570059768C}" dt="2020-06-17T02:46:34.689" v="2"/>
        <pc:sldMkLst>
          <pc:docMk/>
          <pc:sldMk cId="2603153985" sldId="288"/>
        </pc:sldMkLst>
        <pc:spChg chg="add">
          <ac:chgData name="" userId="" providerId="" clId="Web-{A5E0FCA2-D4B8-ED1D-70A2-B1570059768C}" dt="2020-06-17T02:46:34.423" v="1"/>
          <ac:spMkLst>
            <pc:docMk/>
            <pc:sldMk cId="2603153985" sldId="288"/>
            <ac:spMk id="12" creationId="{4B57E7FA-0741-4A37-B7EC-6825D8272782}"/>
          </ac:spMkLst>
        </pc:spChg>
        <pc:spChg chg="add">
          <ac:chgData name="" userId="" providerId="" clId="Web-{A5E0FCA2-D4B8-ED1D-70A2-B1570059768C}" dt="2020-06-17T02:46:34.689" v="2"/>
          <ac:spMkLst>
            <pc:docMk/>
            <pc:sldMk cId="2603153985" sldId="288"/>
            <ac:spMk id="13" creationId="{4B57E7FA-0741-4A37-B7EC-6825D8272782}"/>
          </ac:spMkLst>
        </pc:spChg>
      </pc:sldChg>
      <pc:sldChg chg="addSp">
        <pc:chgData name="" userId="" providerId="" clId="Web-{A5E0FCA2-D4B8-ED1D-70A2-B1570059768C}" dt="2020-06-17T03:04:47.388" v="3"/>
        <pc:sldMkLst>
          <pc:docMk/>
          <pc:sldMk cId="307788195" sldId="308"/>
        </pc:sldMkLst>
        <pc:spChg chg="add">
          <ac:chgData name="" userId="" providerId="" clId="Web-{A5E0FCA2-D4B8-ED1D-70A2-B1570059768C}" dt="2020-06-17T03:04:47.388" v="3"/>
          <ac:spMkLst>
            <pc:docMk/>
            <pc:sldMk cId="307788195" sldId="308"/>
            <ac:spMk id="12" creationId="{372B604E-4790-483B-B6B6-506C0B69CA8C}"/>
          </ac:spMkLst>
        </pc:spChg>
      </pc:sldChg>
    </pc:docChg>
  </pc:docChgLst>
  <pc:docChgLst>
    <pc:chgData name="佐藤 琴乃" userId="S::kotono_sato@jpfgojp.onmicrosoft.com::2230d9ee-5755-4738-bed6-b68085c1b120" providerId="AD" clId="Web-{D44712FB-E334-533D-6001-07806A8C9DD7}"/>
    <pc:docChg chg="modSld">
      <pc:chgData name="佐藤 琴乃" userId="S::kotono_sato@jpfgojp.onmicrosoft.com::2230d9ee-5755-4738-bed6-b68085c1b120" providerId="AD" clId="Web-{D44712FB-E334-533D-6001-07806A8C9DD7}" dt="2020-07-01T07:01:58.525" v="634" actId="20577"/>
      <pc:docMkLst>
        <pc:docMk/>
      </pc:docMkLst>
      <pc:sldChg chg="modSp">
        <pc:chgData name="佐藤 琴乃" userId="S::kotono_sato@jpfgojp.onmicrosoft.com::2230d9ee-5755-4738-bed6-b68085c1b120" providerId="AD" clId="Web-{D44712FB-E334-533D-6001-07806A8C9DD7}" dt="2020-07-01T06:30:04.710" v="1" actId="20577"/>
        <pc:sldMkLst>
          <pc:docMk/>
          <pc:sldMk cId="651614623" sldId="275"/>
        </pc:sldMkLst>
        <pc:spChg chg="mod">
          <ac:chgData name="佐藤 琴乃" userId="S::kotono_sato@jpfgojp.onmicrosoft.com::2230d9ee-5755-4738-bed6-b68085c1b120" providerId="AD" clId="Web-{D44712FB-E334-533D-6001-07806A8C9DD7}" dt="2020-07-01T06:30:04.710" v="1" actId="20577"/>
          <ac:spMkLst>
            <pc:docMk/>
            <pc:sldMk cId="65161462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38:23.035" v="261" actId="20577"/>
        <pc:sldMkLst>
          <pc:docMk/>
          <pc:sldMk cId="2283284937" sldId="277"/>
        </pc:sldMkLst>
        <pc:spChg chg="mod">
          <ac:chgData name="佐藤 琴乃" userId="S::kotono_sato@jpfgojp.onmicrosoft.com::2230d9ee-5755-4738-bed6-b68085c1b120" providerId="AD" clId="Web-{D44712FB-E334-533D-6001-07806A8C9DD7}" dt="2020-07-01T06:37:58.129" v="255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8:23.035" v="261" actId="20577"/>
          <ac:spMkLst>
            <pc:docMk/>
            <pc:sldMk cId="2283284937" sldId="277"/>
            <ac:spMk id="4" creationId="{8ACD07C1-4CEA-4FF8-8A2C-7BD6113092C6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4:39.376" v="371" actId="20577"/>
        <pc:sldMkLst>
          <pc:docMk/>
          <pc:sldMk cId="2720290243" sldId="278"/>
        </pc:sldMkLst>
        <pc:spChg chg="del">
          <ac:chgData name="佐藤 琴乃" userId="S::kotono_sato@jpfgojp.onmicrosoft.com::2230d9ee-5755-4738-bed6-b68085c1b120" providerId="AD" clId="Web-{D44712FB-E334-533D-6001-07806A8C9DD7}" dt="2020-07-01T06:31:04.975" v="65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4:39.376" v="371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4:12.486" v="358" actId="20577"/>
          <ac:spMkLst>
            <pc:docMk/>
            <pc:sldMk cId="27202902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05.960" v="67"/>
          <ac:spMkLst>
            <pc:docMk/>
            <pc:sldMk cId="27202902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06.460" v="68"/>
          <ac:spMkLst>
            <pc:docMk/>
            <pc:sldMk cId="27202902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05.569" v="66"/>
          <ac:spMkLst>
            <pc:docMk/>
            <pc:sldMk cId="27202902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4:33.294" v="500" actId="20577"/>
        <pc:sldMkLst>
          <pc:docMk/>
          <pc:sldMk cId="1621167903" sldId="281"/>
        </pc:sldMkLst>
        <pc:spChg chg="del">
          <ac:chgData name="佐藤 琴乃" userId="S::kotono_sato@jpfgojp.onmicrosoft.com::2230d9ee-5755-4738-bed6-b68085c1b120" providerId="AD" clId="Web-{D44712FB-E334-533D-6001-07806A8C9DD7}" dt="2020-07-01T06:31:58.084" v="125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4:33.294" v="500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4:03.263" v="483" actId="20577"/>
          <ac:spMkLst>
            <pc:docMk/>
            <pc:sldMk cId="1621167903" sldId="281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2:00.491" v="130"/>
          <ac:spMkLst>
            <pc:docMk/>
            <pc:sldMk cId="1621167903" sldId="28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00.913" v="131"/>
          <ac:spMkLst>
            <pc:docMk/>
            <pc:sldMk cId="1621167903" sldId="2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58.756" v="126"/>
          <ac:spMkLst>
            <pc:docMk/>
            <pc:sldMk cId="1621167903" sldId="28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3:46.427" v="179" actId="20577"/>
        <pc:sldMkLst>
          <pc:docMk/>
          <pc:sldMk cId="394701882" sldId="282"/>
        </pc:sldMkLst>
        <pc:spChg chg="del">
          <ac:chgData name="佐藤 琴乃" userId="S::kotono_sato@jpfgojp.onmicrosoft.com::2230d9ee-5755-4738-bed6-b68085c1b120" providerId="AD" clId="Web-{D44712FB-E334-533D-6001-07806A8C9DD7}" dt="2020-07-01T06:30:07.304" v="2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3:46.427" v="179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3:26.943" v="174" actId="20577"/>
          <ac:spMkLst>
            <pc:docMk/>
            <pc:sldMk cId="394701882" sldId="28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09.413" v="4"/>
          <ac:spMkLst>
            <pc:docMk/>
            <pc:sldMk cId="394701882" sldId="2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0.507" v="5"/>
          <ac:spMkLst>
            <pc:docMk/>
            <pc:sldMk cId="394701882" sldId="2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08.038" v="3"/>
          <ac:spMkLst>
            <pc:docMk/>
            <pc:sldMk cId="394701882" sldId="2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9:42.488" v="274" actId="20577"/>
        <pc:sldMkLst>
          <pc:docMk/>
          <pc:sldMk cId="3107100717" sldId="283"/>
        </pc:sldMkLst>
        <pc:spChg chg="del">
          <ac:chgData name="佐藤 琴乃" userId="S::kotono_sato@jpfgojp.onmicrosoft.com::2230d9ee-5755-4738-bed6-b68085c1b120" providerId="AD" clId="Web-{D44712FB-E334-533D-6001-07806A8C9DD7}" dt="2020-07-01T06:30:30.460" v="20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9:42.488" v="274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8:30.051" v="265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9:22.097" v="269" actId="1076"/>
          <ac:spMkLst>
            <pc:docMk/>
            <pc:sldMk cId="3107100717" sldId="28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31.788" v="21"/>
          <ac:spMkLst>
            <pc:docMk/>
            <pc:sldMk cId="3107100717" sldId="283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32.241" v="22"/>
          <ac:spMkLst>
            <pc:docMk/>
            <pc:sldMk cId="3107100717" sldId="283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33.491" v="23"/>
          <ac:spMkLst>
            <pc:docMk/>
            <pc:sldMk cId="3107100717" sldId="283"/>
            <ac:spMk id="14" creationId="{67249583-BEE1-4BC7-83D0-60EA3EC8EDD7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7:00:57.479" v="604" actId="1076"/>
        <pc:sldMkLst>
          <pc:docMk/>
          <pc:sldMk cId="1017873336" sldId="286"/>
        </pc:sldMkLst>
        <pc:spChg chg="mod">
          <ac:chgData name="佐藤 琴乃" userId="S::kotono_sato@jpfgojp.onmicrosoft.com::2230d9ee-5755-4738-bed6-b68085c1b120" providerId="AD" clId="Web-{D44712FB-E334-533D-6001-07806A8C9DD7}" dt="2020-07-01T06:59:59.776" v="602" actId="14100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9:40.557" v="596" actId="20577"/>
          <ac:spMkLst>
            <pc:docMk/>
            <pc:sldMk cId="1017873336" sldId="28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7:00:57.479" v="604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4:58.755" v="198" actId="20577"/>
        <pc:sldMkLst>
          <pc:docMk/>
          <pc:sldMk cId="2603153985" sldId="288"/>
        </pc:sldMkLst>
        <pc:spChg chg="del">
          <ac:chgData name="佐藤 琴乃" userId="S::kotono_sato@jpfgojp.onmicrosoft.com::2230d9ee-5755-4738-bed6-b68085c1b120" providerId="AD" clId="Web-{D44712FB-E334-533D-6001-07806A8C9DD7}" dt="2020-07-01T06:30:12.398" v="6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4:30.912" v="194" actId="1076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4:58.755" v="198" actId="20577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4:27.208" v="193" actId="1076"/>
          <ac:spMkLst>
            <pc:docMk/>
            <pc:sldMk cId="2603153985" sldId="28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3.429" v="8"/>
          <ac:spMkLst>
            <pc:docMk/>
            <pc:sldMk cId="2603153985" sldId="28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4.038" v="9"/>
          <ac:spMkLst>
            <pc:docMk/>
            <pc:sldMk cId="2603153985" sldId="28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2.929" v="7"/>
          <ac:spMkLst>
            <pc:docMk/>
            <pc:sldMk cId="2603153985" sldId="28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7:01:26.510" v="618" actId="20577"/>
        <pc:sldMkLst>
          <pc:docMk/>
          <pc:sldMk cId="2915071554" sldId="293"/>
        </pc:sldMkLst>
        <pc:spChg chg="del">
          <ac:chgData name="佐藤 琴乃" userId="S::kotono_sato@jpfgojp.onmicrosoft.com::2230d9ee-5755-4738-bed6-b68085c1b120" providerId="AD" clId="Web-{D44712FB-E334-533D-6001-07806A8C9DD7}" dt="2020-07-01T06:32:49.193" v="168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7:01:26.510" v="618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7:01:11.228" v="613" actId="20577"/>
          <ac:spMkLst>
            <pc:docMk/>
            <pc:sldMk cId="2915071554" sldId="29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50.287" v="170"/>
          <ac:spMkLst>
            <pc:docMk/>
            <pc:sldMk cId="2915071554" sldId="29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49.709" v="169"/>
          <ac:spMkLst>
            <pc:docMk/>
            <pc:sldMk cId="2915071554" sldId="29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8:59.292" v="582" actId="20577"/>
        <pc:sldMkLst>
          <pc:docMk/>
          <pc:sldMk cId="1323552019" sldId="294"/>
        </pc:sldMkLst>
        <pc:spChg chg="del">
          <ac:chgData name="佐藤 琴乃" userId="S::kotono_sato@jpfgojp.onmicrosoft.com::2230d9ee-5755-4738-bed6-b68085c1b120" providerId="AD" clId="Web-{D44712FB-E334-533D-6001-07806A8C9DD7}" dt="2020-07-01T06:32:36.631" v="156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8:59.292" v="582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8:40.261" v="572" actId="20577"/>
          <ac:spMkLst>
            <pc:docMk/>
            <pc:sldMk cId="1323552019" sldId="294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2:38.506" v="160"/>
          <ac:spMkLst>
            <pc:docMk/>
            <pc:sldMk cId="1323552019" sldId="29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39.225" v="161"/>
          <ac:spMkLst>
            <pc:docMk/>
            <pc:sldMk cId="1323552019" sldId="29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37.100" v="157"/>
          <ac:spMkLst>
            <pc:docMk/>
            <pc:sldMk cId="1323552019" sldId="29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5:29.864" v="207" actId="20577"/>
        <pc:sldMkLst>
          <pc:docMk/>
          <pc:sldMk cId="307788195" sldId="308"/>
        </pc:sldMkLst>
        <pc:spChg chg="del">
          <ac:chgData name="佐藤 琴乃" userId="S::kotono_sato@jpfgojp.onmicrosoft.com::2230d9ee-5755-4738-bed6-b68085c1b120" providerId="AD" clId="Web-{D44712FB-E334-533D-6001-07806A8C9DD7}" dt="2020-07-01T06:30:16.835" v="10"/>
          <ac:spMkLst>
            <pc:docMk/>
            <pc:sldMk cId="307788195" sldId="30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5:29.864" v="207" actId="20577"/>
          <ac:spMkLst>
            <pc:docMk/>
            <pc:sldMk cId="307788195" sldId="3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5:08.552" v="201" actId="20577"/>
          <ac:spMkLst>
            <pc:docMk/>
            <pc:sldMk cId="307788195" sldId="30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8.070" v="12"/>
          <ac:spMkLst>
            <pc:docMk/>
            <pc:sldMk cId="307788195" sldId="30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8.538" v="13"/>
          <ac:spMkLst>
            <pc:docMk/>
            <pc:sldMk cId="307788195" sldId="30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17.523" v="11"/>
          <ac:spMkLst>
            <pc:docMk/>
            <pc:sldMk cId="307788195" sldId="30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6:44.707" v="237" actId="20577"/>
        <pc:sldMkLst>
          <pc:docMk/>
          <pc:sldMk cId="4042142656" sldId="309"/>
        </pc:sldMkLst>
        <pc:spChg chg="del">
          <ac:chgData name="佐藤 琴乃" userId="S::kotono_sato@jpfgojp.onmicrosoft.com::2230d9ee-5755-4738-bed6-b68085c1b120" providerId="AD" clId="Web-{D44712FB-E334-533D-6001-07806A8C9DD7}" dt="2020-07-01T06:30:20.898" v="14"/>
          <ac:spMkLst>
            <pc:docMk/>
            <pc:sldMk cId="4042142656" sldId="30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6:44.707" v="237" actId="20577"/>
          <ac:spMkLst>
            <pc:docMk/>
            <pc:sldMk cId="4042142656" sldId="30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6:36.864" v="231" actId="20577"/>
          <ac:spMkLst>
            <pc:docMk/>
            <pc:sldMk cId="4042142656" sldId="30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7:20.457" v="245" actId="20577"/>
        <pc:sldMkLst>
          <pc:docMk/>
          <pc:sldMk cId="1987122210" sldId="310"/>
        </pc:sldMkLst>
        <pc:spChg chg="del">
          <ac:chgData name="佐藤 琴乃" userId="S::kotono_sato@jpfgojp.onmicrosoft.com::2230d9ee-5755-4738-bed6-b68085c1b120" providerId="AD" clId="Web-{D44712FB-E334-533D-6001-07806A8C9DD7}" dt="2020-07-01T06:30:22.898" v="15"/>
          <ac:spMkLst>
            <pc:docMk/>
            <pc:sldMk cId="1987122210" sldId="31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7:20.457" v="245" actId="20577"/>
          <ac:spMkLst>
            <pc:docMk/>
            <pc:sldMk cId="1987122210" sldId="31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7:00.145" v="240" actId="20577"/>
          <ac:spMkLst>
            <pc:docMk/>
            <pc:sldMk cId="1987122210" sldId="31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37:46.191" v="253" actId="20577"/>
        <pc:sldMkLst>
          <pc:docMk/>
          <pc:sldMk cId="3637094930" sldId="311"/>
        </pc:sldMkLst>
        <pc:spChg chg="del">
          <ac:chgData name="佐藤 琴乃" userId="S::kotono_sato@jpfgojp.onmicrosoft.com::2230d9ee-5755-4738-bed6-b68085c1b120" providerId="AD" clId="Web-{D44712FB-E334-533D-6001-07806A8C9DD7}" dt="2020-07-01T06:30:24.882" v="16"/>
          <ac:spMkLst>
            <pc:docMk/>
            <pc:sldMk cId="3637094930" sldId="31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7:46.191" v="253" actId="20577"/>
          <ac:spMkLst>
            <pc:docMk/>
            <pc:sldMk cId="3637094930" sldId="31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37:29.379" v="249" actId="20577"/>
          <ac:spMkLst>
            <pc:docMk/>
            <pc:sldMk cId="3637094930" sldId="31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26.241" v="18"/>
          <ac:spMkLst>
            <pc:docMk/>
            <pc:sldMk cId="3637094930" sldId="31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26.757" v="19"/>
          <ac:spMkLst>
            <pc:docMk/>
            <pc:sldMk cId="3637094930" sldId="31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25.757" v="17"/>
          <ac:spMkLst>
            <pc:docMk/>
            <pc:sldMk cId="3637094930" sldId="31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0:23.518" v="288" actId="20577"/>
        <pc:sldMkLst>
          <pc:docMk/>
          <pc:sldMk cId="4195799039" sldId="312"/>
        </pc:sldMkLst>
        <pc:spChg chg="del">
          <ac:chgData name="佐藤 琴乃" userId="S::kotono_sato@jpfgojp.onmicrosoft.com::2230d9ee-5755-4738-bed6-b68085c1b120" providerId="AD" clId="Web-{D44712FB-E334-533D-6001-07806A8C9DD7}" dt="2020-07-01T06:30:35.648" v="24"/>
          <ac:spMkLst>
            <pc:docMk/>
            <pc:sldMk cId="4195799039" sldId="31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0:23.518" v="288" actId="20577"/>
          <ac:spMkLst>
            <pc:docMk/>
            <pc:sldMk cId="4195799039" sldId="3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0:00.128" v="279" actId="20577"/>
          <ac:spMkLst>
            <pc:docMk/>
            <pc:sldMk cId="4195799039" sldId="31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36.116" v="25"/>
          <ac:spMkLst>
            <pc:docMk/>
            <pc:sldMk cId="4195799039" sldId="312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36.632" v="26"/>
          <ac:spMkLst>
            <pc:docMk/>
            <pc:sldMk cId="4195799039" sldId="312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37.226" v="27"/>
          <ac:spMkLst>
            <pc:docMk/>
            <pc:sldMk cId="4195799039" sldId="312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0:50.174" v="303" actId="20577"/>
        <pc:sldMkLst>
          <pc:docMk/>
          <pc:sldMk cId="4280229111" sldId="313"/>
        </pc:sldMkLst>
        <pc:spChg chg="del">
          <ac:chgData name="佐藤 琴乃" userId="S::kotono_sato@jpfgojp.onmicrosoft.com::2230d9ee-5755-4738-bed6-b68085c1b120" providerId="AD" clId="Web-{D44712FB-E334-533D-6001-07806A8C9DD7}" dt="2020-07-01T06:30:39.179" v="28"/>
          <ac:spMkLst>
            <pc:docMk/>
            <pc:sldMk cId="4280229111" sldId="31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0:50.174" v="303" actId="20577"/>
          <ac:spMkLst>
            <pc:docMk/>
            <pc:sldMk cId="4280229111" sldId="3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0:30.659" v="294" actId="20577"/>
          <ac:spMkLst>
            <pc:docMk/>
            <pc:sldMk cId="4280229111" sldId="313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0:40.398" v="31"/>
          <ac:spMkLst>
            <pc:docMk/>
            <pc:sldMk cId="4280229111" sldId="313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40.710" v="32"/>
          <ac:spMkLst>
            <pc:docMk/>
            <pc:sldMk cId="4280229111" sldId="313"/>
            <ac:spMk id="13" creationId="{13D74A20-8D6A-44E8-8B59-7E256A253E5A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0:42.288" v="37"/>
          <ac:spMkLst>
            <pc:docMk/>
            <pc:sldMk cId="4280229111" sldId="313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1:11.487" v="312" actId="20577"/>
        <pc:sldMkLst>
          <pc:docMk/>
          <pc:sldMk cId="2667874630" sldId="314"/>
        </pc:sldMkLst>
        <pc:spChg chg="del">
          <ac:chgData name="佐藤 琴乃" userId="S::kotono_sato@jpfgojp.onmicrosoft.com::2230d9ee-5755-4738-bed6-b68085c1b120" providerId="AD" clId="Web-{D44712FB-E334-533D-6001-07806A8C9DD7}" dt="2020-07-01T06:30:44.491" v="38"/>
          <ac:spMkLst>
            <pc:docMk/>
            <pc:sldMk cId="2667874630" sldId="31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1:11.487" v="312" actId="20577"/>
          <ac:spMkLst>
            <pc:docMk/>
            <pc:sldMk cId="2667874630" sldId="31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0:57.018" v="307" actId="20577"/>
          <ac:spMkLst>
            <pc:docMk/>
            <pc:sldMk cId="2667874630" sldId="31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44.866" v="39"/>
          <ac:spMkLst>
            <pc:docMk/>
            <pc:sldMk cId="2667874630" sldId="314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45.398" v="40"/>
          <ac:spMkLst>
            <pc:docMk/>
            <pc:sldMk cId="2667874630" sldId="314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47.163" v="41"/>
          <ac:spMkLst>
            <pc:docMk/>
            <pc:sldMk cId="2667874630" sldId="314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1:56.893" v="327" actId="20577"/>
        <pc:sldMkLst>
          <pc:docMk/>
          <pc:sldMk cId="2892241778" sldId="315"/>
        </pc:sldMkLst>
        <pc:spChg chg="del">
          <ac:chgData name="佐藤 琴乃" userId="S::kotono_sato@jpfgojp.onmicrosoft.com::2230d9ee-5755-4738-bed6-b68085c1b120" providerId="AD" clId="Web-{D44712FB-E334-533D-6001-07806A8C9DD7}" dt="2020-07-01T06:30:49.132" v="42"/>
          <ac:spMkLst>
            <pc:docMk/>
            <pc:sldMk cId="2892241778" sldId="31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1:56.893" v="327" actId="20577"/>
          <ac:spMkLst>
            <pc:docMk/>
            <pc:sldMk cId="2892241778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1:17.909" v="315" actId="20577"/>
          <ac:spMkLst>
            <pc:docMk/>
            <pc:sldMk cId="2892241778" sldId="31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50.944" v="46"/>
          <ac:spMkLst>
            <pc:docMk/>
            <pc:sldMk cId="2892241778" sldId="315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0:52.319" v="49"/>
          <ac:spMkLst>
            <pc:docMk/>
            <pc:sldMk cId="2892241778" sldId="315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0:50.179" v="45"/>
          <ac:spMkLst>
            <pc:docMk/>
            <pc:sldMk cId="2892241778" sldId="31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2:31.799" v="334" actId="20577"/>
        <pc:sldMkLst>
          <pc:docMk/>
          <pc:sldMk cId="738440703" sldId="316"/>
        </pc:sldMkLst>
        <pc:spChg chg="del">
          <ac:chgData name="佐藤 琴乃" userId="S::kotono_sato@jpfgojp.onmicrosoft.com::2230d9ee-5755-4738-bed6-b68085c1b120" providerId="AD" clId="Web-{D44712FB-E334-533D-6001-07806A8C9DD7}" dt="2020-07-01T06:30:54.022" v="50"/>
          <ac:spMkLst>
            <pc:docMk/>
            <pc:sldMk cId="738440703" sldId="31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2:31.799" v="334" actId="20577"/>
          <ac:spMkLst>
            <pc:docMk/>
            <pc:sldMk cId="738440703" sldId="3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2:01.971" v="328" actId="20577"/>
          <ac:spMkLst>
            <pc:docMk/>
            <pc:sldMk cId="738440703" sldId="31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55.397" v="54"/>
          <ac:spMkLst>
            <pc:docMk/>
            <pc:sldMk cId="738440703" sldId="31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56.382" v="55"/>
          <ac:spMkLst>
            <pc:docMk/>
            <pc:sldMk cId="738440703" sldId="316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0:55.085" v="53"/>
          <ac:spMkLst>
            <pc:docMk/>
            <pc:sldMk cId="738440703" sldId="31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3:08.439" v="343" actId="20577"/>
        <pc:sldMkLst>
          <pc:docMk/>
          <pc:sldMk cId="1153078083" sldId="317"/>
        </pc:sldMkLst>
        <pc:spChg chg="del">
          <ac:chgData name="佐藤 琴乃" userId="S::kotono_sato@jpfgojp.onmicrosoft.com::2230d9ee-5755-4738-bed6-b68085c1b120" providerId="AD" clId="Web-{D44712FB-E334-533D-6001-07806A8C9DD7}" dt="2020-07-01T06:30:58.960" v="56"/>
          <ac:spMkLst>
            <pc:docMk/>
            <pc:sldMk cId="1153078083" sldId="31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3:08.439" v="343" actId="20577"/>
          <ac:spMkLst>
            <pc:docMk/>
            <pc:sldMk cId="1153078083" sldId="3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2:48.314" v="338" actId="20577"/>
          <ac:spMkLst>
            <pc:docMk/>
            <pc:sldMk cId="1153078083" sldId="317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00.288" v="60"/>
          <ac:spMkLst>
            <pc:docMk/>
            <pc:sldMk cId="1153078083" sldId="317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01.194" v="64"/>
          <ac:spMkLst>
            <pc:docMk/>
            <pc:sldMk cId="1153078083" sldId="31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0:59.366" v="57"/>
          <ac:spMkLst>
            <pc:docMk/>
            <pc:sldMk cId="1153078083" sldId="31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44:04.689" v="355" actId="20577"/>
        <pc:sldMkLst>
          <pc:docMk/>
          <pc:sldMk cId="3825169853" sldId="318"/>
        </pc:sldMkLst>
        <pc:spChg chg="mod">
          <ac:chgData name="佐藤 琴乃" userId="S::kotono_sato@jpfgojp.onmicrosoft.com::2230d9ee-5755-4738-bed6-b68085c1b120" providerId="AD" clId="Web-{D44712FB-E334-533D-6001-07806A8C9DD7}" dt="2020-07-01T06:44:04.689" v="355" actId="20577"/>
          <ac:spMkLst>
            <pc:docMk/>
            <pc:sldMk cId="3825169853" sldId="318"/>
            <ac:spMk id="2" creationId="{85EF55FB-C206-4362-AE19-CEC6EFC0B9D8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3:42.923" v="349" actId="20577"/>
          <ac:spMkLst>
            <pc:docMk/>
            <pc:sldMk cId="3825169853" sldId="31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5:06.720" v="380" actId="20577"/>
        <pc:sldMkLst>
          <pc:docMk/>
          <pc:sldMk cId="1774960540" sldId="319"/>
        </pc:sldMkLst>
        <pc:spChg chg="del">
          <ac:chgData name="佐藤 琴乃" userId="S::kotono_sato@jpfgojp.onmicrosoft.com::2230d9ee-5755-4738-bed6-b68085c1b120" providerId="AD" clId="Web-{D44712FB-E334-533D-6001-07806A8C9DD7}" dt="2020-07-01T06:31:08.429" v="69"/>
          <ac:spMkLst>
            <pc:docMk/>
            <pc:sldMk cId="1774960540" sldId="3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5:06.720" v="380" actId="20577"/>
          <ac:spMkLst>
            <pc:docMk/>
            <pc:sldMk cId="1774960540" sldId="3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4:49.079" v="376" actId="20577"/>
          <ac:spMkLst>
            <pc:docMk/>
            <pc:sldMk cId="1774960540" sldId="319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09.882" v="75"/>
          <ac:spMkLst>
            <pc:docMk/>
            <pc:sldMk cId="1774960540" sldId="319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12.335" v="80"/>
          <ac:spMkLst>
            <pc:docMk/>
            <pc:sldMk cId="1774960540" sldId="319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10.772" v="79"/>
          <ac:spMkLst>
            <pc:docMk/>
            <pc:sldMk cId="1774960540" sldId="31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6:09.469" v="393" actId="1076"/>
        <pc:sldMkLst>
          <pc:docMk/>
          <pc:sldMk cId="3863032254" sldId="320"/>
        </pc:sldMkLst>
        <pc:spChg chg="del">
          <ac:chgData name="佐藤 琴乃" userId="S::kotono_sato@jpfgojp.onmicrosoft.com::2230d9ee-5755-4738-bed6-b68085c1b120" providerId="AD" clId="Web-{D44712FB-E334-533D-6001-07806A8C9DD7}" dt="2020-07-01T06:31:14.085" v="81"/>
          <ac:spMkLst>
            <pc:docMk/>
            <pc:sldMk cId="3863032254" sldId="32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6:06.797" v="392" actId="1076"/>
          <ac:spMkLst>
            <pc:docMk/>
            <pc:sldMk cId="3863032254" sldId="32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5:30.532" v="383" actId="20577"/>
          <ac:spMkLst>
            <pc:docMk/>
            <pc:sldMk cId="3863032254" sldId="32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6:09.469" v="393" actId="1076"/>
          <ac:spMkLst>
            <pc:docMk/>
            <pc:sldMk cId="3863032254" sldId="320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16.335" v="85"/>
          <ac:spMkLst>
            <pc:docMk/>
            <pc:sldMk cId="3863032254" sldId="32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17.100" v="86"/>
          <ac:spMkLst>
            <pc:docMk/>
            <pc:sldMk cId="3863032254" sldId="32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15.085" v="82"/>
          <ac:spMkLst>
            <pc:docMk/>
            <pc:sldMk cId="3863032254" sldId="320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48:23.453" v="398" actId="20577"/>
        <pc:sldMkLst>
          <pc:docMk/>
          <pc:sldMk cId="244417958" sldId="321"/>
        </pc:sldMkLst>
        <pc:spChg chg="mod">
          <ac:chgData name="佐藤 琴乃" userId="S::kotono_sato@jpfgojp.onmicrosoft.com::2230d9ee-5755-4738-bed6-b68085c1b120" providerId="AD" clId="Web-{D44712FB-E334-533D-6001-07806A8C9DD7}" dt="2020-07-01T06:48:23.453" v="398" actId="20577"/>
          <ac:spMkLst>
            <pc:docMk/>
            <pc:sldMk cId="244417958" sldId="32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7:52.250" v="395" actId="20577"/>
          <ac:spMkLst>
            <pc:docMk/>
            <pc:sldMk cId="244417958" sldId="32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48:28.234" v="399" actId="20577"/>
        <pc:sldMkLst>
          <pc:docMk/>
          <pc:sldMk cId="2311197673" sldId="322"/>
        </pc:sldMkLst>
        <pc:spChg chg="mod">
          <ac:chgData name="佐藤 琴乃" userId="S::kotono_sato@jpfgojp.onmicrosoft.com::2230d9ee-5755-4738-bed6-b68085c1b120" providerId="AD" clId="Web-{D44712FB-E334-533D-6001-07806A8C9DD7}" dt="2020-07-01T06:48:28.234" v="399" actId="20577"/>
          <ac:spMkLst>
            <pc:docMk/>
            <pc:sldMk cId="2311197673" sldId="322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9:11.937" v="424" actId="20577"/>
        <pc:sldMkLst>
          <pc:docMk/>
          <pc:sldMk cId="280679059" sldId="323"/>
        </pc:sldMkLst>
        <pc:spChg chg="del">
          <ac:chgData name="佐藤 琴乃" userId="S::kotono_sato@jpfgojp.onmicrosoft.com::2230d9ee-5755-4738-bed6-b68085c1b120" providerId="AD" clId="Web-{D44712FB-E334-533D-6001-07806A8C9DD7}" dt="2020-07-01T06:31:21.475" v="87"/>
          <ac:spMkLst>
            <pc:docMk/>
            <pc:sldMk cId="280679059" sldId="3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9:11.937" v="424" actId="20577"/>
          <ac:spMkLst>
            <pc:docMk/>
            <pc:sldMk cId="280679059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8:43.312" v="404" actId="20577"/>
          <ac:spMkLst>
            <pc:docMk/>
            <pc:sldMk cId="280679059" sldId="323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23.163" v="91"/>
          <ac:spMkLst>
            <pc:docMk/>
            <pc:sldMk cId="280679059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23.960" v="92"/>
          <ac:spMkLst>
            <pc:docMk/>
            <pc:sldMk cId="280679059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22.194" v="88"/>
          <ac:spMkLst>
            <pc:docMk/>
            <pc:sldMk cId="280679059" sldId="3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49:47.624" v="435" actId="1076"/>
        <pc:sldMkLst>
          <pc:docMk/>
          <pc:sldMk cId="368989237" sldId="324"/>
        </pc:sldMkLst>
        <pc:spChg chg="del">
          <ac:chgData name="佐藤 琴乃" userId="S::kotono_sato@jpfgojp.onmicrosoft.com::2230d9ee-5755-4738-bed6-b68085c1b120" providerId="AD" clId="Web-{D44712FB-E334-533D-6001-07806A8C9DD7}" dt="2020-07-01T06:31:29.928" v="97"/>
          <ac:spMkLst>
            <pc:docMk/>
            <pc:sldMk cId="368989237" sldId="32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9:44.968" v="434" actId="14100"/>
          <ac:spMkLst>
            <pc:docMk/>
            <pc:sldMk cId="368989237" sldId="3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9:23.686" v="426" actId="20577"/>
          <ac:spMkLst>
            <pc:docMk/>
            <pc:sldMk cId="368989237" sldId="32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49:47.624" v="435" actId="1076"/>
          <ac:spMkLst>
            <pc:docMk/>
            <pc:sldMk cId="368989237" sldId="324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35.835" v="109"/>
          <ac:spMkLst>
            <pc:docMk/>
            <pc:sldMk cId="368989237" sldId="32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35.241" v="108"/>
          <ac:spMkLst>
            <pc:docMk/>
            <pc:sldMk cId="368989237" sldId="324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1:33.335" v="105"/>
          <ac:spMkLst>
            <pc:docMk/>
            <pc:sldMk cId="368989237" sldId="324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56:24.199" v="532" actId="20577"/>
        <pc:sldMkLst>
          <pc:docMk/>
          <pc:sldMk cId="4224396963" sldId="325"/>
        </pc:sldMkLst>
        <pc:spChg chg="mod">
          <ac:chgData name="佐藤 琴乃" userId="S::kotono_sato@jpfgojp.onmicrosoft.com::2230d9ee-5755-4738-bed6-b68085c1b120" providerId="AD" clId="Web-{D44712FB-E334-533D-6001-07806A8C9DD7}" dt="2020-07-01T06:56:24.199" v="532" actId="20577"/>
          <ac:spMkLst>
            <pc:docMk/>
            <pc:sldMk cId="4224396963" sldId="32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1:49.029" v="461" actId="1076"/>
        <pc:sldMkLst>
          <pc:docMk/>
          <pc:sldMk cId="2327999453" sldId="326"/>
        </pc:sldMkLst>
        <pc:spChg chg="del">
          <ac:chgData name="佐藤 琴乃" userId="S::kotono_sato@jpfgojp.onmicrosoft.com::2230d9ee-5755-4738-bed6-b68085c1b120" providerId="AD" clId="Web-{D44712FB-E334-533D-6001-07806A8C9DD7}" dt="2020-07-01T06:31:38.194" v="110"/>
          <ac:spMkLst>
            <pc:docMk/>
            <pc:sldMk cId="2327999453" sldId="32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1:45.951" v="460" actId="20577"/>
          <ac:spMkLst>
            <pc:docMk/>
            <pc:sldMk cId="2327999453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1:16.014" v="451" actId="20577"/>
          <ac:spMkLst>
            <pc:docMk/>
            <pc:sldMk cId="2327999453" sldId="32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1:49.029" v="461" actId="1076"/>
          <ac:spMkLst>
            <pc:docMk/>
            <pc:sldMk cId="2327999453" sldId="326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39.444" v="112"/>
          <ac:spMkLst>
            <pc:docMk/>
            <pc:sldMk cId="2327999453" sldId="326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38.632" v="111"/>
          <ac:spMkLst>
            <pc:docMk/>
            <pc:sldMk cId="2327999453" sldId="326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39.960" v="113"/>
          <ac:spMkLst>
            <pc:docMk/>
            <pc:sldMk cId="2327999453" sldId="326"/>
            <ac:spMk id="14" creationId="{67249583-BEE1-4BC7-83D0-60EA3EC8EDD7}"/>
          </ac:spMkLst>
        </pc:spChg>
      </pc:sldChg>
      <pc:sldChg chg="addSp delSp modSp">
        <pc:chgData name="佐藤 琴乃" userId="S::kotono_sato@jpfgojp.onmicrosoft.com::2230d9ee-5755-4738-bed6-b68085c1b120" providerId="AD" clId="Web-{D44712FB-E334-533D-6001-07806A8C9DD7}" dt="2020-07-01T06:52:18.529" v="471" actId="20577"/>
        <pc:sldMkLst>
          <pc:docMk/>
          <pc:sldMk cId="3864796698" sldId="327"/>
        </pc:sldMkLst>
        <pc:spChg chg="del">
          <ac:chgData name="佐藤 琴乃" userId="S::kotono_sato@jpfgojp.onmicrosoft.com::2230d9ee-5755-4738-bed6-b68085c1b120" providerId="AD" clId="Web-{D44712FB-E334-533D-6001-07806A8C9DD7}" dt="2020-07-01T06:31:42.131" v="114"/>
          <ac:spMkLst>
            <pc:docMk/>
            <pc:sldMk cId="3864796698" sldId="327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D44712FB-E334-533D-6001-07806A8C9DD7}" dt="2020-07-01T06:52:18.529" v="471" actId="20577"/>
          <ac:spMkLst>
            <pc:docMk/>
            <pc:sldMk cId="3864796698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2:01.326" v="466" actId="20577"/>
          <ac:spMkLst>
            <pc:docMk/>
            <pc:sldMk cId="3864796698" sldId="327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D44712FB-E334-533D-6001-07806A8C9DD7}" dt="2020-07-01T06:31:48.163" v="119"/>
          <ac:spMkLst>
            <pc:docMk/>
            <pc:sldMk cId="3864796698" sldId="327"/>
            <ac:spMk id="6" creationId="{75D76F8B-ED0D-4EE6-8123-08B3B7744D5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44.225" v="116"/>
          <ac:spMkLst>
            <pc:docMk/>
            <pc:sldMk cId="3864796698" sldId="327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45.053" v="117"/>
          <ac:spMkLst>
            <pc:docMk/>
            <pc:sldMk cId="3864796698" sldId="327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51.022" v="120"/>
          <ac:spMkLst>
            <pc:docMk/>
            <pc:sldMk cId="3864796698" sldId="327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2:50.062" v="479" actId="20577"/>
        <pc:sldMkLst>
          <pc:docMk/>
          <pc:sldMk cId="1670154552" sldId="329"/>
        </pc:sldMkLst>
        <pc:spChg chg="del">
          <ac:chgData name="佐藤 琴乃" userId="S::kotono_sato@jpfgojp.onmicrosoft.com::2230d9ee-5755-4738-bed6-b68085c1b120" providerId="AD" clId="Web-{D44712FB-E334-533D-6001-07806A8C9DD7}" dt="2020-07-01T06:31:53.256" v="121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2:50.062" v="479" actId="20577"/>
          <ac:spMkLst>
            <pc:docMk/>
            <pc:sldMk cId="1670154552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2:26.716" v="475" actId="20577"/>
          <ac:spMkLst>
            <pc:docMk/>
            <pc:sldMk cId="1670154552" sldId="329"/>
            <ac:spMk id="10" creationId="{61627073-6998-4F77-AC4E-9AF389D209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54.085" v="122"/>
          <ac:spMkLst>
            <pc:docMk/>
            <pc:sldMk cId="1670154552" sldId="329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54.944" v="123"/>
          <ac:spMkLst>
            <pc:docMk/>
            <pc:sldMk cId="1670154552" sldId="329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55.725" v="124"/>
          <ac:spMkLst>
            <pc:docMk/>
            <pc:sldMk cId="1670154552" sldId="329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4:57.231" v="509" actId="20577"/>
        <pc:sldMkLst>
          <pc:docMk/>
          <pc:sldMk cId="3542053917" sldId="330"/>
        </pc:sldMkLst>
        <pc:spChg chg="mod">
          <ac:chgData name="佐藤 琴乃" userId="S::kotono_sato@jpfgojp.onmicrosoft.com::2230d9ee-5755-4738-bed6-b68085c1b120" providerId="AD" clId="Web-{D44712FB-E334-533D-6001-07806A8C9DD7}" dt="2020-07-01T06:54:57.231" v="509" actId="20577"/>
          <ac:spMkLst>
            <pc:docMk/>
            <pc:sldMk cId="3542053917" sldId="33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4:41.153" v="504" actId="20577"/>
          <ac:spMkLst>
            <pc:docMk/>
            <pc:sldMk cId="3542053917" sldId="33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03.303" v="132"/>
          <ac:spMkLst>
            <pc:docMk/>
            <pc:sldMk cId="3542053917" sldId="33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03.772" v="133"/>
          <ac:spMkLst>
            <pc:docMk/>
            <pc:sldMk cId="3542053917" sldId="330"/>
            <ac:spMk id="10" creationId="{9A12C887-F2A3-44AE-B14D-889C875FFA4A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5:37.684" v="522" actId="20577"/>
        <pc:sldMkLst>
          <pc:docMk/>
          <pc:sldMk cId="457820604" sldId="331"/>
        </pc:sldMkLst>
        <pc:spChg chg="del">
          <ac:chgData name="佐藤 琴乃" userId="S::kotono_sato@jpfgojp.onmicrosoft.com::2230d9ee-5755-4738-bed6-b68085c1b120" providerId="AD" clId="Web-{D44712FB-E334-533D-6001-07806A8C9DD7}" dt="2020-07-01T06:32:05.741" v="134"/>
          <ac:spMkLst>
            <pc:docMk/>
            <pc:sldMk cId="457820604" sldId="33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5:37.684" v="522" actId="20577"/>
          <ac:spMkLst>
            <pc:docMk/>
            <pc:sldMk cId="457820604" sldId="33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5:07.747" v="514" actId="20577"/>
          <ac:spMkLst>
            <pc:docMk/>
            <pc:sldMk cId="457820604" sldId="331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2:07.663" v="140"/>
          <ac:spMkLst>
            <pc:docMk/>
            <pc:sldMk cId="457820604" sldId="33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08.256" v="141"/>
          <ac:spMkLst>
            <pc:docMk/>
            <pc:sldMk cId="457820604" sldId="331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2:06.772" v="137"/>
          <ac:spMkLst>
            <pc:docMk/>
            <pc:sldMk cId="457820604" sldId="331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56:01.590" v="524" actId="20577"/>
        <pc:sldMkLst>
          <pc:docMk/>
          <pc:sldMk cId="4212335136" sldId="332"/>
        </pc:sldMkLst>
        <pc:spChg chg="mod">
          <ac:chgData name="佐藤 琴乃" userId="S::kotono_sato@jpfgojp.onmicrosoft.com::2230d9ee-5755-4738-bed6-b68085c1b120" providerId="AD" clId="Web-{D44712FB-E334-533D-6001-07806A8C9DD7}" dt="2020-07-01T06:56:01.590" v="524" actId="20577"/>
          <ac:spMkLst>
            <pc:docMk/>
            <pc:sldMk cId="4212335136" sldId="33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56:10.855" v="527" actId="20577"/>
        <pc:sldMkLst>
          <pc:docMk/>
          <pc:sldMk cId="739169526" sldId="333"/>
        </pc:sldMkLst>
        <pc:spChg chg="mod">
          <ac:chgData name="佐藤 琴乃" userId="S::kotono_sato@jpfgojp.onmicrosoft.com::2230d9ee-5755-4738-bed6-b68085c1b120" providerId="AD" clId="Web-{D44712FB-E334-533D-6001-07806A8C9DD7}" dt="2020-07-01T06:56:10.855" v="527" actId="20577"/>
          <ac:spMkLst>
            <pc:docMk/>
            <pc:sldMk cId="739169526" sldId="333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1:10.279" v="450" actId="20577"/>
        <pc:sldMkLst>
          <pc:docMk/>
          <pc:sldMk cId="324226973" sldId="334"/>
        </pc:sldMkLst>
        <pc:spChg chg="del">
          <ac:chgData name="佐藤 琴乃" userId="S::kotono_sato@jpfgojp.onmicrosoft.com::2230d9ee-5755-4738-bed6-b68085c1b120" providerId="AD" clId="Web-{D44712FB-E334-533D-6001-07806A8C9DD7}" dt="2020-07-01T06:31:26.663" v="93"/>
          <ac:spMkLst>
            <pc:docMk/>
            <pc:sldMk cId="324226973" sldId="33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1:10.279" v="450" actId="20577"/>
          <ac:spMkLst>
            <pc:docMk/>
            <pc:sldMk cId="324226973" sldId="33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0:01.967" v="442" actId="20577"/>
          <ac:spMkLst>
            <pc:docMk/>
            <pc:sldMk cId="324226973" sldId="33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27.428" v="94"/>
          <ac:spMkLst>
            <pc:docMk/>
            <pc:sldMk cId="324226973" sldId="334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27.913" v="95"/>
          <ac:spMkLst>
            <pc:docMk/>
            <pc:sldMk cId="324226973" sldId="334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1:28.475" v="96"/>
          <ac:spMkLst>
            <pc:docMk/>
            <pc:sldMk cId="324226973" sldId="334"/>
            <ac:spMk id="14" creationId="{67249583-BEE1-4BC7-83D0-60EA3EC8EDD7}"/>
          </ac:spMkLst>
        </pc:spChg>
      </pc:sldChg>
      <pc:sldChg chg="modSp">
        <pc:chgData name="佐藤 琴乃" userId="S::kotono_sato@jpfgojp.onmicrosoft.com::2230d9ee-5755-4738-bed6-b68085c1b120" providerId="AD" clId="Web-{D44712FB-E334-533D-6001-07806A8C9DD7}" dt="2020-07-01T06:56:31.996" v="534" actId="20577"/>
        <pc:sldMkLst>
          <pc:docMk/>
          <pc:sldMk cId="1746018311" sldId="335"/>
        </pc:sldMkLst>
        <pc:spChg chg="mod">
          <ac:chgData name="佐藤 琴乃" userId="S::kotono_sato@jpfgojp.onmicrosoft.com::2230d9ee-5755-4738-bed6-b68085c1b120" providerId="AD" clId="Web-{D44712FB-E334-533D-6001-07806A8C9DD7}" dt="2020-07-01T06:56:31.996" v="534" actId="20577"/>
          <ac:spMkLst>
            <pc:docMk/>
            <pc:sldMk cId="1746018311" sldId="335"/>
            <ac:spMk id="4" creationId="{00000000-0000-0000-0000-000000000000}"/>
          </ac:spMkLst>
        </pc:spChg>
      </pc:sldChg>
      <pc:sldChg chg="addSp delSp modSp">
        <pc:chgData name="佐藤 琴乃" userId="S::kotono_sato@jpfgojp.onmicrosoft.com::2230d9ee-5755-4738-bed6-b68085c1b120" providerId="AD" clId="Web-{D44712FB-E334-533D-6001-07806A8C9DD7}" dt="2020-07-01T07:01:58.525" v="634" actId="20577"/>
        <pc:sldMkLst>
          <pc:docMk/>
          <pc:sldMk cId="2022039436" sldId="336"/>
        </pc:sldMkLst>
        <pc:spChg chg="add del mod">
          <ac:chgData name="佐藤 琴乃" userId="S::kotono_sato@jpfgojp.onmicrosoft.com::2230d9ee-5755-4738-bed6-b68085c1b120" providerId="AD" clId="Web-{D44712FB-E334-533D-6001-07806A8C9DD7}" dt="2020-07-01T07:01:33.978" v="622"/>
          <ac:spMkLst>
            <pc:docMk/>
            <pc:sldMk cId="2022039436" sldId="336"/>
            <ac:spMk id="2" creationId="{35A823C3-C1AD-4EF6-AAA0-45F661955D24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7:01:58.525" v="634" actId="20577"/>
          <ac:spMkLst>
            <pc:docMk/>
            <pc:sldMk cId="2022039436" sldId="33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7:01:40.119" v="624" actId="20577"/>
          <ac:spMkLst>
            <pc:docMk/>
            <pc:sldMk cId="2022039436" sldId="33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7:02.886" v="545" actId="1076"/>
        <pc:sldMkLst>
          <pc:docMk/>
          <pc:sldMk cId="3701498271" sldId="337"/>
        </pc:sldMkLst>
        <pc:spChg chg="mod">
          <ac:chgData name="佐藤 琴乃" userId="S::kotono_sato@jpfgojp.onmicrosoft.com::2230d9ee-5755-4738-bed6-b68085c1b120" providerId="AD" clId="Web-{D44712FB-E334-533D-6001-07806A8C9DD7}" dt="2020-07-01T06:57:00.683" v="544" actId="14100"/>
          <ac:spMkLst>
            <pc:docMk/>
            <pc:sldMk cId="3701498271" sldId="33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6:38.152" v="537" actId="20577"/>
          <ac:spMkLst>
            <pc:docMk/>
            <pc:sldMk cId="3701498271" sldId="33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7:02.886" v="545" actId="1076"/>
          <ac:spMkLst>
            <pc:docMk/>
            <pc:sldMk cId="3701498271" sldId="33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17.147" v="142"/>
          <ac:spMkLst>
            <pc:docMk/>
            <pc:sldMk cId="3701498271" sldId="337"/>
            <ac:spMk id="8" creationId="{0486F93A-0979-472E-908F-8B6FE16BDA6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19.116" v="144"/>
          <ac:spMkLst>
            <pc:docMk/>
            <pc:sldMk cId="3701498271" sldId="33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19.803" v="145"/>
          <ac:spMkLst>
            <pc:docMk/>
            <pc:sldMk cId="3701498271" sldId="33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18.522" v="143"/>
          <ac:spMkLst>
            <pc:docMk/>
            <pc:sldMk cId="3701498271" sldId="337"/>
            <ac:spMk id="11" creationId="{3319531F-B0F0-4B5C-A3F5-365DE33C92A4}"/>
          </ac:spMkLst>
        </pc:spChg>
      </pc:sldChg>
      <pc:sldChg chg="addSp delSp modSp">
        <pc:chgData name="佐藤 琴乃" userId="S::kotono_sato@jpfgojp.onmicrosoft.com::2230d9ee-5755-4738-bed6-b68085c1b120" providerId="AD" clId="Web-{D44712FB-E334-533D-6001-07806A8C9DD7}" dt="2020-07-01T06:57:58.214" v="563" actId="1076"/>
        <pc:sldMkLst>
          <pc:docMk/>
          <pc:sldMk cId="3222438773" sldId="338"/>
        </pc:sldMkLst>
        <pc:spChg chg="del">
          <ac:chgData name="佐藤 琴乃" userId="S::kotono_sato@jpfgojp.onmicrosoft.com::2230d9ee-5755-4738-bed6-b68085c1b120" providerId="AD" clId="Web-{D44712FB-E334-533D-6001-07806A8C9DD7}" dt="2020-07-01T06:32:22.162" v="146"/>
          <ac:spMkLst>
            <pc:docMk/>
            <pc:sldMk cId="3222438773" sldId="338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D44712FB-E334-533D-6001-07806A8C9DD7}" dt="2020-07-01T06:57:56.123" v="562" actId="1076"/>
          <ac:spMkLst>
            <pc:docMk/>
            <pc:sldMk cId="3222438773" sldId="33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7:24.808" v="551" actId="20577"/>
          <ac:spMkLst>
            <pc:docMk/>
            <pc:sldMk cId="3222438773" sldId="338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D44712FB-E334-533D-6001-07806A8C9DD7}" dt="2020-07-01T06:32:27.178" v="150"/>
          <ac:spMkLst>
            <pc:docMk/>
            <pc:sldMk cId="3222438773" sldId="338"/>
            <ac:spMk id="6" creationId="{BCEC4C7D-5895-4028-B425-5B4404EDD15C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7:58.214" v="563" actId="1076"/>
          <ac:spMkLst>
            <pc:docMk/>
            <pc:sldMk cId="3222438773" sldId="33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22.772" v="147"/>
          <ac:spMkLst>
            <pc:docMk/>
            <pc:sldMk cId="3222438773" sldId="338"/>
            <ac:spMk id="12" creationId="{8B477F0F-3CA2-480C-8718-48B1E673D4BF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23.631" v="148"/>
          <ac:spMkLst>
            <pc:docMk/>
            <pc:sldMk cId="3222438773" sldId="338"/>
            <ac:spMk id="13" creationId="{13D74A20-8D6A-44E8-8B59-7E256A253E5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29.803" v="151"/>
          <ac:spMkLst>
            <pc:docMk/>
            <pc:sldMk cId="3222438773" sldId="338"/>
            <ac:spMk id="14" creationId="{67249583-BEE1-4BC7-83D0-60EA3EC8EDD7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8:33.823" v="571" actId="20577"/>
        <pc:sldMkLst>
          <pc:docMk/>
          <pc:sldMk cId="65737217" sldId="339"/>
        </pc:sldMkLst>
        <pc:spChg chg="mod">
          <ac:chgData name="佐藤 琴乃" userId="S::kotono_sato@jpfgojp.onmicrosoft.com::2230d9ee-5755-4738-bed6-b68085c1b120" providerId="AD" clId="Web-{D44712FB-E334-533D-6001-07806A8C9DD7}" dt="2020-07-01T06:58:33.823" v="571" actId="20577"/>
          <ac:spMkLst>
            <pc:docMk/>
            <pc:sldMk cId="65737217" sldId="33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8:09.698" v="565" actId="20577"/>
          <ac:spMkLst>
            <pc:docMk/>
            <pc:sldMk cId="65737217" sldId="33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31.944" v="152"/>
          <ac:spMkLst>
            <pc:docMk/>
            <pc:sldMk cId="65737217" sldId="339"/>
            <ac:spMk id="8" creationId="{0486F93A-0979-472E-908F-8B6FE16BDA6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33.834" v="154"/>
          <ac:spMkLst>
            <pc:docMk/>
            <pc:sldMk cId="65737217" sldId="33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34.131" v="155"/>
          <ac:spMkLst>
            <pc:docMk/>
            <pc:sldMk cId="65737217" sldId="33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32.803" v="153"/>
          <ac:spMkLst>
            <pc:docMk/>
            <pc:sldMk cId="65737217" sldId="339"/>
            <ac:spMk id="11" creationId="{3319531F-B0F0-4B5C-A3F5-365DE33C92A4}"/>
          </ac:spMkLst>
        </pc:spChg>
      </pc:sldChg>
      <pc:sldChg chg="delSp modSp">
        <pc:chgData name="佐藤 琴乃" userId="S::kotono_sato@jpfgojp.onmicrosoft.com::2230d9ee-5755-4738-bed6-b68085c1b120" providerId="AD" clId="Web-{D44712FB-E334-533D-6001-07806A8C9DD7}" dt="2020-07-01T06:59:29.651" v="593" actId="20577"/>
        <pc:sldMkLst>
          <pc:docMk/>
          <pc:sldMk cId="3841924907" sldId="340"/>
        </pc:sldMkLst>
        <pc:spChg chg="mod">
          <ac:chgData name="佐藤 琴乃" userId="S::kotono_sato@jpfgojp.onmicrosoft.com::2230d9ee-5755-4738-bed6-b68085c1b120" providerId="AD" clId="Web-{D44712FB-E334-533D-6001-07806A8C9DD7}" dt="2020-07-01T06:59:11.260" v="587" actId="20577"/>
          <ac:spMkLst>
            <pc:docMk/>
            <pc:sldMk cId="3841924907" sldId="34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D44712FB-E334-533D-6001-07806A8C9DD7}" dt="2020-07-01T06:59:29.651" v="593" actId="20577"/>
          <ac:spMkLst>
            <pc:docMk/>
            <pc:sldMk cId="3841924907" sldId="340"/>
            <ac:spMk id="13" creationId="{EA0BBA86-4B4C-412E-B7E7-E7148775EC39}"/>
          </ac:spMkLst>
        </pc:spChg>
        <pc:spChg chg="del mod">
          <ac:chgData name="佐藤 琴乃" userId="S::kotono_sato@jpfgojp.onmicrosoft.com::2230d9ee-5755-4738-bed6-b68085c1b120" providerId="AD" clId="Web-{D44712FB-E334-533D-6001-07806A8C9DD7}" dt="2020-07-01T06:32:44.209" v="167"/>
          <ac:spMkLst>
            <pc:docMk/>
            <pc:sldMk cId="3841924907" sldId="340"/>
            <ac:spMk id="17" creationId="{D4F3C30F-2E0C-4EC9-A2C8-0E8B9E568C30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42.834" v="165"/>
          <ac:spMkLst>
            <pc:docMk/>
            <pc:sldMk cId="3841924907" sldId="340"/>
            <ac:spMk id="19" creationId="{AC6B1117-9CA4-4F64-8344-2059F7157B67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43.584" v="166"/>
          <ac:spMkLst>
            <pc:docMk/>
            <pc:sldMk cId="3841924907" sldId="340"/>
            <ac:spMk id="21" creationId="{FFAB4727-B9EC-4FCB-8417-916005563756}"/>
          </ac:spMkLst>
        </pc:spChg>
        <pc:spChg chg="del">
          <ac:chgData name="佐藤 琴乃" userId="S::kotono_sato@jpfgojp.onmicrosoft.com::2230d9ee-5755-4738-bed6-b68085c1b120" providerId="AD" clId="Web-{D44712FB-E334-533D-6001-07806A8C9DD7}" dt="2020-07-01T06:32:41.834" v="164"/>
          <ac:spMkLst>
            <pc:docMk/>
            <pc:sldMk cId="3841924907" sldId="340"/>
            <ac:spMk id="23" creationId="{D9E4DEF4-01B8-4053-AFA2-33A055BD0A04}"/>
          </ac:spMkLst>
        </pc:spChg>
      </pc:sldChg>
    </pc:docChg>
  </pc:docChgLst>
  <pc:docChgLst>
    <pc:chgData name="内田 陽子" userId="S::yoko_uchida@jpfgojp.onmicrosoft.com::3ba88787-b8da-4fc8-a417-83f627a88c5e" providerId="AD" clId="Web-{A5E0FCA2-D4B8-ED1D-70A2-B1570059768C}"/>
    <pc:docChg chg="modSld">
      <pc:chgData name="内田 陽子" userId="S::yoko_uchida@jpfgojp.onmicrosoft.com::3ba88787-b8da-4fc8-a417-83f627a88c5e" providerId="AD" clId="Web-{A5E0FCA2-D4B8-ED1D-70A2-B1570059768C}" dt="2020-06-17T03:47:20.157" v="256"/>
      <pc:docMkLst>
        <pc:docMk/>
      </pc:docMkLst>
      <pc:sldChg chg="addSp delSp modSp">
        <pc:chgData name="内田 陽子" userId="S::yoko_uchida@jpfgojp.onmicrosoft.com::3ba88787-b8da-4fc8-a417-83f627a88c5e" providerId="AD" clId="Web-{A5E0FCA2-D4B8-ED1D-70A2-B1570059768C}" dt="2020-06-17T03:19:34.536" v="49"/>
        <pc:sldMkLst>
          <pc:docMk/>
          <pc:sldMk cId="2283284937" sldId="277"/>
        </pc:sldMkLst>
        <pc:spChg chg="add del mod">
          <ac:chgData name="内田 陽子" userId="S::yoko_uchida@jpfgojp.onmicrosoft.com::3ba88787-b8da-4fc8-a417-83f627a88c5e" providerId="AD" clId="Web-{A5E0FCA2-D4B8-ED1D-70A2-B1570059768C}" dt="2020-06-17T03:19:34.536" v="49"/>
          <ac:spMkLst>
            <pc:docMk/>
            <pc:sldMk cId="2283284937" sldId="277"/>
            <ac:spMk id="2" creationId="{CE72CFA3-6583-47F7-A69E-383A8CE7E392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8:50.942" v="47" actId="1076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8:50.958" v="48" actId="1076"/>
          <ac:spMkLst>
            <pc:docMk/>
            <pc:sldMk cId="2283284937" sldId="277"/>
            <ac:spMk id="5" creationId="{00000000-0000-0000-0000-000000000000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31.559" v="112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A5E0FCA2-D4B8-ED1D-70A2-B1570059768C}" dt="2020-06-17T03:37:31.559" v="112"/>
          <ac:spMkLst>
            <pc:docMk/>
            <pc:sldMk cId="2720290243" sldId="278"/>
            <ac:spMk id="5" creationId="{03CF12F2-469F-4F08-9257-F87853F334C1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34.795" v="158"/>
        <pc:sldMkLst>
          <pc:docMk/>
          <pc:sldMk cId="1621167903" sldId="281"/>
        </pc:sldMkLst>
        <pc:spChg chg="add del">
          <ac:chgData name="内田 陽子" userId="S::yoko_uchida@jpfgojp.onmicrosoft.com::3ba88787-b8da-4fc8-a417-83f627a88c5e" providerId="AD" clId="Web-{A5E0FCA2-D4B8-ED1D-70A2-B1570059768C}" dt="2020-06-17T03:40:34.795" v="158"/>
          <ac:spMkLst>
            <pc:docMk/>
            <pc:sldMk cId="1621167903" sldId="281"/>
            <ac:spMk id="5" creationId="{ABA2F35A-D197-4BAB-AB1D-1AC2717D9B2D}"/>
          </ac:spMkLst>
        </pc:spChg>
      </pc:sldChg>
      <pc:sldChg chg="delSp">
        <pc:chgData name="内田 陽子" userId="S::yoko_uchida@jpfgojp.onmicrosoft.com::3ba88787-b8da-4fc8-a417-83f627a88c5e" providerId="AD" clId="Web-{A5E0FCA2-D4B8-ED1D-70A2-B1570059768C}" dt="2020-06-17T02:45:41.751" v="0"/>
        <pc:sldMkLst>
          <pc:docMk/>
          <pc:sldMk cId="394701882" sldId="282"/>
        </pc:sldMkLst>
        <pc:spChg chg="del">
          <ac:chgData name="内田 陽子" userId="S::yoko_uchida@jpfgojp.onmicrosoft.com::3ba88787-b8da-4fc8-a417-83f627a88c5e" providerId="AD" clId="Web-{A5E0FCA2-D4B8-ED1D-70A2-B1570059768C}" dt="2020-06-17T02:45:41.751" v="0"/>
          <ac:spMkLst>
            <pc:docMk/>
            <pc:sldMk cId="394701882" sldId="282"/>
            <ac:spMk id="12" creationId="{38DDF7C2-244A-48D5-B347-025251DD2B89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3:39.073" v="62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A5E0FCA2-D4B8-ED1D-70A2-B1570059768C}" dt="2020-06-17T03:21:15.787" v="56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771" v="54" actId="1076"/>
          <ac:spMkLst>
            <pc:docMk/>
            <pc:sldMk cId="3107100717" sldId="283"/>
            <ac:spMk id="3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33:39.073" v="62"/>
          <ac:spMkLst>
            <pc:docMk/>
            <pc:sldMk cId="3107100717" sldId="283"/>
            <ac:spMk id="5" creationId="{9C1637F2-E576-4A03-95B2-CE9182538028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771" v="55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802" v="57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818" v="58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21:15.818" v="59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2:38.311" v="186"/>
        <pc:sldMkLst>
          <pc:docMk/>
          <pc:sldMk cId="1017873336" sldId="286"/>
        </pc:sldMkLst>
        <pc:spChg chg="add del">
          <ac:chgData name="内田 陽子" userId="S::yoko_uchida@jpfgojp.onmicrosoft.com::3ba88787-b8da-4fc8-a417-83f627a88c5e" providerId="AD" clId="Web-{A5E0FCA2-D4B8-ED1D-70A2-B1570059768C}" dt="2020-06-17T03:42:38.311" v="186"/>
          <ac:spMkLst>
            <pc:docMk/>
            <pc:sldMk cId="1017873336" sldId="286"/>
            <ac:spMk id="2" creationId="{4C98B52F-D05E-487D-BB91-16F7CA73D61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2:29.295" v="184" actId="1076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2:29.295" v="185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2:47:04.408" v="4"/>
        <pc:sldMkLst>
          <pc:docMk/>
          <pc:sldMk cId="2603153985" sldId="288"/>
        </pc:sldMkLst>
        <pc:spChg chg="del">
          <ac:chgData name="内田 陽子" userId="S::yoko_uchida@jpfgojp.onmicrosoft.com::3ba88787-b8da-4fc8-a417-83f627a88c5e" providerId="AD" clId="Web-{A5E0FCA2-D4B8-ED1D-70A2-B1570059768C}" dt="2020-06-17T02:47:04.408" v="4"/>
          <ac:spMkLst>
            <pc:docMk/>
            <pc:sldMk cId="2603153985" sldId="288"/>
            <ac:spMk id="12" creationId="{4B57E7FA-0741-4A37-B7EC-6825D8272782}"/>
          </ac:spMkLst>
        </pc:spChg>
        <pc:spChg chg="del">
          <ac:chgData name="内田 陽子" userId="S::yoko_uchida@jpfgojp.onmicrosoft.com::3ba88787-b8da-4fc8-a417-83f627a88c5e" providerId="AD" clId="Web-{A5E0FCA2-D4B8-ED1D-70A2-B1570059768C}" dt="2020-06-17T02:46:58.126" v="3"/>
          <ac:spMkLst>
            <pc:docMk/>
            <pc:sldMk cId="2603153985" sldId="288"/>
            <ac:spMk id="13" creationId="{4B57E7FA-0741-4A37-B7EC-6825D8272782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2:46:48.001" v="2"/>
          <ac:spMkLst>
            <pc:docMk/>
            <pc:sldMk cId="2603153985" sldId="288"/>
            <ac:spMk id="14" creationId="{4B57E7FA-0741-4A37-B7EC-6825D827278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1:23.826" v="176"/>
        <pc:sldMkLst>
          <pc:docMk/>
          <pc:sldMk cId="2915071554" sldId="293"/>
        </pc:sldMkLst>
        <pc:spChg chg="add del">
          <ac:chgData name="内田 陽子" userId="S::yoko_uchida@jpfgojp.onmicrosoft.com::3ba88787-b8da-4fc8-a417-83f627a88c5e" providerId="AD" clId="Web-{A5E0FCA2-D4B8-ED1D-70A2-B1570059768C}" dt="2020-06-17T03:41:23.826" v="176"/>
          <ac:spMkLst>
            <pc:docMk/>
            <pc:sldMk cId="2915071554" sldId="293"/>
            <ac:spMk id="5" creationId="{F51E8FC9-B654-42C8-BF98-A8BE8706ED9E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1:11.482" v="172"/>
        <pc:sldMkLst>
          <pc:docMk/>
          <pc:sldMk cId="1323552019" sldId="294"/>
        </pc:sldMkLst>
        <pc:spChg chg="add del">
          <ac:chgData name="内田 陽子" userId="S::yoko_uchida@jpfgojp.onmicrosoft.com::3ba88787-b8da-4fc8-a417-83f627a88c5e" providerId="AD" clId="Web-{A5E0FCA2-D4B8-ED1D-70A2-B1570059768C}" dt="2020-06-17T03:41:11.482" v="172"/>
          <ac:spMkLst>
            <pc:docMk/>
            <pc:sldMk cId="1323552019" sldId="294"/>
            <ac:spMk id="5" creationId="{F3A2603F-B185-4432-BD7D-B7C5BFD24370}"/>
          </ac:spMkLst>
        </pc:spChg>
      </pc:sldChg>
      <pc:sldChg chg="delSp">
        <pc:chgData name="内田 陽子" userId="S::yoko_uchida@jpfgojp.onmicrosoft.com::3ba88787-b8da-4fc8-a417-83f627a88c5e" providerId="AD" clId="Web-{A5E0FCA2-D4B8-ED1D-70A2-B1570059768C}" dt="2020-06-17T03:04:55.841" v="5"/>
        <pc:sldMkLst>
          <pc:docMk/>
          <pc:sldMk cId="307788195" sldId="308"/>
        </pc:sldMkLst>
        <pc:spChg chg="del">
          <ac:chgData name="内田 陽子" userId="S::yoko_uchida@jpfgojp.onmicrosoft.com::3ba88787-b8da-4fc8-a417-83f627a88c5e" providerId="AD" clId="Web-{A5E0FCA2-D4B8-ED1D-70A2-B1570059768C}" dt="2020-06-17T03:04:55.841" v="5"/>
          <ac:spMkLst>
            <pc:docMk/>
            <pc:sldMk cId="307788195" sldId="308"/>
            <ac:spMk id="12" creationId="{372B604E-4790-483B-B6B6-506C0B69CA8C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08:47.585" v="20"/>
        <pc:sldMkLst>
          <pc:docMk/>
          <pc:sldMk cId="4042142656" sldId="309"/>
        </pc:sldMkLst>
        <pc:spChg chg="mod">
          <ac:chgData name="内田 陽子" userId="S::yoko_uchida@jpfgojp.onmicrosoft.com::3ba88787-b8da-4fc8-a417-83f627a88c5e" providerId="AD" clId="Web-{A5E0FCA2-D4B8-ED1D-70A2-B1570059768C}" dt="2020-06-17T03:08:19.335" v="18" actId="1076"/>
          <ac:spMkLst>
            <pc:docMk/>
            <pc:sldMk cId="4042142656" sldId="309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A5E0FCA2-D4B8-ED1D-70A2-B1570059768C}" dt="2020-06-17T03:08:31.067" v="19"/>
          <ac:spMkLst>
            <pc:docMk/>
            <pc:sldMk cId="4042142656" sldId="309"/>
            <ac:spMk id="3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08:47.585" v="20"/>
          <ac:spMkLst>
            <pc:docMk/>
            <pc:sldMk cId="4042142656" sldId="309"/>
            <ac:spMk id="5" creationId="{E9CD7AAB-90F6-441F-90E1-B789E18F9FFB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08:19.328" v="17" actId="1076"/>
          <ac:spMkLst>
            <pc:docMk/>
            <pc:sldMk cId="4042142656" sldId="30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17:04.754" v="35"/>
        <pc:sldMkLst>
          <pc:docMk/>
          <pc:sldMk cId="1987122210" sldId="310"/>
        </pc:sldMkLst>
        <pc:spChg chg="mod">
          <ac:chgData name="内田 陽子" userId="S::yoko_uchida@jpfgojp.onmicrosoft.com::3ba88787-b8da-4fc8-a417-83f627a88c5e" providerId="AD" clId="Web-{A5E0FCA2-D4B8-ED1D-70A2-B1570059768C}" dt="2020-06-17T03:17:01.426" v="34" actId="1076"/>
          <ac:spMkLst>
            <pc:docMk/>
            <pc:sldMk cId="1987122210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7:01.410" v="32" actId="1076"/>
          <ac:spMkLst>
            <pc:docMk/>
            <pc:sldMk cId="1987122210" sldId="310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3:11:32.205" v="22"/>
          <ac:spMkLst>
            <pc:docMk/>
            <pc:sldMk cId="1987122210" sldId="310"/>
            <ac:spMk id="5" creationId="{DE733C36-D051-45E5-AF4B-AFF46A06CC07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17:01.426" v="33" actId="1076"/>
          <ac:spMkLst>
            <pc:docMk/>
            <pc:sldMk cId="1987122210" sldId="310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17:04.754" v="35"/>
          <ac:spMkLst>
            <pc:docMk/>
            <pc:sldMk cId="1987122210" sldId="310"/>
            <ac:spMk id="9" creationId="{54267F36-5C5B-4421-9834-4AD198B9DD2A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18:04.379" v="37"/>
        <pc:sldMkLst>
          <pc:docMk/>
          <pc:sldMk cId="3637094930" sldId="311"/>
        </pc:sldMkLst>
        <pc:spChg chg="add del">
          <ac:chgData name="内田 陽子" userId="S::yoko_uchida@jpfgojp.onmicrosoft.com::3ba88787-b8da-4fc8-a417-83f627a88c5e" providerId="AD" clId="Web-{A5E0FCA2-D4B8-ED1D-70A2-B1570059768C}" dt="2020-06-17T03:18:04.379" v="37"/>
          <ac:spMkLst>
            <pc:docMk/>
            <pc:sldMk cId="3637094930" sldId="311"/>
            <ac:spMk id="5" creationId="{B773E105-CDA1-4DA0-9CDD-AD4C9B690195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4:47.042" v="73"/>
        <pc:sldMkLst>
          <pc:docMk/>
          <pc:sldMk cId="4195799039" sldId="312"/>
        </pc:sldMkLst>
        <pc:spChg chg="mod">
          <ac:chgData name="内田 陽子" userId="S::yoko_uchida@jpfgojp.onmicrosoft.com::3ba88787-b8da-4fc8-a417-83f627a88c5e" providerId="AD" clId="Web-{A5E0FCA2-D4B8-ED1D-70A2-B1570059768C}" dt="2020-06-17T03:34:30.730" v="67" actId="1076"/>
          <ac:spMkLst>
            <pc:docMk/>
            <pc:sldMk cId="4195799039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14" v="65" actId="1076"/>
          <ac:spMkLst>
            <pc:docMk/>
            <pc:sldMk cId="4195799039" sldId="31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4:37.292" v="72"/>
          <ac:spMkLst>
            <pc:docMk/>
            <pc:sldMk cId="4195799039" sldId="312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4:47.042" v="73"/>
          <ac:spMkLst>
            <pc:docMk/>
            <pc:sldMk cId="4195799039" sldId="312"/>
            <ac:spMk id="5" creationId="{42BD7CE8-C641-4AC7-A7E1-C04D1C9EFD65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14" v="66" actId="1076"/>
          <ac:spMkLst>
            <pc:docMk/>
            <pc:sldMk cId="4195799039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30" v="68" actId="1076"/>
          <ac:spMkLst>
            <pc:docMk/>
            <pc:sldMk cId="4195799039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45" v="69" actId="1076"/>
          <ac:spMkLst>
            <pc:docMk/>
            <pc:sldMk cId="4195799039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4:30.745" v="70" actId="1076"/>
          <ac:spMkLst>
            <pc:docMk/>
            <pc:sldMk cId="4195799039" sldId="312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5:32.043" v="84"/>
        <pc:sldMkLst>
          <pc:docMk/>
          <pc:sldMk cId="4280229111" sldId="313"/>
        </pc:sldMkLst>
        <pc:spChg chg="mod">
          <ac:chgData name="内田 陽子" userId="S::yoko_uchida@jpfgojp.onmicrosoft.com::3ba88787-b8da-4fc8-a417-83f627a88c5e" providerId="AD" clId="Web-{A5E0FCA2-D4B8-ED1D-70A2-B1570059768C}" dt="2020-06-17T03:35:24.089" v="78" actId="1076"/>
          <ac:spMkLst>
            <pc:docMk/>
            <pc:sldMk cId="4280229111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058" v="76" actId="1076"/>
          <ac:spMkLst>
            <pc:docMk/>
            <pc:sldMk cId="4280229111" sldId="31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5:28.386" v="83"/>
          <ac:spMkLst>
            <pc:docMk/>
            <pc:sldMk cId="4280229111" sldId="313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5:32.043" v="84"/>
          <ac:spMkLst>
            <pc:docMk/>
            <pc:sldMk cId="4280229111" sldId="313"/>
            <ac:spMk id="5" creationId="{8E2E8BDF-22C1-401D-ABAE-8F0F6E127BE8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074" v="77" actId="1076"/>
          <ac:spMkLst>
            <pc:docMk/>
            <pc:sldMk cId="4280229111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089" v="79" actId="1076"/>
          <ac:spMkLst>
            <pc:docMk/>
            <pc:sldMk cId="4280229111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105" v="80" actId="1076"/>
          <ac:spMkLst>
            <pc:docMk/>
            <pc:sldMk cId="4280229111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5:24.121" v="81" actId="1076"/>
          <ac:spMkLst>
            <pc:docMk/>
            <pc:sldMk cId="4280229111" sldId="31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6:23.309" v="97" actId="1076"/>
        <pc:sldMkLst>
          <pc:docMk/>
          <pc:sldMk cId="2667874630" sldId="314"/>
        </pc:sldMkLst>
        <pc:spChg chg="mod">
          <ac:chgData name="内田 陽子" userId="S::yoko_uchida@jpfgojp.onmicrosoft.com::3ba88787-b8da-4fc8-a417-83f627a88c5e" providerId="AD" clId="Web-{A5E0FCA2-D4B8-ED1D-70A2-B1570059768C}" dt="2020-06-17T03:36:01.699" v="89" actId="1076"/>
          <ac:spMkLst>
            <pc:docMk/>
            <pc:sldMk cId="2667874630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683" v="87" actId="1076"/>
          <ac:spMkLst>
            <pc:docMk/>
            <pc:sldMk cId="2667874630" sldId="314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A5E0FCA2-D4B8-ED1D-70A2-B1570059768C}" dt="2020-06-17T03:36:23.309" v="97" actId="1076"/>
          <ac:spMkLst>
            <pc:docMk/>
            <pc:sldMk cId="2667874630" sldId="31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6:10.715" v="95"/>
          <ac:spMkLst>
            <pc:docMk/>
            <pc:sldMk cId="2667874630" sldId="314"/>
            <ac:spMk id="5" creationId="{61F1E58A-D8C6-4C9E-8761-B5A29EE9E1E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683" v="88" actId="1076"/>
          <ac:spMkLst>
            <pc:docMk/>
            <pc:sldMk cId="2667874630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715" v="90" actId="1076"/>
          <ac:spMkLst>
            <pc:docMk/>
            <pc:sldMk cId="2667874630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715" v="91" actId="1076"/>
          <ac:spMkLst>
            <pc:docMk/>
            <pc:sldMk cId="2667874630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01.730" v="92" actId="1076"/>
          <ac:spMkLst>
            <pc:docMk/>
            <pc:sldMk cId="2667874630" sldId="314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6:35.637" v="99"/>
        <pc:sldMkLst>
          <pc:docMk/>
          <pc:sldMk cId="2892241778" sldId="315"/>
        </pc:sldMkLst>
        <pc:spChg chg="add del">
          <ac:chgData name="内田 陽子" userId="S::yoko_uchida@jpfgojp.onmicrosoft.com::3ba88787-b8da-4fc8-a417-83f627a88c5e" providerId="AD" clId="Web-{A5E0FCA2-D4B8-ED1D-70A2-B1570059768C}" dt="2020-06-17T03:36:35.637" v="99"/>
          <ac:spMkLst>
            <pc:docMk/>
            <pc:sldMk cId="2892241778" sldId="315"/>
            <ac:spMk id="5" creationId="{B42C700B-E8EC-4AF3-95B0-765689783CAB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6:38.777" v="101"/>
        <pc:sldMkLst>
          <pc:docMk/>
          <pc:sldMk cId="738440703" sldId="316"/>
        </pc:sldMkLst>
        <pc:spChg chg="add del">
          <ac:chgData name="内田 陽子" userId="S::yoko_uchida@jpfgojp.onmicrosoft.com::3ba88787-b8da-4fc8-a417-83f627a88c5e" providerId="AD" clId="Web-{A5E0FCA2-D4B8-ED1D-70A2-B1570059768C}" dt="2020-06-17T03:36:38.777" v="101"/>
          <ac:spMkLst>
            <pc:docMk/>
            <pc:sldMk cId="738440703" sldId="316"/>
            <ac:spMk id="5" creationId="{ED182052-586B-4E55-9FFA-0051BB44A639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6:44.231" v="103"/>
        <pc:sldMkLst>
          <pc:docMk/>
          <pc:sldMk cId="1153078083" sldId="317"/>
        </pc:sldMkLst>
        <pc:spChg chg="add del">
          <ac:chgData name="内田 陽子" userId="S::yoko_uchida@jpfgojp.onmicrosoft.com::3ba88787-b8da-4fc8-a417-83f627a88c5e" providerId="AD" clId="Web-{A5E0FCA2-D4B8-ED1D-70A2-B1570059768C}" dt="2020-06-17T03:36:44.231" v="103"/>
          <ac:spMkLst>
            <pc:docMk/>
            <pc:sldMk cId="1153078083" sldId="317"/>
            <ac:spMk id="5" creationId="{8D2C2D77-F134-4F26-B72D-AB028FA7BA4E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7:22.465" v="110"/>
        <pc:sldMkLst>
          <pc:docMk/>
          <pc:sldMk cId="3825169853" sldId="318"/>
        </pc:sldMkLst>
        <pc:spChg chg="add">
          <ac:chgData name="内田 陽子" userId="S::yoko_uchida@jpfgojp.onmicrosoft.com::3ba88787-b8da-4fc8-a417-83f627a88c5e" providerId="AD" clId="Web-{A5E0FCA2-D4B8-ED1D-70A2-B1570059768C}" dt="2020-06-17T03:36:48.574" v="104"/>
          <ac:spMkLst>
            <pc:docMk/>
            <pc:sldMk cId="3825169853" sldId="318"/>
            <ac:spMk id="2" creationId="{85EF55FB-C206-4362-AE19-CEC6EFC0B9D8}"/>
          </ac:spMkLst>
        </pc:spChg>
        <pc:spChg chg="del mod">
          <ac:chgData name="内田 陽子" userId="S::yoko_uchida@jpfgojp.onmicrosoft.com::3ba88787-b8da-4fc8-a417-83f627a88c5e" providerId="AD" clId="Web-{A5E0FCA2-D4B8-ED1D-70A2-B1570059768C}" dt="2020-06-17T03:37:05.575" v="109"/>
          <ac:spMkLst>
            <pc:docMk/>
            <pc:sldMk cId="3825169853" sldId="31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7:00.840" v="108"/>
          <ac:spMkLst>
            <pc:docMk/>
            <pc:sldMk cId="3825169853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6:57.324" v="106" actId="1076"/>
          <ac:spMkLst>
            <pc:docMk/>
            <pc:sldMk cId="3825169853" sldId="31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37:22.465" v="110"/>
          <ac:spMkLst>
            <pc:docMk/>
            <pc:sldMk cId="3825169853" sldId="318"/>
            <ac:spMk id="8" creationId="{38598A41-BB8E-42D0-85B0-70AE80E18F03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37.528" v="114"/>
        <pc:sldMkLst>
          <pc:docMk/>
          <pc:sldMk cId="1774960540" sldId="319"/>
        </pc:sldMkLst>
        <pc:spChg chg="add del">
          <ac:chgData name="内田 陽子" userId="S::yoko_uchida@jpfgojp.onmicrosoft.com::3ba88787-b8da-4fc8-a417-83f627a88c5e" providerId="AD" clId="Web-{A5E0FCA2-D4B8-ED1D-70A2-B1570059768C}" dt="2020-06-17T03:37:37.528" v="114"/>
          <ac:spMkLst>
            <pc:docMk/>
            <pc:sldMk cId="1774960540" sldId="319"/>
            <ac:spMk id="5" creationId="{B1032120-1966-4ABA-9946-A87D03DC3D2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40.825" v="116"/>
        <pc:sldMkLst>
          <pc:docMk/>
          <pc:sldMk cId="3863032254" sldId="320"/>
        </pc:sldMkLst>
        <pc:spChg chg="add del">
          <ac:chgData name="内田 陽子" userId="S::yoko_uchida@jpfgojp.onmicrosoft.com::3ba88787-b8da-4fc8-a417-83f627a88c5e" providerId="AD" clId="Web-{A5E0FCA2-D4B8-ED1D-70A2-B1570059768C}" dt="2020-06-17T03:37:40.825" v="116"/>
          <ac:spMkLst>
            <pc:docMk/>
            <pc:sldMk cId="3863032254" sldId="320"/>
            <ac:spMk id="5" creationId="{E2F52457-4CD0-4953-A06F-BAF4D97746EC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43.856" v="118"/>
        <pc:sldMkLst>
          <pc:docMk/>
          <pc:sldMk cId="244417958" sldId="321"/>
        </pc:sldMkLst>
        <pc:spChg chg="add del">
          <ac:chgData name="内田 陽子" userId="S::yoko_uchida@jpfgojp.onmicrosoft.com::3ba88787-b8da-4fc8-a417-83f627a88c5e" providerId="AD" clId="Web-{A5E0FCA2-D4B8-ED1D-70A2-B1570059768C}" dt="2020-06-17T03:37:43.856" v="118"/>
          <ac:spMkLst>
            <pc:docMk/>
            <pc:sldMk cId="244417958" sldId="321"/>
            <ac:spMk id="2" creationId="{BE9B18B2-F544-4981-9840-38640FBF19AD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49.575" v="120"/>
        <pc:sldMkLst>
          <pc:docMk/>
          <pc:sldMk cId="2311197673" sldId="322"/>
        </pc:sldMkLst>
        <pc:spChg chg="add del">
          <ac:chgData name="内田 陽子" userId="S::yoko_uchida@jpfgojp.onmicrosoft.com::3ba88787-b8da-4fc8-a417-83f627a88c5e" providerId="AD" clId="Web-{A5E0FCA2-D4B8-ED1D-70A2-B1570059768C}" dt="2020-06-17T03:37:49.575" v="120"/>
          <ac:spMkLst>
            <pc:docMk/>
            <pc:sldMk cId="2311197673" sldId="322"/>
            <ac:spMk id="2" creationId="{0AEF8968-14C2-4FB9-BD92-2CB5DA824EC6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52.809" v="122"/>
        <pc:sldMkLst>
          <pc:docMk/>
          <pc:sldMk cId="280679059" sldId="323"/>
        </pc:sldMkLst>
        <pc:spChg chg="add del">
          <ac:chgData name="内田 陽子" userId="S::yoko_uchida@jpfgojp.onmicrosoft.com::3ba88787-b8da-4fc8-a417-83f627a88c5e" providerId="AD" clId="Web-{A5E0FCA2-D4B8-ED1D-70A2-B1570059768C}" dt="2020-06-17T03:37:52.809" v="122"/>
          <ac:spMkLst>
            <pc:docMk/>
            <pc:sldMk cId="280679059" sldId="323"/>
            <ac:spMk id="5" creationId="{48FA1A5E-8269-450B-9339-C043E25B4E3F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37:56.606" v="124"/>
        <pc:sldMkLst>
          <pc:docMk/>
          <pc:sldMk cId="368989237" sldId="324"/>
        </pc:sldMkLst>
        <pc:spChg chg="add del">
          <ac:chgData name="内田 陽子" userId="S::yoko_uchida@jpfgojp.onmicrosoft.com::3ba88787-b8da-4fc8-a417-83f627a88c5e" providerId="AD" clId="Web-{A5E0FCA2-D4B8-ED1D-70A2-B1570059768C}" dt="2020-06-17T03:37:56.606" v="124"/>
          <ac:spMkLst>
            <pc:docMk/>
            <pc:sldMk cId="368989237" sldId="324"/>
            <ac:spMk id="5" creationId="{FAB09A8D-FEFB-4B40-8EE2-01D03C39979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53.107" v="165"/>
        <pc:sldMkLst>
          <pc:docMk/>
          <pc:sldMk cId="4224396963" sldId="325"/>
        </pc:sldMkLst>
        <pc:spChg chg="add del">
          <ac:chgData name="内田 陽子" userId="S::yoko_uchida@jpfgojp.onmicrosoft.com::3ba88787-b8da-4fc8-a417-83f627a88c5e" providerId="AD" clId="Web-{A5E0FCA2-D4B8-ED1D-70A2-B1570059768C}" dt="2020-06-17T03:40:53.107" v="165"/>
          <ac:spMkLst>
            <pc:docMk/>
            <pc:sldMk cId="4224396963" sldId="325"/>
            <ac:spMk id="2" creationId="{64B3DC63-4A7E-4D06-8749-60926E9891FC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9:32.591" v="152"/>
        <pc:sldMkLst>
          <pc:docMk/>
          <pc:sldMk cId="2327999453" sldId="326"/>
        </pc:sldMkLst>
        <pc:spChg chg="mod">
          <ac:chgData name="内田 陽子" userId="S::yoko_uchida@jpfgojp.onmicrosoft.com::3ba88787-b8da-4fc8-a417-83f627a88c5e" providerId="AD" clId="Web-{A5E0FCA2-D4B8-ED1D-70A2-B1570059768C}" dt="2020-06-17T03:38:57.560" v="140" actId="1076"/>
          <ac:spMkLst>
            <pc:docMk/>
            <pc:sldMk cId="2327999453" sldId="326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A5E0FCA2-D4B8-ED1D-70A2-B1570059768C}" dt="2020-06-17T03:39:27.232" v="151"/>
          <ac:spMkLst>
            <pc:docMk/>
            <pc:sldMk cId="2327999453" sldId="32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9:01.419" v="145"/>
          <ac:spMkLst>
            <pc:docMk/>
            <pc:sldMk cId="2327999453" sldId="326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9:32.591" v="152"/>
          <ac:spMkLst>
            <pc:docMk/>
            <pc:sldMk cId="2327999453" sldId="326"/>
            <ac:spMk id="5" creationId="{40038174-EBE8-4BB0-BFF9-F2DDF7378E7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44" v="139" actId="1076"/>
          <ac:spMkLst>
            <pc:docMk/>
            <pc:sldMk cId="2327999453" sldId="326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39:07.388" v="147"/>
          <ac:spMkLst>
            <pc:docMk/>
            <pc:sldMk cId="2327999453" sldId="326"/>
            <ac:spMk id="8" creationId="{01694B58-0837-49B5-80A0-0E85C047B421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39:21.185" v="150"/>
          <ac:spMkLst>
            <pc:docMk/>
            <pc:sldMk cId="2327999453" sldId="326"/>
            <ac:spMk id="11" creationId="{27DC56F3-BF33-43D2-BF5D-FF89F92EB549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60" v="141" actId="1076"/>
          <ac:spMkLst>
            <pc:docMk/>
            <pc:sldMk cId="2327999453" sldId="32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75" v="142" actId="1076"/>
          <ac:spMkLst>
            <pc:docMk/>
            <pc:sldMk cId="2327999453" sldId="32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57.575" v="143" actId="1076"/>
          <ac:spMkLst>
            <pc:docMk/>
            <pc:sldMk cId="2327999453" sldId="326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7:20.157" v="256"/>
        <pc:sldMkLst>
          <pc:docMk/>
          <pc:sldMk cId="3864796698" sldId="327"/>
        </pc:sldMkLst>
        <pc:spChg chg="mod">
          <ac:chgData name="内田 陽子" userId="S::yoko_uchida@jpfgojp.onmicrosoft.com::3ba88787-b8da-4fc8-a417-83f627a88c5e" providerId="AD" clId="Web-{A5E0FCA2-D4B8-ED1D-70A2-B1570059768C}" dt="2020-06-17T03:45:20.453" v="251" actId="1076"/>
          <ac:spMkLst>
            <pc:docMk/>
            <pc:sldMk cId="3864796698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37" v="249" actId="1076"/>
          <ac:spMkLst>
            <pc:docMk/>
            <pc:sldMk cId="3864796698" sldId="327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A5E0FCA2-D4B8-ED1D-70A2-B1570059768C}" dt="2020-06-17T03:47:20.157" v="256"/>
          <ac:spMkLst>
            <pc:docMk/>
            <pc:sldMk cId="3864796698" sldId="327"/>
            <ac:spMk id="5" creationId="{570E4E0E-DCC1-48E3-9CF1-C91E8616945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37" v="250" actId="1076"/>
          <ac:spMkLst>
            <pc:docMk/>
            <pc:sldMk cId="3864796698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69" v="252" actId="1076"/>
          <ac:spMkLst>
            <pc:docMk/>
            <pc:sldMk cId="3864796698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69" v="253" actId="1076"/>
          <ac:spMkLst>
            <pc:docMk/>
            <pc:sldMk cId="3864796698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5:20.484" v="254" actId="1076"/>
          <ac:spMkLst>
            <pc:docMk/>
            <pc:sldMk cId="3864796698" sldId="32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4:50.031" v="248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A5E0FCA2-D4B8-ED1D-70A2-B1570059768C}" dt="2020-06-17T03:44:41.125" v="238" actId="1076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093" v="236" actId="1076"/>
          <ac:spMkLst>
            <pc:docMk/>
            <pc:sldMk cId="1670154552" sldId="32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3:40:23.232" v="156"/>
          <ac:spMkLst>
            <pc:docMk/>
            <pc:sldMk cId="1670154552" sldId="329"/>
            <ac:spMk id="4" creationId="{8F31C647-AF3A-4DB0-8FEA-D5F56504A564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44:50.031" v="248"/>
          <ac:spMkLst>
            <pc:docMk/>
            <pc:sldMk cId="1670154552" sldId="329"/>
            <ac:spMk id="5" creationId="{D7D80AF0-0609-4C2D-B1C6-5D838EDAEC8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09" v="237" actId="1076"/>
          <ac:spMkLst>
            <pc:docMk/>
            <pc:sldMk cId="1670154552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40" v="239" actId="1076"/>
          <ac:spMkLst>
            <pc:docMk/>
            <pc:sldMk cId="1670154552" sldId="32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40" v="240" actId="1076"/>
          <ac:spMkLst>
            <pc:docMk/>
            <pc:sldMk cId="1670154552" sldId="32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41.156" v="241" actId="1076"/>
          <ac:spMkLst>
            <pc:docMk/>
            <pc:sldMk cId="1670154552" sldId="329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42.279" v="161"/>
        <pc:sldMkLst>
          <pc:docMk/>
          <pc:sldMk cId="3542053917" sldId="330"/>
        </pc:sldMkLst>
        <pc:spChg chg="add del">
          <ac:chgData name="内田 陽子" userId="S::yoko_uchida@jpfgojp.onmicrosoft.com::3ba88787-b8da-4fc8-a417-83f627a88c5e" providerId="AD" clId="Web-{A5E0FCA2-D4B8-ED1D-70A2-B1570059768C}" dt="2020-06-17T03:40:42.279" v="161"/>
          <ac:spMkLst>
            <pc:docMk/>
            <pc:sldMk cId="3542053917" sldId="330"/>
            <ac:spMk id="2" creationId="{B00B2143-0379-47A1-AB5C-F103480B45B2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47.185" v="163"/>
        <pc:sldMkLst>
          <pc:docMk/>
          <pc:sldMk cId="457820604" sldId="331"/>
        </pc:sldMkLst>
        <pc:spChg chg="add del">
          <ac:chgData name="内田 陽子" userId="S::yoko_uchida@jpfgojp.onmicrosoft.com::3ba88787-b8da-4fc8-a417-83f627a88c5e" providerId="AD" clId="Web-{A5E0FCA2-D4B8-ED1D-70A2-B1570059768C}" dt="2020-06-17T03:40:47.185" v="163"/>
          <ac:spMkLst>
            <pc:docMk/>
            <pc:sldMk cId="457820604" sldId="331"/>
            <ac:spMk id="5" creationId="{C44A29F2-75A4-42A6-BBBA-438FB907C310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38:27.872" v="135"/>
        <pc:sldMkLst>
          <pc:docMk/>
          <pc:sldMk cId="324226973" sldId="334"/>
        </pc:sldMkLst>
        <pc:spChg chg="mod">
          <ac:chgData name="内田 陽子" userId="S::yoko_uchida@jpfgojp.onmicrosoft.com::3ba88787-b8da-4fc8-a417-83f627a88c5e" providerId="AD" clId="Web-{A5E0FCA2-D4B8-ED1D-70A2-B1570059768C}" dt="2020-06-17T03:38:18.528" v="129" actId="1076"/>
          <ac:spMkLst>
            <pc:docMk/>
            <pc:sldMk cId="324226973" sldId="33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497" v="127" actId="1076"/>
          <ac:spMkLst>
            <pc:docMk/>
            <pc:sldMk cId="324226973" sldId="33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38:22.231" v="134"/>
          <ac:spMkLst>
            <pc:docMk/>
            <pc:sldMk cId="324226973" sldId="33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A5E0FCA2-D4B8-ED1D-70A2-B1570059768C}" dt="2020-06-17T03:38:27.872" v="135"/>
          <ac:spMkLst>
            <pc:docMk/>
            <pc:sldMk cId="324226973" sldId="334"/>
            <ac:spMk id="5" creationId="{03A664C3-6D32-44E3-B377-2C3D1D911993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13" v="128" actId="1076"/>
          <ac:spMkLst>
            <pc:docMk/>
            <pc:sldMk cId="324226973" sldId="33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28" v="130" actId="1076"/>
          <ac:spMkLst>
            <pc:docMk/>
            <pc:sldMk cId="324226973" sldId="33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44" v="131" actId="1076"/>
          <ac:spMkLst>
            <pc:docMk/>
            <pc:sldMk cId="324226973" sldId="33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38:18.544" v="132" actId="1076"/>
          <ac:spMkLst>
            <pc:docMk/>
            <pc:sldMk cId="324226973" sldId="334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0:56.045" v="167"/>
        <pc:sldMkLst>
          <pc:docMk/>
          <pc:sldMk cId="1746018311" sldId="335"/>
        </pc:sldMkLst>
        <pc:spChg chg="add del">
          <ac:chgData name="内田 陽子" userId="S::yoko_uchida@jpfgojp.onmicrosoft.com::3ba88787-b8da-4fc8-a417-83f627a88c5e" providerId="AD" clId="Web-{A5E0FCA2-D4B8-ED1D-70A2-B1570059768C}" dt="2020-06-17T03:40:56.045" v="167"/>
          <ac:spMkLst>
            <pc:docMk/>
            <pc:sldMk cId="1746018311" sldId="335"/>
            <ac:spMk id="2" creationId="{3BBB727D-57E4-4686-BE93-99693662BAF8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2:18.186" v="183"/>
        <pc:sldMkLst>
          <pc:docMk/>
          <pc:sldMk cId="2022039436" sldId="336"/>
        </pc:sldMkLst>
        <pc:spChg chg="add del ord">
          <ac:chgData name="内田 陽子" userId="S::yoko_uchida@jpfgojp.onmicrosoft.com::3ba88787-b8da-4fc8-a417-83f627a88c5e" providerId="AD" clId="Web-{A5E0FCA2-D4B8-ED1D-70A2-B1570059768C}" dt="2020-06-17T03:42:18.186" v="183"/>
          <ac:spMkLst>
            <pc:docMk/>
            <pc:sldMk cId="2022039436" sldId="336"/>
            <ac:spMk id="2" creationId="{8AE82CB6-4BBA-49D2-9159-B977DF8AEF01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1:59.280" v="178" actId="1076"/>
          <ac:spMkLst>
            <pc:docMk/>
            <pc:sldMk cId="2022039436" sldId="33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5E0FCA2-D4B8-ED1D-70A2-B1570059768C}" dt="2020-06-17T03:42:04.045" v="181"/>
          <ac:spMkLst>
            <pc:docMk/>
            <pc:sldMk cId="2022039436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1:59.280" v="179" actId="1076"/>
          <ac:spMkLst>
            <pc:docMk/>
            <pc:sldMk cId="2022039436" sldId="33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4:09.952" v="228"/>
        <pc:sldMkLst>
          <pc:docMk/>
          <pc:sldMk cId="3222438773" sldId="338"/>
        </pc:sldMkLst>
        <pc:spChg chg="mod">
          <ac:chgData name="内田 陽子" userId="S::yoko_uchida@jpfgojp.onmicrosoft.com::3ba88787-b8da-4fc8-a417-83f627a88c5e" providerId="AD" clId="Web-{A5E0FCA2-D4B8-ED1D-70A2-B1570059768C}" dt="2020-06-17T03:44:06.124" v="224" actId="1076"/>
          <ac:spMkLst>
            <pc:docMk/>
            <pc:sldMk cId="3222438773" sldId="3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09" v="222" actId="1076"/>
          <ac:spMkLst>
            <pc:docMk/>
            <pc:sldMk cId="3222438773" sldId="338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A5E0FCA2-D4B8-ED1D-70A2-B1570059768C}" dt="2020-06-17T03:44:09.952" v="228"/>
          <ac:spMkLst>
            <pc:docMk/>
            <pc:sldMk cId="3222438773" sldId="338"/>
            <ac:spMk id="5" creationId="{D7CB1E7C-39E5-46A7-96D1-41C6B11A80F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24" v="223" actId="1076"/>
          <ac:spMkLst>
            <pc:docMk/>
            <pc:sldMk cId="3222438773" sldId="3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40" v="225" actId="1076"/>
          <ac:spMkLst>
            <pc:docMk/>
            <pc:sldMk cId="3222438773" sldId="33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40" v="226" actId="1076"/>
          <ac:spMkLst>
            <pc:docMk/>
            <pc:sldMk cId="3222438773" sldId="33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4:06.156" v="227" actId="1076"/>
          <ac:spMkLst>
            <pc:docMk/>
            <pc:sldMk cId="3222438773" sldId="338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A5E0FCA2-D4B8-ED1D-70A2-B1570059768C}" dt="2020-06-17T03:41:08.482" v="170"/>
        <pc:sldMkLst>
          <pc:docMk/>
          <pc:sldMk cId="65737217" sldId="339"/>
        </pc:sldMkLst>
        <pc:spChg chg="add del">
          <ac:chgData name="内田 陽子" userId="S::yoko_uchida@jpfgojp.onmicrosoft.com::3ba88787-b8da-4fc8-a417-83f627a88c5e" providerId="AD" clId="Web-{A5E0FCA2-D4B8-ED1D-70A2-B1570059768C}" dt="2020-06-17T03:41:08.482" v="170"/>
          <ac:spMkLst>
            <pc:docMk/>
            <pc:sldMk cId="65737217" sldId="339"/>
            <ac:spMk id="2" creationId="{FDE1B615-943C-4FF9-8FF7-80727F0AFF74}"/>
          </ac:spMkLst>
        </pc:spChg>
      </pc:sldChg>
      <pc:sldChg chg="addSp delSp modSp">
        <pc:chgData name="内田 陽子" userId="S::yoko_uchida@jpfgojp.onmicrosoft.com::3ba88787-b8da-4fc8-a417-83f627a88c5e" providerId="AD" clId="Web-{A5E0FCA2-D4B8-ED1D-70A2-B1570059768C}" dt="2020-06-17T03:43:11.499" v="195"/>
        <pc:sldMkLst>
          <pc:docMk/>
          <pc:sldMk cId="3841924907" sldId="340"/>
        </pc:sldMkLst>
        <pc:spChg chg="add del ord">
          <ac:chgData name="内田 陽子" userId="S::yoko_uchida@jpfgojp.onmicrosoft.com::3ba88787-b8da-4fc8-a417-83f627a88c5e" providerId="AD" clId="Web-{A5E0FCA2-D4B8-ED1D-70A2-B1570059768C}" dt="2020-06-17T03:43:11.499" v="195"/>
          <ac:spMkLst>
            <pc:docMk/>
            <pc:sldMk cId="3841924907" sldId="340"/>
            <ac:spMk id="2" creationId="{D0165328-4A63-4FD6-80F3-DF17DC402DBE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55" v="189" actId="1076"/>
          <ac:spMkLst>
            <pc:docMk/>
            <pc:sldMk cId="3841924907" sldId="340"/>
            <ac:spMk id="13" creationId="{EA0BBA86-4B4C-412E-B7E7-E7148775EC39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71" v="190" actId="1076"/>
          <ac:spMkLst>
            <pc:docMk/>
            <pc:sldMk cId="3841924907" sldId="340"/>
            <ac:spMk id="15" creationId="{619FD1EB-F4AD-427D-B544-F4F493BB7094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71" v="191" actId="1076"/>
          <ac:spMkLst>
            <pc:docMk/>
            <pc:sldMk cId="3841924907" sldId="340"/>
            <ac:spMk id="17" creationId="{D4F3C30F-2E0C-4EC9-A2C8-0E8B9E568C30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86" v="192" actId="1076"/>
          <ac:spMkLst>
            <pc:docMk/>
            <pc:sldMk cId="3841924907" sldId="340"/>
            <ac:spMk id="19" creationId="{AC6B1117-9CA4-4F64-8344-2059F7157B67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686" v="193" actId="1076"/>
          <ac:spMkLst>
            <pc:docMk/>
            <pc:sldMk cId="3841924907" sldId="340"/>
            <ac:spMk id="21" creationId="{FFAB4727-B9EC-4FCB-8417-916005563756}"/>
          </ac:spMkLst>
        </pc:spChg>
        <pc:spChg chg="mod">
          <ac:chgData name="内田 陽子" userId="S::yoko_uchida@jpfgojp.onmicrosoft.com::3ba88787-b8da-4fc8-a417-83f627a88c5e" providerId="AD" clId="Web-{A5E0FCA2-D4B8-ED1D-70A2-B1570059768C}" dt="2020-06-17T03:43:08.702" v="194" actId="1076"/>
          <ac:spMkLst>
            <pc:docMk/>
            <pc:sldMk cId="3841924907" sldId="340"/>
            <ac:spMk id="23" creationId="{D9E4DEF4-01B8-4053-AFA2-33A055BD0A04}"/>
          </ac:spMkLst>
        </pc:spChg>
      </pc:sldChg>
    </pc:docChg>
  </pc:docChgLst>
  <pc:docChgLst>
    <pc:chgData name="佐藤 琴乃" userId="S::kotono_sato@jpfgojp.onmicrosoft.com::2230d9ee-5755-4738-bed6-b68085c1b120" providerId="AD" clId="Web-{9BB5937B-BB84-E612-6F09-AD88DC507D3D}"/>
    <pc:docChg chg="modSld">
      <pc:chgData name="佐藤 琴乃" userId="S::kotono_sato@jpfgojp.onmicrosoft.com::2230d9ee-5755-4738-bed6-b68085c1b120" providerId="AD" clId="Web-{9BB5937B-BB84-E612-6F09-AD88DC507D3D}" dt="2020-07-17T08:39:44.716" v="39" actId="20577"/>
      <pc:docMkLst>
        <pc:docMk/>
      </pc:docMkLst>
      <pc:sldChg chg="modSp">
        <pc:chgData name="佐藤 琴乃" userId="S::kotono_sato@jpfgojp.onmicrosoft.com::2230d9ee-5755-4738-bed6-b68085c1b120" providerId="AD" clId="Web-{9BB5937B-BB84-E612-6F09-AD88DC507D3D}" dt="2020-07-17T08:35:02.827" v="7"/>
        <pc:sldMkLst>
          <pc:docMk/>
          <pc:sldMk cId="2283284937" sldId="277"/>
        </pc:sldMkLst>
        <pc:spChg chg="mod">
          <ac:chgData name="佐藤 琴乃" userId="S::kotono_sato@jpfgojp.onmicrosoft.com::2230d9ee-5755-4738-bed6-b68085c1b120" providerId="AD" clId="Web-{9BB5937B-BB84-E612-6F09-AD88DC507D3D}" dt="2020-07-17T08:35:02.827" v="7"/>
          <ac:spMkLst>
            <pc:docMk/>
            <pc:sldMk cId="2283284937" sldId="277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30.592" v="13"/>
        <pc:sldMkLst>
          <pc:docMk/>
          <pc:sldMk cId="2720290243" sldId="278"/>
        </pc:sldMkLst>
        <pc:spChg chg="mod">
          <ac:chgData name="佐藤 琴乃" userId="S::kotono_sato@jpfgojp.onmicrosoft.com::2230d9ee-5755-4738-bed6-b68085c1b120" providerId="AD" clId="Web-{9BB5937B-BB84-E612-6F09-AD88DC507D3D}" dt="2020-07-17T08:35:30.592" v="13"/>
          <ac:spMkLst>
            <pc:docMk/>
            <pc:sldMk cId="27202902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06.170" v="8"/>
        <pc:sldMkLst>
          <pc:docMk/>
          <pc:sldMk cId="3107100717" sldId="283"/>
        </pc:sldMkLst>
        <pc:spChg chg="mod">
          <ac:chgData name="佐藤 琴乃" userId="S::kotono_sato@jpfgojp.onmicrosoft.com::2230d9ee-5755-4738-bed6-b68085c1b120" providerId="AD" clId="Web-{9BB5937B-BB84-E612-6F09-AD88DC507D3D}" dt="2020-07-17T08:35:06.170" v="8"/>
          <ac:spMkLst>
            <pc:docMk/>
            <pc:sldMk cId="3107100717" sldId="28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4:26.717" v="0"/>
        <pc:sldMkLst>
          <pc:docMk/>
          <pc:sldMk cId="2603153985" sldId="288"/>
        </pc:sldMkLst>
        <pc:spChg chg="mod">
          <ac:chgData name="佐藤 琴乃" userId="S::kotono_sato@jpfgojp.onmicrosoft.com::2230d9ee-5755-4738-bed6-b68085c1b120" providerId="AD" clId="Web-{9BB5937B-BB84-E612-6F09-AD88DC507D3D}" dt="2020-07-17T08:34:26.717" v="0"/>
          <ac:spMkLst>
            <pc:docMk/>
            <pc:sldMk cId="2603153985" sldId="28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7:15.404" v="34" actId="1076"/>
        <pc:sldMkLst>
          <pc:docMk/>
          <pc:sldMk cId="2915071554" sldId="293"/>
        </pc:sldMkLst>
        <pc:spChg chg="mod">
          <ac:chgData name="佐藤 琴乃" userId="S::kotono_sato@jpfgojp.onmicrosoft.com::2230d9ee-5755-4738-bed6-b68085c1b120" providerId="AD" clId="Web-{9BB5937B-BB84-E612-6F09-AD88DC507D3D}" dt="2020-07-17T08:37:15.404" v="34" actId="1076"/>
          <ac:spMkLst>
            <pc:docMk/>
            <pc:sldMk cId="2915071554" sldId="29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9:32.685" v="38" actId="20577"/>
        <pc:sldMkLst>
          <pc:docMk/>
          <pc:sldMk cId="1323552019" sldId="294"/>
        </pc:sldMkLst>
        <pc:spChg chg="mod">
          <ac:chgData name="佐藤 琴乃" userId="S::kotono_sato@jpfgojp.onmicrosoft.com::2230d9ee-5755-4738-bed6-b68085c1b120" providerId="AD" clId="Web-{9BB5937B-BB84-E612-6F09-AD88DC507D3D}" dt="2020-07-17T08:39:32.685" v="38" actId="20577"/>
          <ac:spMkLst>
            <pc:docMk/>
            <pc:sldMk cId="1323552019" sldId="29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4:36.686" v="1"/>
        <pc:sldMkLst>
          <pc:docMk/>
          <pc:sldMk cId="4042142656" sldId="309"/>
        </pc:sldMkLst>
        <pc:spChg chg="mod">
          <ac:chgData name="佐藤 琴乃" userId="S::kotono_sato@jpfgojp.onmicrosoft.com::2230d9ee-5755-4738-bed6-b68085c1b120" providerId="AD" clId="Web-{9BB5937B-BB84-E612-6F09-AD88DC507D3D}" dt="2020-07-17T08:34:36.686" v="1"/>
          <ac:spMkLst>
            <pc:docMk/>
            <pc:sldMk cId="4042142656" sldId="30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4:51.858" v="5" actId="1076"/>
        <pc:sldMkLst>
          <pc:docMk/>
          <pc:sldMk cId="1987122210" sldId="310"/>
        </pc:sldMkLst>
        <pc:spChg chg="mod">
          <ac:chgData name="佐藤 琴乃" userId="S::kotono_sato@jpfgojp.onmicrosoft.com::2230d9ee-5755-4738-bed6-b68085c1b120" providerId="AD" clId="Web-{9BB5937B-BB84-E612-6F09-AD88DC507D3D}" dt="2020-07-17T08:34:51.858" v="5" actId="1076"/>
          <ac:spMkLst>
            <pc:docMk/>
            <pc:sldMk cId="1987122210" sldId="31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4:57.452" v="6"/>
        <pc:sldMkLst>
          <pc:docMk/>
          <pc:sldMk cId="3637094930" sldId="311"/>
        </pc:sldMkLst>
        <pc:spChg chg="mod">
          <ac:chgData name="佐藤 琴乃" userId="S::kotono_sato@jpfgojp.onmicrosoft.com::2230d9ee-5755-4738-bed6-b68085c1b120" providerId="AD" clId="Web-{9BB5937B-BB84-E612-6F09-AD88DC507D3D}" dt="2020-07-17T08:34:57.452" v="6"/>
          <ac:spMkLst>
            <pc:docMk/>
            <pc:sldMk cId="3637094930" sldId="31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14.045" v="10" actId="1076"/>
        <pc:sldMkLst>
          <pc:docMk/>
          <pc:sldMk cId="4280229111" sldId="313"/>
        </pc:sldMkLst>
        <pc:spChg chg="mod">
          <ac:chgData name="佐藤 琴乃" userId="S::kotono_sato@jpfgojp.onmicrosoft.com::2230d9ee-5755-4738-bed6-b68085c1b120" providerId="AD" clId="Web-{9BB5937B-BB84-E612-6F09-AD88DC507D3D}" dt="2020-07-17T08:35:14.045" v="10" actId="1076"/>
          <ac:spMkLst>
            <pc:docMk/>
            <pc:sldMk cId="4280229111" sldId="3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8:54.919" v="35" actId="20577"/>
        <pc:sldMkLst>
          <pc:docMk/>
          <pc:sldMk cId="2667874630" sldId="314"/>
        </pc:sldMkLst>
        <pc:spChg chg="mod">
          <ac:chgData name="佐藤 琴乃" userId="S::kotono_sato@jpfgojp.onmicrosoft.com::2230d9ee-5755-4738-bed6-b68085c1b120" providerId="AD" clId="Web-{9BB5937B-BB84-E612-6F09-AD88DC507D3D}" dt="2020-07-17T08:38:54.919" v="35" actId="20577"/>
          <ac:spMkLst>
            <pc:docMk/>
            <pc:sldMk cId="2667874630" sldId="31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27.233" v="12"/>
        <pc:sldMkLst>
          <pc:docMk/>
          <pc:sldMk cId="3825169853" sldId="318"/>
        </pc:sldMkLst>
        <pc:spChg chg="mod">
          <ac:chgData name="佐藤 琴乃" userId="S::kotono_sato@jpfgojp.onmicrosoft.com::2230d9ee-5755-4738-bed6-b68085c1b120" providerId="AD" clId="Web-{9BB5937B-BB84-E612-6F09-AD88DC507D3D}" dt="2020-07-17T08:35:27.233" v="12"/>
          <ac:spMkLst>
            <pc:docMk/>
            <pc:sldMk cId="3825169853" sldId="31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37.030" v="14"/>
        <pc:sldMkLst>
          <pc:docMk/>
          <pc:sldMk cId="3863032254" sldId="320"/>
        </pc:sldMkLst>
        <pc:spChg chg="mod">
          <ac:chgData name="佐藤 琴乃" userId="S::kotono_sato@jpfgojp.onmicrosoft.com::2230d9ee-5755-4738-bed6-b68085c1b120" providerId="AD" clId="Web-{9BB5937B-BB84-E612-6F09-AD88DC507D3D}" dt="2020-07-17T08:35:37.030" v="14"/>
          <ac:spMkLst>
            <pc:docMk/>
            <pc:sldMk cId="3863032254" sldId="32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9:08.763" v="36" actId="20577"/>
        <pc:sldMkLst>
          <pc:docMk/>
          <pc:sldMk cId="280679059" sldId="323"/>
        </pc:sldMkLst>
        <pc:spChg chg="mod">
          <ac:chgData name="佐藤 琴乃" userId="S::kotono_sato@jpfgojp.onmicrosoft.com::2230d9ee-5755-4738-bed6-b68085c1b120" providerId="AD" clId="Web-{9BB5937B-BB84-E612-6F09-AD88DC507D3D}" dt="2020-07-17T08:39:08.763" v="36" actId="20577"/>
          <ac:spMkLst>
            <pc:docMk/>
            <pc:sldMk cId="280679059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31.185" v="24"/>
        <pc:sldMkLst>
          <pc:docMk/>
          <pc:sldMk cId="4224396963" sldId="325"/>
        </pc:sldMkLst>
        <pc:spChg chg="mod">
          <ac:chgData name="佐藤 琴乃" userId="S::kotono_sato@jpfgojp.onmicrosoft.com::2230d9ee-5755-4738-bed6-b68085c1b120" providerId="AD" clId="Web-{9BB5937B-BB84-E612-6F09-AD88DC507D3D}" dt="2020-07-17T08:36:31.185" v="24"/>
          <ac:spMkLst>
            <pc:docMk/>
            <pc:sldMk cId="4224396963" sldId="32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9:18.278" v="37" actId="20577"/>
        <pc:sldMkLst>
          <pc:docMk/>
          <pc:sldMk cId="2327999453" sldId="326"/>
        </pc:sldMkLst>
        <pc:spChg chg="mod">
          <ac:chgData name="佐藤 琴乃" userId="S::kotono_sato@jpfgojp.onmicrosoft.com::2230d9ee-5755-4738-bed6-b68085c1b120" providerId="AD" clId="Web-{9BB5937B-BB84-E612-6F09-AD88DC507D3D}" dt="2020-07-17T08:39:18.278" v="37" actId="20577"/>
          <ac:spMkLst>
            <pc:docMk/>
            <pc:sldMk cId="2327999453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57.467" v="17"/>
        <pc:sldMkLst>
          <pc:docMk/>
          <pc:sldMk cId="3864796698" sldId="327"/>
        </pc:sldMkLst>
        <pc:spChg chg="mod">
          <ac:chgData name="佐藤 琴乃" userId="S::kotono_sato@jpfgojp.onmicrosoft.com::2230d9ee-5755-4738-bed6-b68085c1b120" providerId="AD" clId="Web-{9BB5937B-BB84-E612-6F09-AD88DC507D3D}" dt="2020-07-17T08:35:57.467" v="17"/>
          <ac:spMkLst>
            <pc:docMk/>
            <pc:sldMk cId="3864796698" sldId="32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02.469" v="18"/>
        <pc:sldMkLst>
          <pc:docMk/>
          <pc:sldMk cId="1670154552" sldId="329"/>
        </pc:sldMkLst>
        <pc:spChg chg="mod">
          <ac:chgData name="佐藤 琴乃" userId="S::kotono_sato@jpfgojp.onmicrosoft.com::2230d9ee-5755-4738-bed6-b68085c1b120" providerId="AD" clId="Web-{9BB5937B-BB84-E612-6F09-AD88DC507D3D}" dt="2020-07-17T08:36:02.469" v="18"/>
          <ac:spMkLst>
            <pc:docMk/>
            <pc:sldMk cId="1670154552" sldId="329"/>
            <ac:spMk id="10" creationId="{61627073-6998-4F77-AC4E-9AF389D209BF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11.623" v="19"/>
        <pc:sldMkLst>
          <pc:docMk/>
          <pc:sldMk cId="457820604" sldId="331"/>
        </pc:sldMkLst>
        <pc:spChg chg="mod">
          <ac:chgData name="佐藤 琴乃" userId="S::kotono_sato@jpfgojp.onmicrosoft.com::2230d9ee-5755-4738-bed6-b68085c1b120" providerId="AD" clId="Web-{9BB5937B-BB84-E612-6F09-AD88DC507D3D}" dt="2020-07-17T08:36:11.623" v="19"/>
          <ac:spMkLst>
            <pc:docMk/>
            <pc:sldMk cId="457820604" sldId="33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21.685" v="22"/>
        <pc:sldMkLst>
          <pc:docMk/>
          <pc:sldMk cId="4212335136" sldId="332"/>
        </pc:sldMkLst>
        <pc:spChg chg="mod">
          <ac:chgData name="佐藤 琴乃" userId="S::kotono_sato@jpfgojp.onmicrosoft.com::2230d9ee-5755-4738-bed6-b68085c1b120" providerId="AD" clId="Web-{9BB5937B-BB84-E612-6F09-AD88DC507D3D}" dt="2020-07-17T08:36:21.685" v="22"/>
          <ac:spMkLst>
            <pc:docMk/>
            <pc:sldMk cId="4212335136" sldId="33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27.795" v="23"/>
        <pc:sldMkLst>
          <pc:docMk/>
          <pc:sldMk cId="739169526" sldId="333"/>
        </pc:sldMkLst>
        <pc:spChg chg="mod">
          <ac:chgData name="佐藤 琴乃" userId="S::kotono_sato@jpfgojp.onmicrosoft.com::2230d9ee-5755-4738-bed6-b68085c1b120" providerId="AD" clId="Web-{9BB5937B-BB84-E612-6F09-AD88DC507D3D}" dt="2020-07-17T08:36:27.795" v="23"/>
          <ac:spMkLst>
            <pc:docMk/>
            <pc:sldMk cId="739169526" sldId="33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5:50.811" v="16"/>
        <pc:sldMkLst>
          <pc:docMk/>
          <pc:sldMk cId="324226973" sldId="334"/>
        </pc:sldMkLst>
        <pc:spChg chg="mod">
          <ac:chgData name="佐藤 琴乃" userId="S::kotono_sato@jpfgojp.onmicrosoft.com::2230d9ee-5755-4738-bed6-b68085c1b120" providerId="AD" clId="Web-{9BB5937B-BB84-E612-6F09-AD88DC507D3D}" dt="2020-07-17T08:35:50.811" v="16"/>
          <ac:spMkLst>
            <pc:docMk/>
            <pc:sldMk cId="324226973" sldId="33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35.014" v="25"/>
        <pc:sldMkLst>
          <pc:docMk/>
          <pc:sldMk cId="1746018311" sldId="335"/>
        </pc:sldMkLst>
        <pc:spChg chg="mod">
          <ac:chgData name="佐藤 琴乃" userId="S::kotono_sato@jpfgojp.onmicrosoft.com::2230d9ee-5755-4738-bed6-b68085c1b120" providerId="AD" clId="Web-{9BB5937B-BB84-E612-6F09-AD88DC507D3D}" dt="2020-07-17T08:36:35.014" v="25"/>
          <ac:spMkLst>
            <pc:docMk/>
            <pc:sldMk cId="1746018311" sldId="33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9:44.716" v="39" actId="20577"/>
        <pc:sldMkLst>
          <pc:docMk/>
          <pc:sldMk cId="2022039436" sldId="336"/>
        </pc:sldMkLst>
        <pc:spChg chg="mod">
          <ac:chgData name="佐藤 琴乃" userId="S::kotono_sato@jpfgojp.onmicrosoft.com::2230d9ee-5755-4738-bed6-b68085c1b120" providerId="AD" clId="Web-{9BB5937B-BB84-E612-6F09-AD88DC507D3D}" dt="2020-07-17T08:39:44.716" v="39" actId="20577"/>
          <ac:spMkLst>
            <pc:docMk/>
            <pc:sldMk cId="2022039436" sldId="33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44.576" v="27" actId="14100"/>
        <pc:sldMkLst>
          <pc:docMk/>
          <pc:sldMk cId="3701498271" sldId="337"/>
        </pc:sldMkLst>
        <pc:spChg chg="mod">
          <ac:chgData name="佐藤 琴乃" userId="S::kotono_sato@jpfgojp.onmicrosoft.com::2230d9ee-5755-4738-bed6-b68085c1b120" providerId="AD" clId="Web-{9BB5937B-BB84-E612-6F09-AD88DC507D3D}" dt="2020-07-17T08:36:44.576" v="27" actId="14100"/>
          <ac:spMkLst>
            <pc:docMk/>
            <pc:sldMk cId="3701498271" sldId="33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47.842" v="28"/>
        <pc:sldMkLst>
          <pc:docMk/>
          <pc:sldMk cId="3222438773" sldId="338"/>
        </pc:sldMkLst>
        <pc:spChg chg="mod">
          <ac:chgData name="佐藤 琴乃" userId="S::kotono_sato@jpfgojp.onmicrosoft.com::2230d9ee-5755-4738-bed6-b68085c1b120" providerId="AD" clId="Web-{9BB5937B-BB84-E612-6F09-AD88DC507D3D}" dt="2020-07-17T08:36:47.842" v="28"/>
          <ac:spMkLst>
            <pc:docMk/>
            <pc:sldMk cId="3222438773" sldId="3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BB5937B-BB84-E612-6F09-AD88DC507D3D}" dt="2020-07-17T08:36:59.295" v="31" actId="1076"/>
        <pc:sldMkLst>
          <pc:docMk/>
          <pc:sldMk cId="65737217" sldId="339"/>
        </pc:sldMkLst>
        <pc:spChg chg="mod">
          <ac:chgData name="佐藤 琴乃" userId="S::kotono_sato@jpfgojp.onmicrosoft.com::2230d9ee-5755-4738-bed6-b68085c1b120" providerId="AD" clId="Web-{9BB5937B-BB84-E612-6F09-AD88DC507D3D}" dt="2020-07-17T08:36:59.295" v="31" actId="1076"/>
          <ac:spMkLst>
            <pc:docMk/>
            <pc:sldMk cId="65737217" sldId="339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2DAC47D6-8B9D-135B-8735-BB064321ED39}"/>
    <pc:docChg chg="modSld sldOrd">
      <pc:chgData name="内田 陽子" userId="S::yoko_uchida@jpfgojp.onmicrosoft.com::3ba88787-b8da-4fc8-a417-83f627a88c5e" providerId="AD" clId="Web-{2DAC47D6-8B9D-135B-8735-BB064321ED39}" dt="2020-05-22T12:31:27.263" v="86" actId="1076"/>
      <pc:docMkLst>
        <pc:docMk/>
      </pc:docMkLst>
      <pc:sldChg chg="addSp delSp modSp">
        <pc:chgData name="内田 陽子" userId="S::yoko_uchida@jpfgojp.onmicrosoft.com::3ba88787-b8da-4fc8-a417-83f627a88c5e" providerId="AD" clId="Web-{2DAC47D6-8B9D-135B-8735-BB064321ED39}" dt="2020-05-22T12:27:42.998" v="36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2DAC47D6-8B9D-135B-8735-BB064321ED39}" dt="2020-05-22T12:25:50.593" v="20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25:40.156" v="2" actId="20577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2DAC47D6-8B9D-135B-8735-BB064321ED39}" dt="2020-05-22T12:27:16.686" v="31"/>
          <ac:picMkLst>
            <pc:docMk/>
            <pc:sldMk cId="2010396247" sldId="258"/>
            <ac:picMk id="5" creationId="{6E5C79FE-FB42-4CFC-A8F2-91C6963A2AFA}"/>
          </ac:picMkLst>
        </pc:picChg>
        <pc:picChg chg="add mod modCrop">
          <ac:chgData name="内田 陽子" userId="S::yoko_uchida@jpfgojp.onmicrosoft.com::3ba88787-b8da-4fc8-a417-83f627a88c5e" providerId="AD" clId="Web-{2DAC47D6-8B9D-135B-8735-BB064321ED39}" dt="2020-05-22T12:27:42.998" v="36" actId="1076"/>
          <ac:picMkLst>
            <pc:docMk/>
            <pc:sldMk cId="2010396247" sldId="258"/>
            <ac:picMk id="6" creationId="{2B611DD2-6AFA-4A4A-83EE-2AEE28EE4427}"/>
          </ac:picMkLst>
        </pc:picChg>
      </pc:sldChg>
      <pc:sldChg chg="addSp delSp modSp ord">
        <pc:chgData name="内田 陽子" userId="S::yoko_uchida@jpfgojp.onmicrosoft.com::3ba88787-b8da-4fc8-a417-83f627a88c5e" providerId="AD" clId="Web-{2DAC47D6-8B9D-135B-8735-BB064321ED39}" dt="2020-05-22T12:31:27.263" v="86" actId="1076"/>
        <pc:sldMkLst>
          <pc:docMk/>
          <pc:sldMk cId="651614623" sldId="275"/>
        </pc:sldMkLst>
        <pc:spChg chg="mod">
          <ac:chgData name="内田 陽子" userId="S::yoko_uchida@jpfgojp.onmicrosoft.com::3ba88787-b8da-4fc8-a417-83f627a88c5e" providerId="AD" clId="Web-{2DAC47D6-8B9D-135B-8735-BB064321ED39}" dt="2020-05-22T12:30:10.763" v="76" actId="20577"/>
          <ac:spMkLst>
            <pc:docMk/>
            <pc:sldMk cId="65161462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AC47D6-8B9D-135B-8735-BB064321ED39}" dt="2020-05-22T12:31:21.356" v="84" actId="1076"/>
          <ac:spMkLst>
            <pc:docMk/>
            <pc:sldMk cId="651614623" sldId="275"/>
            <ac:spMk id="8" creationId="{A4E22D81-7707-4609-93A7-B39CC58AA0AE}"/>
          </ac:spMkLst>
        </pc:spChg>
        <pc:picChg chg="add mod">
          <ac:chgData name="内田 陽子" userId="S::yoko_uchida@jpfgojp.onmicrosoft.com::3ba88787-b8da-4fc8-a417-83f627a88c5e" providerId="AD" clId="Web-{2DAC47D6-8B9D-135B-8735-BB064321ED39}" dt="2020-05-22T12:31:27.263" v="86" actId="1076"/>
          <ac:picMkLst>
            <pc:docMk/>
            <pc:sldMk cId="651614623" sldId="275"/>
            <ac:picMk id="2" creationId="{828683A6-A47A-4946-97E8-17C14B349CBA}"/>
          </ac:picMkLst>
        </pc:picChg>
        <pc:picChg chg="del">
          <ac:chgData name="内田 陽子" userId="S::yoko_uchida@jpfgojp.onmicrosoft.com::3ba88787-b8da-4fc8-a417-83f627a88c5e" providerId="AD" clId="Web-{2DAC47D6-8B9D-135B-8735-BB064321ED39}" dt="2020-05-22T12:31:13.091" v="83"/>
          <ac:picMkLst>
            <pc:docMk/>
            <pc:sldMk cId="651614623" sldId="275"/>
            <ac:picMk id="5" creationId="{EFED17B2-A8CD-4784-8FCD-BA6287F8BFBF}"/>
          </ac:picMkLst>
        </pc:picChg>
      </pc:sldChg>
    </pc:docChg>
  </pc:docChgLst>
  <pc:docChgLst>
    <pc:chgData name="内田 陽子" userId="S::yoko_uchida@jpfgojp.onmicrosoft.com::3ba88787-b8da-4fc8-a417-83f627a88c5e" providerId="AD" clId="Web-{A06E41B1-8A90-8108-BA29-9BF3B53D77DB}"/>
    <pc:docChg chg="addSld delSld modSld sldOrd">
      <pc:chgData name="内田 陽子" userId="S::yoko_uchida@jpfgojp.onmicrosoft.com::3ba88787-b8da-4fc8-a417-83f627a88c5e" providerId="AD" clId="Web-{A06E41B1-8A90-8108-BA29-9BF3B53D77DB}" dt="2020-05-26T09:15:47.673" v="1721"/>
      <pc:docMkLst>
        <pc:docMk/>
      </pc:docMkLst>
      <pc:sldChg chg="del">
        <pc:chgData name="内田 陽子" userId="S::yoko_uchida@jpfgojp.onmicrosoft.com::3ba88787-b8da-4fc8-a417-83f627a88c5e" providerId="AD" clId="Web-{A06E41B1-8A90-8108-BA29-9BF3B53D77DB}" dt="2020-05-26T08:31:41.560" v="774"/>
        <pc:sldMkLst>
          <pc:docMk/>
          <pc:sldMk cId="575752094" sldId="280"/>
        </pc:sldMkLst>
      </pc:sldChg>
      <pc:sldChg chg="modSp">
        <pc:chgData name="内田 陽子" userId="S::yoko_uchida@jpfgojp.onmicrosoft.com::3ba88787-b8da-4fc8-a417-83f627a88c5e" providerId="AD" clId="Web-{A06E41B1-8A90-8108-BA29-9BF3B53D77DB}" dt="2020-05-26T07:59:23.886" v="146" actId="20577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A06E41B1-8A90-8108-BA29-9BF3B53D77DB}" dt="2020-05-26T07:58:43.433" v="51" actId="20577"/>
          <ac:spMkLst>
            <pc:docMk/>
            <pc:sldMk cId="1621167903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8:12.558" v="24" actId="20577"/>
          <ac:spMkLst>
            <pc:docMk/>
            <pc:sldMk cId="1621167903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6:15.229" v="3" actId="1076"/>
          <ac:spMkLst>
            <pc:docMk/>
            <pc:sldMk cId="1621167903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8:18.323" v="25" actId="1076"/>
          <ac:spMkLst>
            <pc:docMk/>
            <pc:sldMk cId="1621167903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9:09.886" v="107" actId="20577"/>
          <ac:spMkLst>
            <pc:docMk/>
            <pc:sldMk cId="1621167903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9:23.886" v="146" actId="20577"/>
          <ac:spMkLst>
            <pc:docMk/>
            <pc:sldMk cId="1621167903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7:58:56.058" v="82" actId="20577"/>
          <ac:spMkLst>
            <pc:docMk/>
            <pc:sldMk cId="1621167903" sldId="28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8:31:47.857" v="775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31:49.795" v="776"/>
        <pc:sldMkLst>
          <pc:docMk/>
          <pc:sldMk cId="1456684438" sldId="285"/>
        </pc:sldMkLst>
      </pc:sldChg>
      <pc:sldChg chg="modSp">
        <pc:chgData name="内田 陽子" userId="S::yoko_uchida@jpfgojp.onmicrosoft.com::3ba88787-b8da-4fc8-a417-83f627a88c5e" providerId="AD" clId="Web-{A06E41B1-8A90-8108-BA29-9BF3B53D77DB}" dt="2020-05-26T08:41:11.202" v="867" actId="1076"/>
        <pc:sldMkLst>
          <pc:docMk/>
          <pc:sldMk cId="1017873336" sldId="286"/>
        </pc:sldMkLst>
        <pc:spChg chg="mod">
          <ac:chgData name="内田 陽子" userId="S::yoko_uchida@jpfgojp.onmicrosoft.com::3ba88787-b8da-4fc8-a417-83f627a88c5e" providerId="AD" clId="Web-{A06E41B1-8A90-8108-BA29-9BF3B53D77DB}" dt="2020-05-26T08:41:02.905" v="865" actId="20577"/>
          <ac:spMkLst>
            <pc:docMk/>
            <pc:sldMk cId="101787333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39:26.811" v="855" actId="20577"/>
          <ac:spMkLst>
            <pc:docMk/>
            <pc:sldMk cId="1017873336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1:11.202" v="867" actId="1076"/>
          <ac:spMkLst>
            <pc:docMk/>
            <pc:sldMk cId="1017873336" sldId="286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8:48:59.921" v="1035"/>
        <pc:sldMkLst>
          <pc:docMk/>
          <pc:sldMk cId="2451489004" sldId="287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49:02.609" v="1036"/>
        <pc:sldMkLst>
          <pc:docMk/>
          <pc:sldMk cId="143932099" sldId="289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56:12.937" v="1246"/>
        <pc:sldMkLst>
          <pc:docMk/>
          <pc:sldMk cId="362275178" sldId="290"/>
        </pc:sldMkLst>
      </pc:sldChg>
      <pc:sldChg chg="del ord">
        <pc:chgData name="内田 陽子" userId="S::yoko_uchida@jpfgojp.onmicrosoft.com::3ba88787-b8da-4fc8-a417-83f627a88c5e" providerId="AD" clId="Web-{A06E41B1-8A90-8108-BA29-9BF3B53D77DB}" dt="2020-05-26T08:49:23.874" v="1038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8:56:16.719" v="1247"/>
        <pc:sldMkLst>
          <pc:docMk/>
          <pc:sldMk cId="89852987" sldId="292"/>
        </pc:sldMkLst>
      </pc:sldChg>
      <pc:sldChg chg="delSp modSp ord">
        <pc:chgData name="内田 陽子" userId="S::yoko_uchida@jpfgojp.onmicrosoft.com::3ba88787-b8da-4fc8-a417-83f627a88c5e" providerId="AD" clId="Web-{A06E41B1-8A90-8108-BA29-9BF3B53D77DB}" dt="2020-05-26T09:00:00.063" v="1377"/>
        <pc:sldMkLst>
          <pc:docMk/>
          <pc:sldMk cId="2915071554" sldId="293"/>
        </pc:sldMkLst>
        <pc:spChg chg="mod">
          <ac:chgData name="内田 陽子" userId="S::yoko_uchida@jpfgojp.onmicrosoft.com::3ba88787-b8da-4fc8-a417-83f627a88c5e" providerId="AD" clId="Web-{A06E41B1-8A90-8108-BA29-9BF3B53D77DB}" dt="2020-05-26T08:59:45.110" v="1362" actId="20577"/>
          <ac:spMkLst>
            <pc:docMk/>
            <pc:sldMk cId="2915071554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20.031" v="1336" actId="20577"/>
          <ac:spMkLst>
            <pc:docMk/>
            <pc:sldMk cId="2915071554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8:43.517" v="1321" actId="20577"/>
          <ac:spMkLst>
            <pc:docMk/>
            <pc:sldMk cId="2915071554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31.938" v="1339" actId="1076"/>
          <ac:spMkLst>
            <pc:docMk/>
            <pc:sldMk cId="2915071554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56.250" v="1374" actId="20577"/>
          <ac:spMkLst>
            <pc:docMk/>
            <pc:sldMk cId="2915071554" sldId="29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00:00.063" v="1377"/>
          <ac:spMkLst>
            <pc:docMk/>
            <pc:sldMk cId="2915071554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9:50.453" v="1369" actId="20577"/>
          <ac:spMkLst>
            <pc:docMk/>
            <pc:sldMk cId="2915071554" sldId="29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A06E41B1-8A90-8108-BA29-9BF3B53D77DB}" dt="2020-05-26T09:09:34.392" v="1624" actId="20577"/>
        <pc:sldMkLst>
          <pc:docMk/>
          <pc:sldMk cId="1323552019" sldId="294"/>
        </pc:sldMkLst>
        <pc:spChg chg="mod">
          <ac:chgData name="内田 陽子" userId="S::yoko_uchida@jpfgojp.onmicrosoft.com::3ba88787-b8da-4fc8-a417-83f627a88c5e" providerId="AD" clId="Web-{A06E41B1-8A90-8108-BA29-9BF3B53D77DB}" dt="2020-05-26T09:08:31.017" v="1589" actId="20577"/>
          <ac:spMkLst>
            <pc:docMk/>
            <pc:sldMk cId="1323552019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8:19.204" v="1578" actId="20577"/>
          <ac:spMkLst>
            <pc:docMk/>
            <pc:sldMk cId="1323552019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9:34.392" v="1624" actId="20577"/>
          <ac:spMkLst>
            <pc:docMk/>
            <pc:sldMk cId="1323552019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8:53.251" v="1607" actId="20577"/>
          <ac:spMkLst>
            <pc:docMk/>
            <pc:sldMk cId="1323552019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9:30.142" v="1622" actId="20577"/>
          <ac:spMkLst>
            <pc:docMk/>
            <pc:sldMk cId="1323552019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8:41.845" v="1598" actId="20577"/>
          <ac:spMkLst>
            <pc:docMk/>
            <pc:sldMk cId="1323552019" sldId="29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9:11:01.548" v="1644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0.125" v="1378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55" v="1720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3.407" v="1381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3.391" v="1380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00:13.391" v="1379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39" v="1715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1:05.267" v="1645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55" v="1719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55" v="1718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39" v="1717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A06E41B1-8A90-8108-BA29-9BF3B53D77DB}" dt="2020-05-26T09:13:45.939" v="1716"/>
        <pc:sldMkLst>
          <pc:docMk/>
          <pc:sldMk cId="3236315038" sldId="307"/>
        </pc:sldMkLst>
      </pc:sldChg>
      <pc:sldChg chg="addSp delSp modSp ord">
        <pc:chgData name="内田 陽子" userId="S::yoko_uchida@jpfgojp.onmicrosoft.com::3ba88787-b8da-4fc8-a417-83f627a88c5e" providerId="AD" clId="Web-{A06E41B1-8A90-8108-BA29-9BF3B53D77DB}" dt="2020-05-26T08:24:25.794" v="635" actId="1076"/>
        <pc:sldMkLst>
          <pc:docMk/>
          <pc:sldMk cId="4224396963" sldId="325"/>
        </pc:sldMkLst>
        <pc:spChg chg="del">
          <ac:chgData name="内田 陽子" userId="S::yoko_uchida@jpfgojp.onmicrosoft.com::3ba88787-b8da-4fc8-a417-83f627a88c5e" providerId="AD" clId="Web-{A06E41B1-8A90-8108-BA29-9BF3B53D77DB}" dt="2020-05-26T08:23:02.903" v="617"/>
          <ac:spMkLst>
            <pc:docMk/>
            <pc:sldMk cId="4224396963" sldId="325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3.028" v="618"/>
          <ac:spMkLst>
            <pc:docMk/>
            <pc:sldMk cId="422439696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24:25.794" v="635" actId="1076"/>
          <ac:spMkLst>
            <pc:docMk/>
            <pc:sldMk cId="4224396963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24:16.622" v="634" actId="1076"/>
          <ac:spMkLst>
            <pc:docMk/>
            <pc:sldMk cId="4224396963" sldId="32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06E41B1-8A90-8108-BA29-9BF3B53D77DB}" dt="2020-05-26T08:23:24.747" v="620"/>
          <ac:spMkLst>
            <pc:docMk/>
            <pc:sldMk cId="4224396963" sldId="325"/>
            <ac:spMk id="8" creationId="{D1130DDC-7A8D-43AB-9300-97EA9A9F5A97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8:23:55.029" v="631" actId="20577"/>
          <ac:spMkLst>
            <pc:docMk/>
            <pc:sldMk cId="4224396963" sldId="325"/>
            <ac:spMk id="9" creationId="{BE448A6C-F878-425D-8AD3-24AA9FC29A6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2.888" v="616"/>
          <ac:spMkLst>
            <pc:docMk/>
            <pc:sldMk cId="4224396963" sldId="325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2.888" v="615"/>
          <ac:spMkLst>
            <pc:docMk/>
            <pc:sldMk cId="4224396963" sldId="325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23:02.888" v="614"/>
          <ac:spMkLst>
            <pc:docMk/>
            <pc:sldMk cId="4224396963" sldId="325"/>
            <ac:spMk id="14" creationId="{67249583-BEE1-4BC7-83D0-60EA3EC8EDD7}"/>
          </ac:spMkLst>
        </pc:spChg>
      </pc:sldChg>
      <pc:sldChg chg="del">
        <pc:chgData name="内田 陽子" userId="S::yoko_uchida@jpfgojp.onmicrosoft.com::3ba88787-b8da-4fc8-a417-83f627a88c5e" providerId="AD" clId="Web-{A06E41B1-8A90-8108-BA29-9BF3B53D77DB}" dt="2020-05-26T09:15:47.673" v="1721"/>
        <pc:sldMkLst>
          <pc:docMk/>
          <pc:sldMk cId="3682952292" sldId="328"/>
        </pc:sldMkLst>
      </pc:sldChg>
      <pc:sldChg chg="modSp">
        <pc:chgData name="内田 陽子" userId="S::yoko_uchida@jpfgojp.onmicrosoft.com::3ba88787-b8da-4fc8-a417-83f627a88c5e" providerId="AD" clId="Web-{A06E41B1-8A90-8108-BA29-9BF3B53D77DB}" dt="2020-05-26T08:42:32.546" v="873" actId="1076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A06E41B1-8A90-8108-BA29-9BF3B53D77DB}" dt="2020-05-26T08:42:32.514" v="870" actId="1076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483" v="868" actId="1076"/>
          <ac:spMkLst>
            <pc:docMk/>
            <pc:sldMk cId="1670154552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499" v="869" actId="1076"/>
          <ac:spMkLst>
            <pc:docMk/>
            <pc:sldMk cId="1670154552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514" v="871" actId="1076"/>
          <ac:spMkLst>
            <pc:docMk/>
            <pc:sldMk cId="1670154552" sldId="32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530" v="872" actId="1076"/>
          <ac:spMkLst>
            <pc:docMk/>
            <pc:sldMk cId="1670154552" sldId="32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2:32.546" v="873" actId="1076"/>
          <ac:spMkLst>
            <pc:docMk/>
            <pc:sldMk cId="1670154552" sldId="329"/>
            <ac:spMk id="14" creationId="{67249583-BEE1-4BC7-83D0-60EA3EC8EDD7}"/>
          </ac:spMkLst>
        </pc:spChg>
      </pc:sldChg>
      <pc:sldChg chg="delSp modSp add ord replId">
        <pc:chgData name="内田 陽子" userId="S::yoko_uchida@jpfgojp.onmicrosoft.com::3ba88787-b8da-4fc8-a417-83f627a88c5e" providerId="AD" clId="Web-{A06E41B1-8A90-8108-BA29-9BF3B53D77DB}" dt="2020-05-26T08:04:27.433" v="272" actId="20577"/>
        <pc:sldMkLst>
          <pc:docMk/>
          <pc:sldMk cId="3542053917" sldId="330"/>
        </pc:sldMkLst>
        <pc:spChg chg="del">
          <ac:chgData name="内田 陽子" userId="S::yoko_uchida@jpfgojp.onmicrosoft.com::3ba88787-b8da-4fc8-a417-83f627a88c5e" providerId="AD" clId="Web-{A06E41B1-8A90-8108-BA29-9BF3B53D77DB}" dt="2020-05-26T08:03:53.277" v="227"/>
          <ac:spMkLst>
            <pc:docMk/>
            <pc:sldMk cId="3542053917" sldId="33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3:50.449" v="225" actId="20577"/>
          <ac:spMkLst>
            <pc:docMk/>
            <pc:sldMk cId="3542053917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3:14.558" v="214" actId="20577"/>
          <ac:spMkLst>
            <pc:docMk/>
            <pc:sldMk cId="3542053917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3:58.371" v="228" actId="1076"/>
          <ac:spMkLst>
            <pc:docMk/>
            <pc:sldMk cId="3542053917" sldId="33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4:10.574" v="245" actId="20577"/>
          <ac:spMkLst>
            <pc:docMk/>
            <pc:sldMk cId="3542053917" sldId="33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4:27.433" v="272" actId="20577"/>
          <ac:spMkLst>
            <pc:docMk/>
            <pc:sldMk cId="3542053917" sldId="33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8:03:53.277" v="226"/>
          <ac:spMkLst>
            <pc:docMk/>
            <pc:sldMk cId="3542053917" sldId="33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06E41B1-8A90-8108-BA29-9BF3B53D77DB}" dt="2020-05-26T08:08:32.449" v="403" actId="20577"/>
        <pc:sldMkLst>
          <pc:docMk/>
          <pc:sldMk cId="457820604" sldId="331"/>
        </pc:sldMkLst>
        <pc:spChg chg="mod">
          <ac:chgData name="内田 陽子" userId="S::yoko_uchida@jpfgojp.onmicrosoft.com::3ba88787-b8da-4fc8-a417-83f627a88c5e" providerId="AD" clId="Web-{A06E41B1-8A90-8108-BA29-9BF3B53D77DB}" dt="2020-05-26T08:08:00.668" v="342" actId="20577"/>
          <ac:spMkLst>
            <pc:docMk/>
            <pc:sldMk cId="457820604" sldId="3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7:54.215" v="333" actId="20577"/>
          <ac:spMkLst>
            <pc:docMk/>
            <pc:sldMk cId="45782060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7:23.371" v="320" actId="20577"/>
          <ac:spMkLst>
            <pc:docMk/>
            <pc:sldMk cId="45782060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8:21.730" v="384" actId="20577"/>
          <ac:spMkLst>
            <pc:docMk/>
            <pc:sldMk cId="457820604" sldId="33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8:32.449" v="403" actId="20577"/>
          <ac:spMkLst>
            <pc:docMk/>
            <pc:sldMk cId="457820604" sldId="33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08:12.215" v="363" actId="20577"/>
          <ac:spMkLst>
            <pc:docMk/>
            <pc:sldMk cId="457820604" sldId="33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06E41B1-8A90-8108-BA29-9BF3B53D77DB}" dt="2020-05-26T08:13:20.325" v="458" actId="1076"/>
        <pc:sldMkLst>
          <pc:docMk/>
          <pc:sldMk cId="4212335136" sldId="332"/>
        </pc:sldMkLst>
        <pc:spChg chg="mod">
          <ac:chgData name="内田 陽子" userId="S::yoko_uchida@jpfgojp.onmicrosoft.com::3ba88787-b8da-4fc8-a417-83f627a88c5e" providerId="AD" clId="Web-{A06E41B1-8A90-8108-BA29-9BF3B53D77DB}" dt="2020-05-26T08:13:14.528" v="456" actId="1076"/>
          <ac:spMkLst>
            <pc:docMk/>
            <pc:sldMk cId="4212335136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11:27.152" v="439" actId="20577"/>
          <ac:spMkLst>
            <pc:docMk/>
            <pc:sldMk cId="4212335136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13:20.325" v="458" actId="1076"/>
          <ac:spMkLst>
            <pc:docMk/>
            <pc:sldMk cId="4212335136" sldId="332"/>
            <ac:spMk id="8" creationId="{A4E22D81-7707-4609-93A7-B39CC58AA0AE}"/>
          </ac:spMkLst>
        </pc:spChg>
        <pc:picChg chg="del">
          <ac:chgData name="内田 陽子" userId="S::yoko_uchida@jpfgojp.onmicrosoft.com::3ba88787-b8da-4fc8-a417-83f627a88c5e" providerId="AD" clId="Web-{A06E41B1-8A90-8108-BA29-9BF3B53D77DB}" dt="2020-05-26T08:12:47.903" v="452"/>
          <ac:picMkLst>
            <pc:docMk/>
            <pc:sldMk cId="4212335136" sldId="332"/>
            <ac:picMk id="2" creationId="{828683A6-A47A-4946-97E8-17C14B349CBA}"/>
          </ac:picMkLst>
        </pc:picChg>
        <pc:picChg chg="add mod ord">
          <ac:chgData name="内田 陽子" userId="S::yoko_uchida@jpfgojp.onmicrosoft.com::3ba88787-b8da-4fc8-a417-83f627a88c5e" providerId="AD" clId="Web-{A06E41B1-8A90-8108-BA29-9BF3B53D77DB}" dt="2020-05-26T08:13:14.543" v="457" actId="1076"/>
          <ac:picMkLst>
            <pc:docMk/>
            <pc:sldMk cId="4212335136" sldId="332"/>
            <ac:picMk id="5" creationId="{50C8D882-F09C-44D8-8503-0F86164A7563}"/>
          </ac:picMkLst>
        </pc:picChg>
      </pc:sldChg>
      <pc:sldChg chg="addSp delSp modSp add replId">
        <pc:chgData name="内田 陽子" userId="S::yoko_uchida@jpfgojp.onmicrosoft.com::3ba88787-b8da-4fc8-a417-83f627a88c5e" providerId="AD" clId="Web-{A06E41B1-8A90-8108-BA29-9BF3B53D77DB}" dt="2020-05-26T08:18:24.778" v="545"/>
        <pc:sldMkLst>
          <pc:docMk/>
          <pc:sldMk cId="739169526" sldId="333"/>
        </pc:sldMkLst>
        <pc:spChg chg="mod">
          <ac:chgData name="内田 陽子" userId="S::yoko_uchida@jpfgojp.onmicrosoft.com::3ba88787-b8da-4fc8-a417-83f627a88c5e" providerId="AD" clId="Web-{A06E41B1-8A90-8108-BA29-9BF3B53D77DB}" dt="2020-05-26T08:17:17.762" v="537" actId="20577"/>
          <ac:spMkLst>
            <pc:docMk/>
            <pc:sldMk cId="739169526" sldId="333"/>
            <ac:spMk id="4" creationId="{00000000-0000-0000-0000-000000000000}"/>
          </ac:spMkLst>
        </pc:spChg>
        <pc:picChg chg="add mod ord">
          <ac:chgData name="内田 陽子" userId="S::yoko_uchida@jpfgojp.onmicrosoft.com::3ba88787-b8da-4fc8-a417-83f627a88c5e" providerId="AD" clId="Web-{A06E41B1-8A90-8108-BA29-9BF3B53D77DB}" dt="2020-05-26T08:18:22.544" v="544"/>
          <ac:picMkLst>
            <pc:docMk/>
            <pc:sldMk cId="739169526" sldId="333"/>
            <ac:picMk id="2" creationId="{D2514647-57A9-4443-AE9C-F8380F3EE318}"/>
          </ac:picMkLst>
        </pc:picChg>
        <pc:picChg chg="del">
          <ac:chgData name="内田 陽子" userId="S::yoko_uchida@jpfgojp.onmicrosoft.com::3ba88787-b8da-4fc8-a417-83f627a88c5e" providerId="AD" clId="Web-{A06E41B1-8A90-8108-BA29-9BF3B53D77DB}" dt="2020-05-26T08:18:24.778" v="545"/>
          <ac:picMkLst>
            <pc:docMk/>
            <pc:sldMk cId="739169526" sldId="333"/>
            <ac:picMk id="5" creationId="{50C8D882-F09C-44D8-8503-0F86164A7563}"/>
          </ac:picMkLst>
        </pc:picChg>
      </pc:sldChg>
      <pc:sldChg chg="add replId">
        <pc:chgData name="内田 陽子" userId="S::yoko_uchida@jpfgojp.onmicrosoft.com::3ba88787-b8da-4fc8-a417-83f627a88c5e" providerId="AD" clId="Web-{A06E41B1-8A90-8108-BA29-9BF3B53D77DB}" dt="2020-05-26T08:20:02.419" v="546"/>
        <pc:sldMkLst>
          <pc:docMk/>
          <pc:sldMk cId="324226973" sldId="334"/>
        </pc:sldMkLst>
      </pc:sldChg>
      <pc:sldChg chg="modSp add replId">
        <pc:chgData name="内田 陽子" userId="S::yoko_uchida@jpfgojp.onmicrosoft.com::3ba88787-b8da-4fc8-a417-83f627a88c5e" providerId="AD" clId="Web-{A06E41B1-8A90-8108-BA29-9BF3B53D77DB}" dt="2020-05-26T08:31:20.529" v="773" actId="20577"/>
        <pc:sldMkLst>
          <pc:docMk/>
          <pc:sldMk cId="1746018311" sldId="335"/>
        </pc:sldMkLst>
        <pc:spChg chg="mod">
          <ac:chgData name="内田 陽子" userId="S::yoko_uchida@jpfgojp.onmicrosoft.com::3ba88787-b8da-4fc8-a417-83f627a88c5e" providerId="AD" clId="Web-{A06E41B1-8A90-8108-BA29-9BF3B53D77DB}" dt="2020-05-26T08:31:20.529" v="773" actId="20577"/>
          <ac:spMkLst>
            <pc:docMk/>
            <pc:sldMk cId="1746018311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28:05.857" v="676" actId="1076"/>
          <ac:spMkLst>
            <pc:docMk/>
            <pc:sldMk cId="1746018311" sldId="335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A06E41B1-8A90-8108-BA29-9BF3B53D77DB}" dt="2020-05-26T08:27:52.591" v="675"/>
          <ac:spMkLst>
            <pc:docMk/>
            <pc:sldMk cId="1746018311" sldId="335"/>
            <ac:spMk id="9" creationId="{BE448A6C-F878-425D-8AD3-24AA9FC29A6A}"/>
          </ac:spMkLst>
        </pc:spChg>
      </pc:sldChg>
      <pc:sldChg chg="modSp add replId">
        <pc:chgData name="内田 陽子" userId="S::yoko_uchida@jpfgojp.onmicrosoft.com::3ba88787-b8da-4fc8-a417-83f627a88c5e" providerId="AD" clId="Web-{A06E41B1-8A90-8108-BA29-9BF3B53D77DB}" dt="2020-05-26T09:06:10.891" v="1537" actId="20577"/>
        <pc:sldMkLst>
          <pc:docMk/>
          <pc:sldMk cId="2022039436" sldId="336"/>
        </pc:sldMkLst>
        <pc:spChg chg="mod">
          <ac:chgData name="内田 陽子" userId="S::yoko_uchida@jpfgojp.onmicrosoft.com::3ba88787-b8da-4fc8-a417-83f627a88c5e" providerId="AD" clId="Web-{A06E41B1-8A90-8108-BA29-9BF3B53D77DB}" dt="2020-05-26T09:06:10.891" v="1537" actId="20577"/>
          <ac:spMkLst>
            <pc:docMk/>
            <pc:sldMk cId="2022039436" sldId="336"/>
            <ac:spMk id="4" creationId="{00000000-0000-0000-0000-000000000000}"/>
          </ac:spMkLst>
        </pc:spChg>
      </pc:sldChg>
      <pc:sldChg chg="new del">
        <pc:chgData name="内田 陽子" userId="S::yoko_uchida@jpfgojp.onmicrosoft.com::3ba88787-b8da-4fc8-a417-83f627a88c5e" providerId="AD" clId="Web-{A06E41B1-8A90-8108-BA29-9BF3B53D77DB}" dt="2020-05-26T08:43:08.952" v="875"/>
        <pc:sldMkLst>
          <pc:docMk/>
          <pc:sldMk cId="3120320911" sldId="337"/>
        </pc:sldMkLst>
      </pc:sldChg>
      <pc:sldChg chg="addSp modSp add ord replId">
        <pc:chgData name="内田 陽子" userId="S::yoko_uchida@jpfgojp.onmicrosoft.com::3ba88787-b8da-4fc8-a417-83f627a88c5e" providerId="AD" clId="Web-{A06E41B1-8A90-8108-BA29-9BF3B53D77DB}" dt="2020-05-26T08:48:14.031" v="1032" actId="20577"/>
        <pc:sldMkLst>
          <pc:docMk/>
          <pc:sldMk cId="3701498271" sldId="337"/>
        </pc:sldMkLst>
        <pc:spChg chg="mod">
          <ac:chgData name="内田 陽子" userId="S::yoko_uchida@jpfgojp.onmicrosoft.com::3ba88787-b8da-4fc8-a417-83f627a88c5e" providerId="AD" clId="Web-{A06E41B1-8A90-8108-BA29-9BF3B53D77DB}" dt="2020-05-26T08:46:52.312" v="956" actId="20577"/>
          <ac:spMkLst>
            <pc:docMk/>
            <pc:sldMk cId="370149827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6:20.749" v="942" actId="20577"/>
          <ac:spMkLst>
            <pc:docMk/>
            <pc:sldMk cId="370149827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6:57.968" v="957" actId="1076"/>
          <ac:spMkLst>
            <pc:docMk/>
            <pc:sldMk cId="3701498271" sldId="337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8:47:56.015" v="1024" actId="1076"/>
          <ac:spMkLst>
            <pc:docMk/>
            <pc:sldMk cId="3701498271" sldId="337"/>
            <ac:spMk id="8" creationId="{0486F93A-0979-472E-908F-8B6FE16BDA6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7:21.515" v="1004" actId="20577"/>
          <ac:spMkLst>
            <pc:docMk/>
            <pc:sldMk cId="3701498271" sldId="3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47:36.515" v="1020" actId="20577"/>
          <ac:spMkLst>
            <pc:docMk/>
            <pc:sldMk cId="3701498271" sldId="337"/>
            <ac:spMk id="10" creationId="{9A12C887-F2A3-44AE-B14D-889C875FFA4A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8:48:14.031" v="1032" actId="20577"/>
          <ac:spMkLst>
            <pc:docMk/>
            <pc:sldMk cId="3701498271" sldId="337"/>
            <ac:spMk id="11" creationId="{3319531F-B0F0-4B5C-A3F5-365DE33C92A4}"/>
          </ac:spMkLst>
        </pc:spChg>
      </pc:sldChg>
      <pc:sldChg chg="modSp add ord replId">
        <pc:chgData name="内田 陽子" userId="S::yoko_uchida@jpfgojp.onmicrosoft.com::3ba88787-b8da-4fc8-a417-83f627a88c5e" providerId="AD" clId="Web-{A06E41B1-8A90-8108-BA29-9BF3B53D77DB}" dt="2020-05-26T08:55:18.828" v="1245" actId="1076"/>
        <pc:sldMkLst>
          <pc:docMk/>
          <pc:sldMk cId="3222438773" sldId="338"/>
        </pc:sldMkLst>
        <pc:spChg chg="mod">
          <ac:chgData name="内田 陽子" userId="S::yoko_uchida@jpfgojp.onmicrosoft.com::3ba88787-b8da-4fc8-a417-83f627a88c5e" providerId="AD" clId="Web-{A06E41B1-8A90-8108-BA29-9BF3B53D77DB}" dt="2020-05-26T08:55:08.562" v="1239" actId="1076"/>
          <ac:spMkLst>
            <pc:docMk/>
            <pc:sldMk cId="3222438773" sldId="33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62" v="1238" actId="1076"/>
          <ac:spMkLst>
            <pc:docMk/>
            <pc:sldMk cId="3222438773" sldId="33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1:57.062" v="1086" actId="20577"/>
          <ac:spMkLst>
            <pc:docMk/>
            <pc:sldMk cId="3222438773" sldId="3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609" v="1243" actId="1076"/>
          <ac:spMkLst>
            <pc:docMk/>
            <pc:sldMk cId="3222438773" sldId="33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81" v="1240" actId="1076"/>
          <ac:spMkLst>
            <pc:docMk/>
            <pc:sldMk cId="3222438773" sldId="33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94" v="1241" actId="1076"/>
          <ac:spMkLst>
            <pc:docMk/>
            <pc:sldMk cId="3222438773" sldId="33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8:55:08.594" v="1242" actId="1076"/>
          <ac:spMkLst>
            <pc:docMk/>
            <pc:sldMk cId="3222438773" sldId="338"/>
            <ac:spMk id="14" creationId="{67249583-BEE1-4BC7-83D0-60EA3EC8EDD7}"/>
          </ac:spMkLst>
        </pc:spChg>
        <pc:picChg chg="mod">
          <ac:chgData name="内田 陽子" userId="S::yoko_uchida@jpfgojp.onmicrosoft.com::3ba88787-b8da-4fc8-a417-83f627a88c5e" providerId="AD" clId="Web-{A06E41B1-8A90-8108-BA29-9BF3B53D77DB}" dt="2020-05-26T08:55:18.828" v="1245" actId="1076"/>
          <ac:picMkLst>
            <pc:docMk/>
            <pc:sldMk cId="3222438773" sldId="338"/>
            <ac:picMk id="5" creationId="{A38FF40E-3BFD-4FC4-8060-1AE7EEB22695}"/>
          </ac:picMkLst>
        </pc:picChg>
      </pc:sldChg>
      <pc:sldChg chg="modSp add ord replId">
        <pc:chgData name="内田 陽子" userId="S::yoko_uchida@jpfgojp.onmicrosoft.com::3ba88787-b8da-4fc8-a417-83f627a88c5e" providerId="AD" clId="Web-{A06E41B1-8A90-8108-BA29-9BF3B53D77DB}" dt="2020-05-26T09:05:40.563" v="1535" actId="20577"/>
        <pc:sldMkLst>
          <pc:docMk/>
          <pc:sldMk cId="65737217" sldId="339"/>
        </pc:sldMkLst>
        <pc:spChg chg="mod">
          <ac:chgData name="内田 陽子" userId="S::yoko_uchida@jpfgojp.onmicrosoft.com::3ba88787-b8da-4fc8-a417-83f627a88c5e" providerId="AD" clId="Web-{A06E41B1-8A90-8108-BA29-9BF3B53D77DB}" dt="2020-05-26T09:04:25.501" v="1451" actId="20577"/>
          <ac:spMkLst>
            <pc:docMk/>
            <pc:sldMk cId="65737217" sldId="3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3:49.813" v="1437" actId="20577"/>
          <ac:spMkLst>
            <pc:docMk/>
            <pc:sldMk cId="65737217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4:31.579" v="1452" actId="1076"/>
          <ac:spMkLst>
            <pc:docMk/>
            <pc:sldMk cId="65737217" sldId="3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5:40.563" v="1535" actId="20577"/>
          <ac:spMkLst>
            <pc:docMk/>
            <pc:sldMk cId="65737217" sldId="339"/>
            <ac:spMk id="8" creationId="{0486F93A-0979-472E-908F-8B6FE16BDA6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5:04.626" v="1486" actId="20577"/>
          <ac:spMkLst>
            <pc:docMk/>
            <pc:sldMk cId="65737217" sldId="3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4:49.329" v="1475" actId="20577"/>
          <ac:spMkLst>
            <pc:docMk/>
            <pc:sldMk cId="65737217" sldId="3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05:24.954" v="1513" actId="20577"/>
          <ac:spMkLst>
            <pc:docMk/>
            <pc:sldMk cId="65737217" sldId="339"/>
            <ac:spMk id="11" creationId="{3319531F-B0F0-4B5C-A3F5-365DE33C92A4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A06E41B1-8A90-8108-BA29-9BF3B53D77DB}" dt="2020-05-26T09:13:31.392" v="1712" actId="20577"/>
        <pc:sldMkLst>
          <pc:docMk/>
          <pc:sldMk cId="3841924907" sldId="340"/>
        </pc:sldMkLst>
        <pc:spChg chg="del">
          <ac:chgData name="内田 陽子" userId="S::yoko_uchida@jpfgojp.onmicrosoft.com::3ba88787-b8da-4fc8-a417-83f627a88c5e" providerId="AD" clId="Web-{A06E41B1-8A90-8108-BA29-9BF3B53D77DB}" dt="2020-05-26T09:10:46.861" v="1641"/>
          <ac:spMkLst>
            <pc:docMk/>
            <pc:sldMk cId="3841924907" sldId="340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970" v="1643"/>
          <ac:spMkLst>
            <pc:docMk/>
            <pc:sldMk cId="3841924907" sldId="3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06E41B1-8A90-8108-BA29-9BF3B53D77DB}" dt="2020-05-26T09:10:25.611" v="1637" actId="20577"/>
          <ac:spMkLst>
            <pc:docMk/>
            <pc:sldMk cId="3841924907" sldId="34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76" v="1642"/>
          <ac:spMkLst>
            <pc:docMk/>
            <pc:sldMk cId="3841924907" sldId="340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A06E41B1-8A90-8108-BA29-9BF3B53D77DB}" dt="2020-05-26T09:11:50.236" v="1652"/>
          <ac:spMkLst>
            <pc:docMk/>
            <pc:sldMk cId="3841924907" sldId="340"/>
            <ac:spMk id="8" creationId="{C55B7FB8-D9C4-471D-B237-5CEC0CCB69F8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61" v="1640"/>
          <ac:spMkLst>
            <pc:docMk/>
            <pc:sldMk cId="3841924907" sldId="34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61" v="1639"/>
          <ac:spMkLst>
            <pc:docMk/>
            <pc:sldMk cId="3841924907" sldId="34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A06E41B1-8A90-8108-BA29-9BF3B53D77DB}" dt="2020-05-26T09:10:46.861" v="1638"/>
          <ac:spMkLst>
            <pc:docMk/>
            <pc:sldMk cId="3841924907" sldId="340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2:30.111" v="1661" actId="20577"/>
          <ac:spMkLst>
            <pc:docMk/>
            <pc:sldMk cId="3841924907" sldId="340"/>
            <ac:spMk id="13" creationId="{EA0BBA86-4B4C-412E-B7E7-E7148775EC39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2:43.814" v="1662" actId="1076"/>
          <ac:spMkLst>
            <pc:docMk/>
            <pc:sldMk cId="3841924907" sldId="340"/>
            <ac:spMk id="15" creationId="{619FD1EB-F4AD-427D-B544-F4F493BB7094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2:55.845" v="1679" actId="20577"/>
          <ac:spMkLst>
            <pc:docMk/>
            <pc:sldMk cId="3841924907" sldId="340"/>
            <ac:spMk id="17" creationId="{D4F3C30F-2E0C-4EC9-A2C8-0E8B9E568C30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3:17.564" v="1699" actId="20577"/>
          <ac:spMkLst>
            <pc:docMk/>
            <pc:sldMk cId="3841924907" sldId="340"/>
            <ac:spMk id="19" creationId="{AC6B1117-9CA4-4F64-8344-2059F7157B67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3:31.392" v="1712" actId="20577"/>
          <ac:spMkLst>
            <pc:docMk/>
            <pc:sldMk cId="3841924907" sldId="340"/>
            <ac:spMk id="21" creationId="{FFAB4727-B9EC-4FCB-8417-916005563756}"/>
          </ac:spMkLst>
        </pc:spChg>
        <pc:spChg chg="add mod">
          <ac:chgData name="内田 陽子" userId="S::yoko_uchida@jpfgojp.onmicrosoft.com::3ba88787-b8da-4fc8-a417-83f627a88c5e" providerId="AD" clId="Web-{A06E41B1-8A90-8108-BA29-9BF3B53D77DB}" dt="2020-05-26T09:13:08.283" v="1692" actId="20577"/>
          <ac:spMkLst>
            <pc:docMk/>
            <pc:sldMk cId="3841924907" sldId="340"/>
            <ac:spMk id="23" creationId="{D9E4DEF4-01B8-4053-AFA2-33A055BD0A04}"/>
          </ac:spMkLst>
        </pc:spChg>
      </pc:sldChg>
    </pc:docChg>
  </pc:docChgLst>
  <pc:docChgLst>
    <pc:chgData name="内田 陽子" userId="S::yoko_uchida@jpfgojp.onmicrosoft.com::3ba88787-b8da-4fc8-a417-83f627a88c5e" providerId="AD" clId="Web-{1B0B902E-F9E9-BDE0-0E15-D2C9B196D4F1}"/>
    <pc:docChg chg="addSld delSld modSld sldOrd">
      <pc:chgData name="内田 陽子" userId="S::yoko_uchida@jpfgojp.onmicrosoft.com::3ba88787-b8da-4fc8-a417-83f627a88c5e" providerId="AD" clId="Web-{1B0B902E-F9E9-BDE0-0E15-D2C9B196D4F1}" dt="2020-05-26T07:54:50.402" v="1384" actId="20577"/>
      <pc:docMkLst>
        <pc:docMk/>
      </pc:docMkLst>
      <pc:sldChg chg="del">
        <pc:chgData name="内田 陽子" userId="S::yoko_uchida@jpfgojp.onmicrosoft.com::3ba88787-b8da-4fc8-a417-83f627a88c5e" providerId="AD" clId="Web-{1B0B902E-F9E9-BDE0-0E15-D2C9B196D4F1}" dt="2020-05-26T07:53:59.821" v="1367"/>
        <pc:sldMkLst>
          <pc:docMk/>
          <pc:sldMk cId="1231595774" sldId="279"/>
        </pc:sldMkLst>
      </pc:sldChg>
      <pc:sldChg chg="modSp ord">
        <pc:chgData name="内田 陽子" userId="S::yoko_uchida@jpfgojp.onmicrosoft.com::3ba88787-b8da-4fc8-a417-83f627a88c5e" providerId="AD" clId="Web-{1B0B902E-F9E9-BDE0-0E15-D2C9B196D4F1}" dt="2020-05-26T07:54:50.402" v="1384" actId="20577"/>
        <pc:sldMkLst>
          <pc:docMk/>
          <pc:sldMk cId="1621167903" sldId="281"/>
        </pc:sldMkLst>
        <pc:spChg chg="mod">
          <ac:chgData name="内田 陽子" userId="S::yoko_uchida@jpfgojp.onmicrosoft.com::3ba88787-b8da-4fc8-a417-83f627a88c5e" providerId="AD" clId="Web-{1B0B902E-F9E9-BDE0-0E15-D2C9B196D4F1}" dt="2020-05-26T07:54:50.402" v="1384" actId="20577"/>
          <ac:spMkLst>
            <pc:docMk/>
            <pc:sldMk cId="1621167903" sldId="28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1B0B902E-F9E9-BDE0-0E15-D2C9B196D4F1}" dt="2020-05-26T07:18:07.904" v="289" actId="1076"/>
        <pc:sldMkLst>
          <pc:docMk/>
          <pc:sldMk cId="3825169853" sldId="318"/>
        </pc:sldMkLst>
        <pc:spChg chg="mod">
          <ac:chgData name="内田 陽子" userId="S::yoko_uchida@jpfgojp.onmicrosoft.com::3ba88787-b8da-4fc8-a417-83f627a88c5e" providerId="AD" clId="Web-{1B0B902E-F9E9-BDE0-0E15-D2C9B196D4F1}" dt="2020-05-26T07:18:07.904" v="289" actId="1076"/>
          <ac:spMkLst>
            <pc:docMk/>
            <pc:sldMk cId="3825169853" sldId="31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B0B902E-F9E9-BDE0-0E15-D2C9B196D4F1}" dt="2020-05-26T07:14:21.207" v="217" actId="1076"/>
        <pc:sldMkLst>
          <pc:docMk/>
          <pc:sldMk cId="3863032254" sldId="320"/>
        </pc:sldMkLst>
        <pc:spChg chg="mod">
          <ac:chgData name="内田 陽子" userId="S::yoko_uchida@jpfgojp.onmicrosoft.com::3ba88787-b8da-4fc8-a417-83f627a88c5e" providerId="AD" clId="Web-{1B0B902E-F9E9-BDE0-0E15-D2C9B196D4F1}" dt="2020-05-26T07:13:12.016" v="88" actId="20577"/>
          <ac:spMkLst>
            <pc:docMk/>
            <pc:sldMk cId="3863032254" sldId="3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2:58.923" v="60" actId="20577"/>
          <ac:spMkLst>
            <pc:docMk/>
            <pc:sldMk cId="3863032254" sldId="3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2:13.905" v="42" actId="1076"/>
          <ac:spMkLst>
            <pc:docMk/>
            <pc:sldMk cId="38630322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4:21.207" v="217" actId="1076"/>
          <ac:spMkLst>
            <pc:docMk/>
            <pc:sldMk cId="3863032254" sldId="3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3:51.018" v="135" actId="20577"/>
          <ac:spMkLst>
            <pc:docMk/>
            <pc:sldMk cId="3863032254" sldId="3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4:13.378" v="214" actId="20577"/>
          <ac:spMkLst>
            <pc:docMk/>
            <pc:sldMk cId="3863032254" sldId="3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3:34.471" v="120" actId="20577"/>
          <ac:spMkLst>
            <pc:docMk/>
            <pc:sldMk cId="3863032254" sldId="320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B0B902E-F9E9-BDE0-0E15-D2C9B196D4F1}" dt="2020-05-26T07:17:37.356" v="287" actId="1076"/>
        <pc:sldMkLst>
          <pc:docMk/>
          <pc:sldMk cId="244417958" sldId="321"/>
        </pc:sldMkLst>
        <pc:spChg chg="del">
          <ac:chgData name="内田 陽子" userId="S::yoko_uchida@jpfgojp.onmicrosoft.com::3ba88787-b8da-4fc8-a417-83f627a88c5e" providerId="AD" clId="Web-{1B0B902E-F9E9-BDE0-0E15-D2C9B196D4F1}" dt="2020-05-26T07:17:13.058" v="281"/>
          <ac:spMkLst>
            <pc:docMk/>
            <pc:sldMk cId="244417958" sldId="3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7:30.949" v="286" actId="20577"/>
          <ac:spMkLst>
            <pc:docMk/>
            <pc:sldMk cId="244417958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6:00.586" v="274" actId="1076"/>
          <ac:spMkLst>
            <pc:docMk/>
            <pc:sldMk cId="244417958" sldId="3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7:37.356" v="287" actId="1076"/>
          <ac:spMkLst>
            <pc:docMk/>
            <pc:sldMk cId="244417958" sldId="32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17:13.058" v="280"/>
          <ac:spMkLst>
            <pc:docMk/>
            <pc:sldMk cId="244417958" sldId="32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17:13.042" v="279"/>
          <ac:spMkLst>
            <pc:docMk/>
            <pc:sldMk cId="244417958" sldId="32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17:13.042" v="278"/>
          <ac:spMkLst>
            <pc:docMk/>
            <pc:sldMk cId="244417958" sldId="32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0B902E-F9E9-BDE0-0E15-D2C9B196D4F1}" dt="2020-05-26T07:19:42.580" v="315" actId="20577"/>
        <pc:sldMkLst>
          <pc:docMk/>
          <pc:sldMk cId="2311197673" sldId="322"/>
        </pc:sldMkLst>
        <pc:spChg chg="mod">
          <ac:chgData name="内田 陽子" userId="S::yoko_uchida@jpfgojp.onmicrosoft.com::3ba88787-b8da-4fc8-a417-83f627a88c5e" providerId="AD" clId="Web-{1B0B902E-F9E9-BDE0-0E15-D2C9B196D4F1}" dt="2020-05-26T07:19:42.580" v="315" actId="20577"/>
          <ac:spMkLst>
            <pc:docMk/>
            <pc:sldMk cId="2311197673" sldId="3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18:40.983" v="297" actId="20577"/>
          <ac:spMkLst>
            <pc:docMk/>
            <pc:sldMk cId="2311197673" sldId="322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1B0B902E-F9E9-BDE0-0E15-D2C9B196D4F1}" dt="2020-05-26T07:35:47.229" v="784" actId="20577"/>
        <pc:sldMkLst>
          <pc:docMk/>
          <pc:sldMk cId="280679059" sldId="323"/>
        </pc:sldMkLst>
        <pc:spChg chg="mod">
          <ac:chgData name="内田 陽子" userId="S::yoko_uchida@jpfgojp.onmicrosoft.com::3ba88787-b8da-4fc8-a417-83f627a88c5e" providerId="AD" clId="Web-{1B0B902E-F9E9-BDE0-0E15-D2C9B196D4F1}" dt="2020-05-26T07:21:50.929" v="389" actId="20577"/>
          <ac:spMkLst>
            <pc:docMk/>
            <pc:sldMk cId="280679059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1:26.412" v="363" actId="20577"/>
          <ac:spMkLst>
            <pc:docMk/>
            <pc:sldMk cId="280679059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5:47.229" v="784" actId="20577"/>
          <ac:spMkLst>
            <pc:docMk/>
            <pc:sldMk cId="280679059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1:40.459" v="364" actId="1076"/>
          <ac:spMkLst>
            <pc:docMk/>
            <pc:sldMk cId="280679059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2:25.118" v="440" actId="20577"/>
          <ac:spMkLst>
            <pc:docMk/>
            <pc:sldMk cId="280679059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2:42.618" v="466" actId="20577"/>
          <ac:spMkLst>
            <pc:docMk/>
            <pc:sldMk cId="280679059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2:12.851" v="417" actId="20577"/>
          <ac:spMkLst>
            <pc:docMk/>
            <pc:sldMk cId="280679059" sldId="32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0B902E-F9E9-BDE0-0E15-D2C9B196D4F1}" dt="2020-05-26T07:26:52.832" v="582" actId="20577"/>
        <pc:sldMkLst>
          <pc:docMk/>
          <pc:sldMk cId="368989237" sldId="324"/>
        </pc:sldMkLst>
        <pc:spChg chg="mod">
          <ac:chgData name="内田 陽子" userId="S::yoko_uchida@jpfgojp.onmicrosoft.com::3ba88787-b8da-4fc8-a417-83f627a88c5e" providerId="AD" clId="Web-{1B0B902E-F9E9-BDE0-0E15-D2C9B196D4F1}" dt="2020-05-26T07:26:07.533" v="539" actId="20577"/>
          <ac:spMkLst>
            <pc:docMk/>
            <pc:sldMk cId="368989237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5:25.688" v="533" actId="20577"/>
          <ac:spMkLst>
            <pc:docMk/>
            <pc:sldMk cId="368989237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4:50.061" v="515" actId="20577"/>
          <ac:spMkLst>
            <pc:docMk/>
            <pc:sldMk cId="368989237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5:44.923" v="535" actId="1076"/>
          <ac:spMkLst>
            <pc:docMk/>
            <pc:sldMk cId="368989237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6:52.832" v="582" actId="20577"/>
          <ac:spMkLst>
            <pc:docMk/>
            <pc:sldMk cId="368989237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6:24.065" v="545" actId="20577"/>
          <ac:spMkLst>
            <pc:docMk/>
            <pc:sldMk cId="368989237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26:35.425" v="550" actId="20577"/>
          <ac:spMkLst>
            <pc:docMk/>
            <pc:sldMk cId="368989237" sldId="324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1B0B902E-F9E9-BDE0-0E15-D2C9B196D4F1}" dt="2020-05-26T07:27:38.146" v="585"/>
        <pc:sldMkLst>
          <pc:docMk/>
          <pc:sldMk cId="1090312337" sldId="325"/>
        </pc:sldMkLst>
      </pc:sldChg>
      <pc:sldChg chg="modSp add ord replId">
        <pc:chgData name="内田 陽子" userId="S::yoko_uchida@jpfgojp.onmicrosoft.com::3ba88787-b8da-4fc8-a417-83f627a88c5e" providerId="AD" clId="Web-{1B0B902E-F9E9-BDE0-0E15-D2C9B196D4F1}" dt="2020-05-26T07:34:11.069" v="781" actId="20577"/>
        <pc:sldMkLst>
          <pc:docMk/>
          <pc:sldMk cId="4224396963" sldId="325"/>
        </pc:sldMkLst>
        <pc:spChg chg="mod">
          <ac:chgData name="内田 陽子" userId="S::yoko_uchida@jpfgojp.onmicrosoft.com::3ba88787-b8da-4fc8-a417-83f627a88c5e" providerId="AD" clId="Web-{1B0B902E-F9E9-BDE0-0E15-D2C9B196D4F1}" dt="2020-05-26T07:33:17.238" v="700" actId="20577"/>
          <ac:spMkLst>
            <pc:docMk/>
            <pc:sldMk cId="4224396963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2:57.378" v="684" actId="20577"/>
          <ac:spMkLst>
            <pc:docMk/>
            <pc:sldMk cId="422439696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2:16.064" v="668" actId="20577"/>
          <ac:spMkLst>
            <pc:docMk/>
            <pc:sldMk cId="4224396963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3:07.801" v="685" actId="1076"/>
          <ac:spMkLst>
            <pc:docMk/>
            <pc:sldMk cId="4224396963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3:34.989" v="720" actId="20577"/>
          <ac:spMkLst>
            <pc:docMk/>
            <pc:sldMk cId="4224396963" sldId="32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3:56.365" v="733" actId="20577"/>
          <ac:spMkLst>
            <pc:docMk/>
            <pc:sldMk cId="4224396963" sldId="32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4:11.069" v="781" actId="20577"/>
          <ac:spMkLst>
            <pc:docMk/>
            <pc:sldMk cId="4224396963" sldId="325"/>
            <ac:spMk id="14" creationId="{67249583-BEE1-4BC7-83D0-60EA3EC8EDD7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B0B902E-F9E9-BDE0-0E15-D2C9B196D4F1}" dt="2020-05-26T07:44:39.173" v="1003" actId="1076"/>
        <pc:sldMkLst>
          <pc:docMk/>
          <pc:sldMk cId="2327999453" sldId="326"/>
        </pc:sldMkLst>
        <pc:spChg chg="mod">
          <ac:chgData name="内田 陽子" userId="S::yoko_uchida@jpfgojp.onmicrosoft.com::3ba88787-b8da-4fc8-a417-83f627a88c5e" providerId="AD" clId="Web-{1B0B902E-F9E9-BDE0-0E15-D2C9B196D4F1}" dt="2020-05-26T07:40:26.491" v="916" actId="1076"/>
          <ac:spMkLst>
            <pc:docMk/>
            <pc:sldMk cId="2327999453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476" v="914" actId="1076"/>
          <ac:spMkLst>
            <pc:docMk/>
            <pc:sldMk cId="2327999453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39:12.722" v="819" actId="20577"/>
          <ac:spMkLst>
            <pc:docMk/>
            <pc:sldMk cId="2327999453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4:39.173" v="1003" actId="1076"/>
          <ac:spMkLst>
            <pc:docMk/>
            <pc:sldMk cId="2327999453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506" v="917" actId="1076"/>
          <ac:spMkLst>
            <pc:docMk/>
            <pc:sldMk cId="2327999453" sldId="32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522" v="918" actId="1076"/>
          <ac:spMkLst>
            <pc:docMk/>
            <pc:sldMk cId="2327999453" sldId="32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0:26.522" v="919" actId="1076"/>
          <ac:spMkLst>
            <pc:docMk/>
            <pc:sldMk cId="2327999453" sldId="326"/>
            <ac:spMk id="14" creationId="{67249583-BEE1-4BC7-83D0-60EA3EC8EDD7}"/>
          </ac:spMkLst>
        </pc:spChg>
        <pc:picChg chg="add">
          <ac:chgData name="内田 陽子" userId="S::yoko_uchida@jpfgojp.onmicrosoft.com::3ba88787-b8da-4fc8-a417-83f627a88c5e" providerId="AD" clId="Web-{1B0B902E-F9E9-BDE0-0E15-D2C9B196D4F1}" dt="2020-05-26T07:40:56.242" v="920"/>
          <ac:picMkLst>
            <pc:docMk/>
            <pc:sldMk cId="2327999453" sldId="326"/>
            <ac:picMk id="5" creationId="{A38FF40E-3BFD-4FC4-8060-1AE7EEB22695}"/>
          </ac:picMkLst>
        </pc:picChg>
        <pc:picChg chg="del">
          <ac:chgData name="内田 陽子" userId="S::yoko_uchida@jpfgojp.onmicrosoft.com::3ba88787-b8da-4fc8-a417-83f627a88c5e" providerId="AD" clId="Web-{1B0B902E-F9E9-BDE0-0E15-D2C9B196D4F1}" dt="2020-05-26T07:41:00.773" v="921"/>
          <ac:picMkLst>
            <pc:docMk/>
            <pc:sldMk cId="2327999453" sldId="326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1B0B902E-F9E9-BDE0-0E15-D2C9B196D4F1}" dt="2020-05-26T07:46:20.458" v="1093" actId="1076"/>
        <pc:sldMkLst>
          <pc:docMk/>
          <pc:sldMk cId="3864796698" sldId="327"/>
        </pc:sldMkLst>
        <pc:spChg chg="mod">
          <ac:chgData name="内田 陽子" userId="S::yoko_uchida@jpfgojp.onmicrosoft.com::3ba88787-b8da-4fc8-a417-83f627a88c5e" providerId="AD" clId="Web-{1B0B902E-F9E9-BDE0-0E15-D2C9B196D4F1}" dt="2020-05-26T07:45:07.518" v="1024" actId="20577"/>
          <ac:spMkLst>
            <pc:docMk/>
            <pc:sldMk cId="3864796698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4:30.032" v="1002" actId="20577"/>
          <ac:spMkLst>
            <pc:docMk/>
            <pc:sldMk cId="3864796698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3:49.702" v="989" actId="1076"/>
          <ac:spMkLst>
            <pc:docMk/>
            <pc:sldMk cId="3864796698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6:20.458" v="1093" actId="1076"/>
          <ac:spMkLst>
            <pc:docMk/>
            <pc:sldMk cId="3864796698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5:28.347" v="1045" actId="20577"/>
          <ac:spMkLst>
            <pc:docMk/>
            <pc:sldMk cId="3864796698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5:58.286" v="1067" actId="20577"/>
          <ac:spMkLst>
            <pc:docMk/>
            <pc:sldMk cId="3864796698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46:15.286" v="1090" actId="20577"/>
          <ac:spMkLst>
            <pc:docMk/>
            <pc:sldMk cId="3864796698" sldId="327"/>
            <ac:spMk id="14" creationId="{67249583-BEE1-4BC7-83D0-60EA3EC8EDD7}"/>
          </ac:spMkLst>
        </pc:spChg>
      </pc:sldChg>
      <pc:sldChg chg="add ord replId">
        <pc:chgData name="内田 陽子" userId="S::yoko_uchida@jpfgojp.onmicrosoft.com::3ba88787-b8da-4fc8-a417-83f627a88c5e" providerId="AD" clId="Web-{1B0B902E-F9E9-BDE0-0E15-D2C9B196D4F1}" dt="2020-05-26T07:41:54.807" v="925"/>
        <pc:sldMkLst>
          <pc:docMk/>
          <pc:sldMk cId="3682952292" sldId="328"/>
        </pc:sldMkLst>
      </pc:sldChg>
      <pc:sldChg chg="addSp delSp modSp add replId">
        <pc:chgData name="内田 陽子" userId="S::yoko_uchida@jpfgojp.onmicrosoft.com::3ba88787-b8da-4fc8-a417-83f627a88c5e" providerId="AD" clId="Web-{1B0B902E-F9E9-BDE0-0E15-D2C9B196D4F1}" dt="2020-05-26T07:53:42.977" v="1365" actId="1076"/>
        <pc:sldMkLst>
          <pc:docMk/>
          <pc:sldMk cId="1670154552" sldId="329"/>
        </pc:sldMkLst>
        <pc:spChg chg="mod">
          <ac:chgData name="内田 陽子" userId="S::yoko_uchida@jpfgojp.onmicrosoft.com::3ba88787-b8da-4fc8-a417-83f627a88c5e" providerId="AD" clId="Web-{1B0B902E-F9E9-BDE0-0E15-D2C9B196D4F1}" dt="2020-05-26T07:52:32.443" v="1297" actId="20577"/>
          <ac:spMkLst>
            <pc:docMk/>
            <pc:sldMk cId="1670154552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0:43.470" v="1183" actId="20577"/>
          <ac:spMkLst>
            <pc:docMk/>
            <pc:sldMk cId="1670154552" sldId="329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B0B902E-F9E9-BDE0-0E15-D2C9B196D4F1}" dt="2020-05-26T07:46:59.742" v="1095"/>
          <ac:spMkLst>
            <pc:docMk/>
            <pc:sldMk cId="1670154552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3:42.977" v="1365" actId="1076"/>
          <ac:spMkLst>
            <pc:docMk/>
            <pc:sldMk cId="1670154552" sldId="329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B0B902E-F9E9-BDE0-0E15-D2C9B196D4F1}" dt="2020-05-26T07:47:12.429" v="1101"/>
          <ac:spMkLst>
            <pc:docMk/>
            <pc:sldMk cId="1670154552" sldId="329"/>
            <ac:spMk id="8" creationId="{6FDFC86F-9F69-4F31-A95E-B7B238253EC6}"/>
          </ac:spMkLst>
        </pc:spChg>
        <pc:spChg chg="add del mod">
          <ac:chgData name="内田 陽子" userId="S::yoko_uchida@jpfgojp.onmicrosoft.com::3ba88787-b8da-4fc8-a417-83f627a88c5e" providerId="AD" clId="Web-{1B0B902E-F9E9-BDE0-0E15-D2C9B196D4F1}" dt="2020-05-26T07:47:08.242" v="1100"/>
          <ac:spMkLst>
            <pc:docMk/>
            <pc:sldMk cId="1670154552" sldId="329"/>
            <ac:spMk id="9" creationId="{EAA3D592-48C1-4C99-825D-53D3C11A6A5D}"/>
          </ac:spMkLst>
        </pc:spChg>
        <pc:spChg chg="add mod">
          <ac:chgData name="内田 陽子" userId="S::yoko_uchida@jpfgojp.onmicrosoft.com::3ba88787-b8da-4fc8-a417-83f627a88c5e" providerId="AD" clId="Web-{1B0B902E-F9E9-BDE0-0E15-D2C9B196D4F1}" dt="2020-05-26T07:49:33.341" v="1169" actId="20577"/>
          <ac:spMkLst>
            <pc:docMk/>
            <pc:sldMk cId="1670154552" sldId="329"/>
            <ac:spMk id="10" creationId="{61627073-6998-4F77-AC4E-9AF389D209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2:02.785" v="1267" actId="20577"/>
          <ac:spMkLst>
            <pc:docMk/>
            <pc:sldMk cId="1670154552" sldId="32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2:27.396" v="1292" actId="20577"/>
          <ac:spMkLst>
            <pc:docMk/>
            <pc:sldMk cId="1670154552" sldId="32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B0B902E-F9E9-BDE0-0E15-D2C9B196D4F1}" dt="2020-05-26T07:53:17.866" v="1360" actId="20577"/>
          <ac:spMkLst>
            <pc:docMk/>
            <pc:sldMk cId="1670154552" sldId="329"/>
            <ac:spMk id="14" creationId="{67249583-BEE1-4BC7-83D0-60EA3EC8EDD7}"/>
          </ac:spMkLst>
        </pc:spChg>
      </pc:sldChg>
    </pc:docChg>
  </pc:docChgLst>
  <pc:docChgLst>
    <pc:chgData name="内田 陽子" userId="S::yoko_uchida@jpfgojp.onmicrosoft.com::3ba88787-b8da-4fc8-a417-83f627a88c5e" providerId="AD" clId="Web-{8AF7E8B4-7A1F-D0A9-F427-34667A29D3D3}"/>
    <pc:docChg chg="addSld delSld modSld sldOrd">
      <pc:chgData name="内田 陽子" userId="S::yoko_uchida@jpfgojp.onmicrosoft.com::3ba88787-b8da-4fc8-a417-83f627a88c5e" providerId="AD" clId="Web-{8AF7E8B4-7A1F-D0A9-F427-34667A29D3D3}" dt="2020-05-26T06:00:10.248" v="2185" actId="20577"/>
      <pc:docMkLst>
        <pc:docMk/>
      </pc:docMkLst>
      <pc:sldChg chg="modSp del">
        <pc:chgData name="内田 陽子" userId="S::yoko_uchida@jpfgojp.onmicrosoft.com::3ba88787-b8da-4fc8-a417-83f627a88c5e" providerId="AD" clId="Web-{8AF7E8B4-7A1F-D0A9-F427-34667A29D3D3}" dt="2020-05-26T05:10:43.463" v="847"/>
        <pc:sldMkLst>
          <pc:docMk/>
          <pc:sldMk cId="2863550894" sldId="274"/>
        </pc:sldMkLst>
        <pc:spChg chg="mod">
          <ac:chgData name="内田 陽子" userId="S::yoko_uchida@jpfgojp.onmicrosoft.com::3ba88787-b8da-4fc8-a417-83f627a88c5e" providerId="AD" clId="Web-{8AF7E8B4-7A1F-D0A9-F427-34667A29D3D3}" dt="2020-05-26T05:10:42.775" v="846" actId="20577"/>
          <ac:spMkLst>
            <pc:docMk/>
            <pc:sldMk cId="2863550894" sldId="274"/>
            <ac:spMk id="3" creationId="{FA28049A-EB54-4118-B50D-4219C8C91B8B}"/>
          </ac:spMkLst>
        </pc:spChg>
      </pc:sldChg>
      <pc:sldChg chg="modSp">
        <pc:chgData name="内田 陽子" userId="S::yoko_uchida@jpfgojp.onmicrosoft.com::3ba88787-b8da-4fc8-a417-83f627a88c5e" providerId="AD" clId="Web-{8AF7E8B4-7A1F-D0A9-F427-34667A29D3D3}" dt="2020-05-26T05:13:25.633" v="909" actId="1076"/>
        <pc:sldMkLst>
          <pc:docMk/>
          <pc:sldMk cId="2283284937" sldId="277"/>
        </pc:sldMkLst>
        <pc:spChg chg="mod">
          <ac:chgData name="内田 陽子" userId="S::yoko_uchida@jpfgojp.onmicrosoft.com::3ba88787-b8da-4fc8-a417-83f627a88c5e" providerId="AD" clId="Web-{8AF7E8B4-7A1F-D0A9-F427-34667A29D3D3}" dt="2020-05-26T05:12:19.852" v="889" actId="20577"/>
          <ac:spMkLst>
            <pc:docMk/>
            <pc:sldMk cId="2283284937" sldId="277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3:16.602" v="908" actId="20577"/>
          <ac:spMkLst>
            <pc:docMk/>
            <pc:sldMk cId="2283284937" sldId="277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3:25.633" v="909" actId="1076"/>
          <ac:spMkLst>
            <pc:docMk/>
            <pc:sldMk cId="2283284937" sldId="277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8AF7E8B4-7A1F-D0A9-F427-34667A29D3D3}" dt="2020-05-26T05:55:28.923" v="2065" actId="20577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8AF7E8B4-7A1F-D0A9-F427-34667A29D3D3}" dt="2020-05-26T05:54:42.673" v="2018" actId="20577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4:21.158" v="1999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3:43.799" v="1987" actId="1076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4:30.236" v="2000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5:13.017" v="2045" actId="20577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5:28.923" v="2065" actId="20577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4:54.517" v="2029" actId="20577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8AF7E8B4-7A1F-D0A9-F427-34667A29D3D3}" dt="2020-05-26T04:41:51.384" v="395" actId="20577"/>
        <pc:sldMkLst>
          <pc:docMk/>
          <pc:sldMk cId="394701882" sldId="282"/>
        </pc:sldMkLst>
        <pc:spChg chg="mod">
          <ac:chgData name="内田 陽子" userId="S::yoko_uchida@jpfgojp.onmicrosoft.com::3ba88787-b8da-4fc8-a417-83f627a88c5e" providerId="AD" clId="Web-{8AF7E8B4-7A1F-D0A9-F427-34667A29D3D3}" dt="2020-05-26T03:34:24.614" v="202" actId="20577"/>
          <ac:spMkLst>
            <pc:docMk/>
            <pc:sldMk cId="394701882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3:54.614" v="178" actId="20577"/>
          <ac:spMkLst>
            <pc:docMk/>
            <pc:sldMk cId="394701882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41:51.384" v="395" actId="20577"/>
          <ac:spMkLst>
            <pc:docMk/>
            <pc:sldMk cId="394701882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3:05.739" v="140" actId="1076"/>
          <ac:spMkLst>
            <pc:docMk/>
            <pc:sldMk cId="394701882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4:32.973" v="208" actId="20577"/>
          <ac:spMkLst>
            <pc:docMk/>
            <pc:sldMk cId="394701882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4:53.848" v="233" actId="20577"/>
          <ac:spMkLst>
            <pc:docMk/>
            <pc:sldMk cId="394701882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4:27.067" v="205" actId="20577"/>
          <ac:spMkLst>
            <pc:docMk/>
            <pc:sldMk cId="394701882" sldId="28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8AF7E8B4-7A1F-D0A9-F427-34667A29D3D3}" dt="2020-05-26T05:19:38.083" v="1074" actId="20577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8AF7E8B4-7A1F-D0A9-F427-34667A29D3D3}" dt="2020-05-26T05:17:50.412" v="1021" actId="20577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9:38.083" v="1074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6:19.850" v="952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8:56.693" v="1040" actId="20577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9:05.771" v="1052" actId="20577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9:31.614" v="1069" actId="20577"/>
          <ac:spMkLst>
            <pc:docMk/>
            <pc:sldMk cId="3107100717" sldId="283"/>
            <ac:spMk id="14" creationId="{67249583-BEE1-4BC7-83D0-60EA3EC8EDD7}"/>
          </ac:spMkLst>
        </pc:spChg>
      </pc:sldChg>
      <pc:sldChg chg="modSp ord">
        <pc:chgData name="内田 陽子" userId="S::yoko_uchida@jpfgojp.onmicrosoft.com::3ba88787-b8da-4fc8-a417-83f627a88c5e" providerId="AD" clId="Web-{8AF7E8B4-7A1F-D0A9-F427-34667A29D3D3}" dt="2020-05-26T03:39:27.332" v="392" actId="1076"/>
        <pc:sldMkLst>
          <pc:docMk/>
          <pc:sldMk cId="2603153985" sldId="288"/>
        </pc:sldMkLst>
        <pc:spChg chg="mod">
          <ac:chgData name="内田 陽子" userId="S::yoko_uchida@jpfgojp.onmicrosoft.com::3ba88787-b8da-4fc8-a417-83f627a88c5e" providerId="AD" clId="Web-{8AF7E8B4-7A1F-D0A9-F427-34667A29D3D3}" dt="2020-05-26T03:38:47.832" v="358" actId="20577"/>
          <ac:spMkLst>
            <pc:docMk/>
            <pc:sldMk cId="2603153985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8:34.613" v="327" actId="20577"/>
          <ac:spMkLst>
            <pc:docMk/>
            <pc:sldMk cId="2603153985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7:53.098" v="306" actId="1076"/>
          <ac:spMkLst>
            <pc:docMk/>
            <pc:sldMk cId="2603153985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9:27.332" v="392" actId="1076"/>
          <ac:spMkLst>
            <pc:docMk/>
            <pc:sldMk cId="2603153985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9:06.848" v="384" actId="20577"/>
          <ac:spMkLst>
            <pc:docMk/>
            <pc:sldMk cId="2603153985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9:14.660" v="390" actId="20577"/>
          <ac:spMkLst>
            <pc:docMk/>
            <pc:sldMk cId="2603153985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3:38:55.441" v="364" actId="20577"/>
          <ac:spMkLst>
            <pc:docMk/>
            <pc:sldMk cId="2603153985" sldId="28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4:55:18.737" v="532" actId="1076"/>
        <pc:sldMkLst>
          <pc:docMk/>
          <pc:sldMk cId="307788195" sldId="308"/>
        </pc:sldMkLst>
        <pc:spChg chg="mod">
          <ac:chgData name="内田 陽子" userId="S::yoko_uchida@jpfgojp.onmicrosoft.com::3ba88787-b8da-4fc8-a417-83f627a88c5e" providerId="AD" clId="Web-{8AF7E8B4-7A1F-D0A9-F427-34667A29D3D3}" dt="2020-05-26T04:54:21.128" v="490" actId="20577"/>
          <ac:spMkLst>
            <pc:docMk/>
            <pc:sldMk cId="307788195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4:12.003" v="484" actId="20577"/>
          <ac:spMkLst>
            <pc:docMk/>
            <pc:sldMk cId="307788195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3:28.238" v="471" actId="20577"/>
          <ac:spMkLst>
            <pc:docMk/>
            <pc:sldMk cId="307788195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5:18.737" v="532" actId="1076"/>
          <ac:spMkLst>
            <pc:docMk/>
            <pc:sldMk cId="307788195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5:07.534" v="529" actId="20577"/>
          <ac:spMkLst>
            <pc:docMk/>
            <pc:sldMk cId="307788195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5:03.549" v="526" actId="20577"/>
          <ac:spMkLst>
            <pc:docMk/>
            <pc:sldMk cId="307788195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4:33.456" v="499" actId="20577"/>
          <ac:spMkLst>
            <pc:docMk/>
            <pc:sldMk cId="307788195" sldId="308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8AF7E8B4-7A1F-D0A9-F427-34667A29D3D3}" dt="2020-05-26T05:00:50.734" v="637" actId="1076"/>
        <pc:sldMkLst>
          <pc:docMk/>
          <pc:sldMk cId="4042142656" sldId="309"/>
        </pc:sldMkLst>
        <pc:spChg chg="mod">
          <ac:chgData name="内田 陽子" userId="S::yoko_uchida@jpfgojp.onmicrosoft.com::3ba88787-b8da-4fc8-a417-83f627a88c5e" providerId="AD" clId="Web-{8AF7E8B4-7A1F-D0A9-F427-34667A29D3D3}" dt="2020-05-26T05:00:43.265" v="636" actId="1076"/>
          <ac:spMkLst>
            <pc:docMk/>
            <pc:sldMk cId="4042142656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0:43.249" v="634" actId="1076"/>
          <ac:spMkLst>
            <pc:docMk/>
            <pc:sldMk cId="4042142656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4:58:26.439" v="605" actId="20577"/>
          <ac:spMkLst>
            <pc:docMk/>
            <pc:sldMk cId="4042142656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0:43.265" v="635" actId="1076"/>
          <ac:spMkLst>
            <pc:docMk/>
            <pc:sldMk cId="4042142656" sldId="30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8AF7E8B4-7A1F-D0A9-F427-34667A29D3D3}" dt="2020-05-26T05:00:28.421" v="633"/>
          <ac:spMkLst>
            <pc:docMk/>
            <pc:sldMk cId="4042142656" sldId="30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8AF7E8B4-7A1F-D0A9-F427-34667A29D3D3}" dt="2020-05-26T05:00:28.421" v="632"/>
          <ac:spMkLst>
            <pc:docMk/>
            <pc:sldMk cId="4042142656" sldId="30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8AF7E8B4-7A1F-D0A9-F427-34667A29D3D3}" dt="2020-05-26T05:00:28.421" v="631"/>
          <ac:spMkLst>
            <pc:docMk/>
            <pc:sldMk cId="4042142656" sldId="309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8AF7E8B4-7A1F-D0A9-F427-34667A29D3D3}" dt="2020-05-26T05:00:50.734" v="637" actId="1076"/>
          <ac:picMkLst>
            <pc:docMk/>
            <pc:sldMk cId="4042142656" sldId="309"/>
            <ac:picMk id="6" creationId="{00000000-0000-0000-0000-000000000000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8AF7E8B4-7A1F-D0A9-F427-34667A29D3D3}" dt="2020-05-26T05:03:40.826" v="708"/>
        <pc:sldMkLst>
          <pc:docMk/>
          <pc:sldMk cId="1987122210" sldId="310"/>
        </pc:sldMkLst>
        <pc:spChg chg="mod">
          <ac:chgData name="内田 陽子" userId="S::yoko_uchida@jpfgojp.onmicrosoft.com::3ba88787-b8da-4fc8-a417-83f627a88c5e" providerId="AD" clId="Web-{8AF7E8B4-7A1F-D0A9-F427-34667A29D3D3}" dt="2020-05-26T05:03:12.842" v="705" actId="20577"/>
          <ac:spMkLst>
            <pc:docMk/>
            <pc:sldMk cId="1987122210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2:27.186" v="684" actId="20577"/>
          <ac:spMkLst>
            <pc:docMk/>
            <pc:sldMk cId="1987122210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3:21.045" v="706" actId="1076"/>
          <ac:spMkLst>
            <pc:docMk/>
            <pc:sldMk cId="1987122210" sldId="310"/>
            <ac:spMk id="7" creationId="{1AF68CEC-B70C-4DFA-9973-E5B8A12ED17D}"/>
          </ac:spMkLst>
        </pc:spChg>
        <pc:picChg chg="add">
          <ac:chgData name="内田 陽子" userId="S::yoko_uchida@jpfgojp.onmicrosoft.com::3ba88787-b8da-4fc8-a417-83f627a88c5e" providerId="AD" clId="Web-{8AF7E8B4-7A1F-D0A9-F427-34667A29D3D3}" dt="2020-05-26T05:03:40.826" v="708"/>
          <ac:picMkLst>
            <pc:docMk/>
            <pc:sldMk cId="1987122210" sldId="310"/>
            <ac:picMk id="5" creationId="{D39F41D0-F9FB-4C0C-9AC4-7F07700B9DD0}"/>
          </ac:picMkLst>
        </pc:picChg>
        <pc:picChg chg="del">
          <ac:chgData name="内田 陽子" userId="S::yoko_uchida@jpfgojp.onmicrosoft.com::3ba88787-b8da-4fc8-a417-83f627a88c5e" providerId="AD" clId="Web-{8AF7E8B4-7A1F-D0A9-F427-34667A29D3D3}" dt="2020-05-26T05:03:26.326" v="707"/>
          <ac:picMkLst>
            <pc:docMk/>
            <pc:sldMk cId="1987122210" sldId="310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8AF7E8B4-7A1F-D0A9-F427-34667A29D3D3}" dt="2020-05-26T05:10:07.229" v="842" actId="20577"/>
        <pc:sldMkLst>
          <pc:docMk/>
          <pc:sldMk cId="3637094930" sldId="311"/>
        </pc:sldMkLst>
        <pc:spChg chg="mod">
          <ac:chgData name="内田 陽子" userId="S::yoko_uchida@jpfgojp.onmicrosoft.com::3ba88787-b8da-4fc8-a417-83f627a88c5e" providerId="AD" clId="Web-{8AF7E8B4-7A1F-D0A9-F427-34667A29D3D3}" dt="2020-05-26T05:10:07.229" v="842" actId="20577"/>
          <ac:spMkLst>
            <pc:docMk/>
            <pc:sldMk cId="3637094930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8:28.558" v="793" actId="20577"/>
          <ac:spMkLst>
            <pc:docMk/>
            <pc:sldMk cId="3637094930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9:13.682" v="796" actId="14100"/>
          <ac:spMkLst>
            <pc:docMk/>
            <pc:sldMk cId="3637094930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9:53.494" v="829" actId="20577"/>
          <ac:spMkLst>
            <pc:docMk/>
            <pc:sldMk cId="3637094930" sldId="3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09:40.744" v="823" actId="20577"/>
          <ac:spMkLst>
            <pc:docMk/>
            <pc:sldMk cId="3637094930" sldId="3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10:02.651" v="840" actId="20577"/>
          <ac:spMkLst>
            <pc:docMk/>
            <pc:sldMk cId="3637094930" sldId="31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33:58.200" v="1330" actId="1076"/>
        <pc:sldMkLst>
          <pc:docMk/>
          <pc:sldMk cId="4195799039" sldId="312"/>
        </pc:sldMkLst>
        <pc:spChg chg="mod">
          <ac:chgData name="内田 陽子" userId="S::yoko_uchida@jpfgojp.onmicrosoft.com::3ba88787-b8da-4fc8-a417-83f627a88c5e" providerId="AD" clId="Web-{8AF7E8B4-7A1F-D0A9-F427-34667A29D3D3}" dt="2020-05-26T05:21:41.410" v="1124" actId="20577"/>
          <ac:spMkLst>
            <pc:docMk/>
            <pc:sldMk cId="4195799039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1:28.535" v="1113" actId="20577"/>
          <ac:spMkLst>
            <pc:docMk/>
            <pc:sldMk cId="4195799039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0:35.426" v="1098" actId="20577"/>
          <ac:spMkLst>
            <pc:docMk/>
            <pc:sldMk cId="4195799039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3:58.200" v="1330" actId="1076"/>
          <ac:spMkLst>
            <pc:docMk/>
            <pc:sldMk cId="4195799039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2:21.206" v="1151" actId="20577"/>
          <ac:spMkLst>
            <pc:docMk/>
            <pc:sldMk cId="4195799039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2:32.003" v="1158" actId="20577"/>
          <ac:spMkLst>
            <pc:docMk/>
            <pc:sldMk cId="4195799039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2:52.347" v="1175" actId="20577"/>
          <ac:spMkLst>
            <pc:docMk/>
            <pc:sldMk cId="4195799039" sldId="312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33:46.060" v="1329" actId="1076"/>
        <pc:sldMkLst>
          <pc:docMk/>
          <pc:sldMk cId="4280229111" sldId="313"/>
        </pc:sldMkLst>
        <pc:spChg chg="mod">
          <ac:chgData name="内田 陽子" userId="S::yoko_uchida@jpfgojp.onmicrosoft.com::3ba88787-b8da-4fc8-a417-83f627a88c5e" providerId="AD" clId="Web-{8AF7E8B4-7A1F-D0A9-F427-34667A29D3D3}" dt="2020-05-26T05:32:59.685" v="1325" actId="20577"/>
          <ac:spMkLst>
            <pc:docMk/>
            <pc:sldMk cId="4280229111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6:08.282" v="1223" actId="20577"/>
          <ac:spMkLst>
            <pc:docMk/>
            <pc:sldMk cId="4280229111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25:16.392" v="1208" actId="1076"/>
          <ac:spMkLst>
            <pc:docMk/>
            <pc:sldMk cId="4280229111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3:46.060" v="1329" actId="1076"/>
          <ac:spMkLst>
            <pc:docMk/>
            <pc:sldMk cId="4280229111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2:59.076" v="1323" actId="20577"/>
          <ac:spMkLst>
            <pc:docMk/>
            <pc:sldMk cId="4280229111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2:53.263" v="1318" actId="20577"/>
          <ac:spMkLst>
            <pc:docMk/>
            <pc:sldMk cId="4280229111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2:47.029" v="1315" actId="20577"/>
          <ac:spMkLst>
            <pc:docMk/>
            <pc:sldMk cId="4280229111" sldId="313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5:38:53.619" v="1529" actId="20577"/>
        <pc:sldMkLst>
          <pc:docMk/>
          <pc:sldMk cId="2667874630" sldId="314"/>
        </pc:sldMkLst>
        <pc:spChg chg="mod">
          <ac:chgData name="内田 陽子" userId="S::yoko_uchida@jpfgojp.onmicrosoft.com::3ba88787-b8da-4fc8-a417-83f627a88c5e" providerId="AD" clId="Web-{8AF7E8B4-7A1F-D0A9-F427-34667A29D3D3}" dt="2020-05-26T05:38:00.620" v="1402" actId="20577"/>
          <ac:spMkLst>
            <pc:docMk/>
            <pc:sldMk cId="2667874630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7:39.370" v="1392" actId="20577"/>
          <ac:spMkLst>
            <pc:docMk/>
            <pc:sldMk cId="2667874630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7:01.292" v="1379" actId="20577"/>
          <ac:spMkLst>
            <pc:docMk/>
            <pc:sldMk cId="2667874630" sldId="3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7:51.167" v="1393" actId="1076"/>
          <ac:spMkLst>
            <pc:docMk/>
            <pc:sldMk cId="2667874630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8:18.557" v="1441" actId="20577"/>
          <ac:spMkLst>
            <pc:docMk/>
            <pc:sldMk cId="2667874630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8:29.682" v="1482" actId="20577"/>
          <ac:spMkLst>
            <pc:docMk/>
            <pc:sldMk cId="2667874630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38:53.619" v="1529" actId="20577"/>
          <ac:spMkLst>
            <pc:docMk/>
            <pc:sldMk cId="2667874630" sldId="314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5:43:19.070" v="1659" actId="1076"/>
        <pc:sldMkLst>
          <pc:docMk/>
          <pc:sldMk cId="2892241778" sldId="315"/>
        </pc:sldMkLst>
        <pc:spChg chg="mod">
          <ac:chgData name="内田 陽子" userId="S::yoko_uchida@jpfgojp.onmicrosoft.com::3ba88787-b8da-4fc8-a417-83f627a88c5e" providerId="AD" clId="Web-{8AF7E8B4-7A1F-D0A9-F427-34667A29D3D3}" dt="2020-05-26T05:43:19.039" v="1656" actId="1076"/>
          <ac:spMkLst>
            <pc:docMk/>
            <pc:sldMk cId="2892241778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2:11.196" v="1590" actId="20577"/>
          <ac:spMkLst>
            <pc:docMk/>
            <pc:sldMk cId="2892241778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1:36.712" v="1577" actId="20577"/>
          <ac:spMkLst>
            <pc:docMk/>
            <pc:sldMk cId="2892241778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3:19.054" v="1657" actId="1076"/>
          <ac:spMkLst>
            <pc:docMk/>
            <pc:sldMk cId="2892241778" sldId="31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3:19.070" v="1659" actId="1076"/>
          <ac:spMkLst>
            <pc:docMk/>
            <pc:sldMk cId="2892241778" sldId="31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3:19.054" v="1658" actId="1076"/>
          <ac:spMkLst>
            <pc:docMk/>
            <pc:sldMk cId="2892241778" sldId="31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46:28.756" v="1772" actId="20577"/>
        <pc:sldMkLst>
          <pc:docMk/>
          <pc:sldMk cId="738440703" sldId="316"/>
        </pc:sldMkLst>
        <pc:spChg chg="mod">
          <ac:chgData name="内田 陽子" userId="S::yoko_uchida@jpfgojp.onmicrosoft.com::3ba88787-b8da-4fc8-a417-83f627a88c5e" providerId="AD" clId="Web-{8AF7E8B4-7A1F-D0A9-F427-34667A29D3D3}" dt="2020-05-26T05:45:59.709" v="1733" actId="20577"/>
          <ac:spMkLst>
            <pc:docMk/>
            <pc:sldMk cId="73844070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5:35.600" v="1715" actId="20577"/>
          <ac:spMkLst>
            <pc:docMk/>
            <pc:sldMk cId="738440703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4:59.647" v="1703" actId="20577"/>
          <ac:spMkLst>
            <pc:docMk/>
            <pc:sldMk cId="73844070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5:43.116" v="1716" actId="1076"/>
          <ac:spMkLst>
            <pc:docMk/>
            <pc:sldMk cId="73844070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6:17.647" v="1755" actId="20577"/>
          <ac:spMkLst>
            <pc:docMk/>
            <pc:sldMk cId="73844070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6:28.756" v="1772" actId="20577"/>
          <ac:spMkLst>
            <pc:docMk/>
            <pc:sldMk cId="73844070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6:06.569" v="1741" actId="20577"/>
          <ac:spMkLst>
            <pc:docMk/>
            <pc:sldMk cId="738440703" sldId="31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8AF7E8B4-7A1F-D0A9-F427-34667A29D3D3}" dt="2020-05-26T05:50:06.301" v="1920" actId="20577"/>
        <pc:sldMkLst>
          <pc:docMk/>
          <pc:sldMk cId="1153078083" sldId="317"/>
        </pc:sldMkLst>
        <pc:spChg chg="mod">
          <ac:chgData name="内田 陽子" userId="S::yoko_uchida@jpfgojp.onmicrosoft.com::3ba88787-b8da-4fc8-a417-83f627a88c5e" providerId="AD" clId="Web-{8AF7E8B4-7A1F-D0A9-F427-34667A29D3D3}" dt="2020-05-26T05:49:14.004" v="1854" actId="20577"/>
          <ac:spMkLst>
            <pc:docMk/>
            <pc:sldMk cId="1153078083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8:36.364" v="1827" actId="20577"/>
          <ac:spMkLst>
            <pc:docMk/>
            <pc:sldMk cId="1153078083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7:59.286" v="1814" actId="20577"/>
          <ac:spMkLst>
            <pc:docMk/>
            <pc:sldMk cId="1153078083" sldId="3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8:54.317" v="1828" actId="1076"/>
          <ac:spMkLst>
            <pc:docMk/>
            <pc:sldMk cId="1153078083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9:56.926" v="1890" actId="20577"/>
          <ac:spMkLst>
            <pc:docMk/>
            <pc:sldMk cId="1153078083" sldId="3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0:06.301" v="1920" actId="20577"/>
          <ac:spMkLst>
            <pc:docMk/>
            <pc:sldMk cId="1153078083" sldId="3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49:39.176" v="1873" actId="20577"/>
          <ac:spMkLst>
            <pc:docMk/>
            <pc:sldMk cId="1153078083" sldId="317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8AF7E8B4-7A1F-D0A9-F427-34667A29D3D3}" dt="2020-05-26T05:52:40.081" v="1964" actId="1076"/>
        <pc:sldMkLst>
          <pc:docMk/>
          <pc:sldMk cId="3825169853" sldId="318"/>
        </pc:sldMkLst>
        <pc:spChg chg="del">
          <ac:chgData name="内田 陽子" userId="S::yoko_uchida@jpfgojp.onmicrosoft.com::3ba88787-b8da-4fc8-a417-83f627a88c5e" providerId="AD" clId="Web-{8AF7E8B4-7A1F-D0A9-F427-34667A29D3D3}" dt="2020-05-26T05:51:40.456" v="1952"/>
          <ac:spMkLst>
            <pc:docMk/>
            <pc:sldMk cId="3825169853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2:16.362" v="1963" actId="20577"/>
          <ac:spMkLst>
            <pc:docMk/>
            <pc:sldMk cId="3825169853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1:33.644" v="1951" actId="20577"/>
          <ac:spMkLst>
            <pc:docMk/>
            <pc:sldMk cId="3825169853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2:40.081" v="1964" actId="1076"/>
          <ac:spMkLst>
            <pc:docMk/>
            <pc:sldMk cId="3825169853" sldId="318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8AF7E8B4-7A1F-D0A9-F427-34667A29D3D3}" dt="2020-05-26T06:00:10.248" v="2184" actId="20577"/>
        <pc:sldMkLst>
          <pc:docMk/>
          <pc:sldMk cId="1774960540" sldId="319"/>
        </pc:sldMkLst>
        <pc:spChg chg="mod">
          <ac:chgData name="内田 陽子" userId="S::yoko_uchida@jpfgojp.onmicrosoft.com::3ba88787-b8da-4fc8-a417-83f627a88c5e" providerId="AD" clId="Web-{8AF7E8B4-7A1F-D0A9-F427-34667A29D3D3}" dt="2020-05-26T05:59:20.343" v="2151" actId="20577"/>
          <ac:spMkLst>
            <pc:docMk/>
            <pc:sldMk cId="1774960540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8:56.812" v="2135" actId="20577"/>
          <ac:spMkLst>
            <pc:docMk/>
            <pc:sldMk cId="1774960540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8:23.343" v="2121" actId="1076"/>
          <ac:spMkLst>
            <pc:docMk/>
            <pc:sldMk cId="1774960540" sldId="3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9:05.077" v="2136" actId="1076"/>
          <ac:spMkLst>
            <pc:docMk/>
            <pc:sldMk cId="1774960540" sldId="3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9:49.436" v="2171" actId="20577"/>
          <ac:spMkLst>
            <pc:docMk/>
            <pc:sldMk cId="1774960540" sldId="3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6:00:10.248" v="2184" actId="20577"/>
          <ac:spMkLst>
            <pc:docMk/>
            <pc:sldMk cId="1774960540" sldId="3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AF7E8B4-7A1F-D0A9-F427-34667A29D3D3}" dt="2020-05-26T05:59:32.780" v="2162" actId="20577"/>
          <ac:spMkLst>
            <pc:docMk/>
            <pc:sldMk cId="1774960540" sldId="319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586942" y="1449955"/>
            <a:ext cx="377836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Transportation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6" name="Picture 6" descr="A close up of a car&#10;&#10;高い精度で生成された説明">
            <a:extLst>
              <a:ext uri="{FF2B5EF4-FFF2-40B4-BE49-F238E27FC236}">
                <a16:creationId xmlns:a16="http://schemas.microsoft.com/office/drawing/2014/main" id="{2B611DD2-6AFA-4A4A-83EE-2AEE28EE44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8742" r="-469" b="7784"/>
          <a:stretch/>
        </p:blipFill>
        <p:spPr>
          <a:xfrm>
            <a:off x="2754758" y="3209792"/>
            <a:ext cx="3471308" cy="172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71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Approximately how many hours does it 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ake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from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Tokyo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Osaka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Shinkansen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Noz</a:t>
            </a:r>
            <a:r>
              <a:rPr lang="ja-JP" sz="3200">
                <a:latin typeface="+mn-ea"/>
                <a:ea typeface="+mn-ea"/>
                <a:cs typeface="+mj-lt"/>
              </a:rPr>
              <a:t>omi? 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about 2 hours 30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minutes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hours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30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minutes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</a:t>
            </a:r>
            <a:r>
              <a:rPr lang="ja-JP">
                <a:latin typeface="+mn-ea"/>
                <a:cs typeface="+mn-lt"/>
              </a:rPr>
              <a:t> hours 30 minu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about 4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hours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30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minute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383" y="43019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71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about 4 hou</a:t>
            </a:r>
            <a:r>
              <a:rPr lang="en-US" altLang="ja-JP" dirty="0" err="1">
                <a:latin typeface="+mn-ea"/>
                <a:cs typeface="+mn-lt"/>
              </a:rPr>
              <a:t>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 5</a:t>
            </a:r>
            <a:r>
              <a:rPr lang="en-US" altLang="ja-JP" dirty="0">
                <a:latin typeface="+mn-ea"/>
                <a:cs typeface="+mn-lt"/>
              </a:rPr>
              <a:t> ho</a:t>
            </a:r>
            <a:r>
              <a:rPr lang="ja-JP">
                <a:latin typeface="+mn-ea"/>
                <a:cs typeface="+mn-lt"/>
              </a:rPr>
              <a:t>u</a:t>
            </a:r>
            <a:r>
              <a:rPr lang="en-US" altLang="ja-JP" dirty="0" err="1">
                <a:latin typeface="+mn-ea"/>
                <a:cs typeface="+mn-lt"/>
              </a:rPr>
              <a:t>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 6</a:t>
            </a:r>
            <a:r>
              <a:rPr lang="en-US" altLang="ja-JP" dirty="0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hou</a:t>
            </a:r>
            <a:r>
              <a:rPr lang="ja-JP">
                <a:latin typeface="+mn-ea"/>
                <a:cs typeface="+mn-lt"/>
              </a:rPr>
              <a:t>rs</a:t>
            </a:r>
            <a:endParaRPr lang="ja-JP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about 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>
                <a:latin typeface="+mn-ea"/>
                <a:cs typeface="+mn-lt"/>
              </a:rPr>
              <a:t> hou</a:t>
            </a:r>
            <a:r>
              <a:rPr lang="en-US" altLang="ja-JP" dirty="0" err="1">
                <a:latin typeface="+mn-ea"/>
                <a:cs typeface="+mn-lt"/>
              </a:rPr>
              <a:t>rs</a:t>
            </a:r>
            <a:endParaRPr lang="ja-JP" altLang="en-US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5385" y="36681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Approximately how many hou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rs</a:t>
            </a:r>
            <a:r>
              <a:rPr lang="ja-JP" sz="3200">
                <a:latin typeface="+mn-ea"/>
                <a:ea typeface="+mn-ea"/>
                <a:cs typeface="+mj-lt"/>
              </a:rPr>
              <a:t> d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oes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it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take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from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Tokyo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to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Fukuoka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(Hakata)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by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Shinkansen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No</a:t>
            </a:r>
            <a:r>
              <a:rPr lang="ja-JP" sz="3200">
                <a:latin typeface="+mn-ea"/>
                <a:ea typeface="+mn-ea"/>
                <a:cs typeface="+mj-lt"/>
              </a:rPr>
              <a:t>zomi?</a:t>
            </a:r>
          </a:p>
        </p:txBody>
      </p:sp>
    </p:spTree>
    <p:extLst>
      <p:ext uri="{BB962C8B-B14F-4D97-AF65-F5344CB8AC3E}">
        <p14:creationId xmlns:p14="http://schemas.microsoft.com/office/powerpoint/2010/main" val="419579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100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km/</a:t>
            </a:r>
            <a:r>
              <a:rPr lang="ja-JP" dirty="0" err="1">
                <a:latin typeface="+mn-ea"/>
                <a:cs typeface="+mn-lt"/>
              </a:rPr>
              <a:t>h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2</a:t>
            </a:r>
            <a:r>
              <a:rPr lang="en-US" altLang="ja-JP" dirty="0">
                <a:latin typeface="+mn-ea"/>
                <a:cs typeface="+mn-lt"/>
              </a:rPr>
              <a:t>0</a:t>
            </a:r>
            <a:r>
              <a:rPr lang="ja-JP" dirty="0">
                <a:latin typeface="+mn-ea"/>
                <a:cs typeface="+mn-lt"/>
              </a:rPr>
              <a:t>0 </a:t>
            </a:r>
            <a:r>
              <a:rPr lang="en-US" altLang="ja-JP" dirty="0">
                <a:latin typeface="+mn-ea"/>
                <a:cs typeface="+mn-lt"/>
              </a:rPr>
              <a:t>km</a:t>
            </a:r>
            <a:r>
              <a:rPr lang="ja-JP" dirty="0">
                <a:latin typeface="+mn-ea"/>
                <a:cs typeface="+mn-lt"/>
              </a:rPr>
              <a:t>/</a:t>
            </a:r>
            <a:r>
              <a:rPr lang="ja-JP" dirty="0" err="1">
                <a:latin typeface="+mn-ea"/>
                <a:cs typeface="+mn-lt"/>
              </a:rPr>
              <a:t>h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3</a:t>
            </a:r>
            <a:r>
              <a:rPr lang="ja-JP" dirty="0">
                <a:latin typeface="+mn-ea"/>
                <a:cs typeface="+mn-lt"/>
              </a:rPr>
              <a:t>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km/h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40</a:t>
            </a:r>
            <a:r>
              <a:rPr lang="ja-JP" dirty="0">
                <a:latin typeface="+mn-ea"/>
                <a:cs typeface="+mn-lt"/>
              </a:rPr>
              <a:t>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km</a:t>
            </a:r>
            <a:r>
              <a:rPr lang="ja-JP" dirty="0">
                <a:latin typeface="+mn-ea"/>
                <a:cs typeface="+mn-lt"/>
              </a:rPr>
              <a:t>/</a:t>
            </a:r>
            <a:r>
              <a:rPr lang="ja-JP" dirty="0" err="1">
                <a:latin typeface="+mn-ea"/>
                <a:cs typeface="+mn-lt"/>
              </a:rPr>
              <a:t>h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4892" y="43224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9245" y="1061256"/>
            <a:ext cx="7122770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e maximum speed of the Shinkansen Nozomi?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ja-JP" sz="3600">
              <a:latin typeface="+mn-ea"/>
              <a:ea typeface="+mn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022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read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comic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book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drink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alcoho</a:t>
            </a:r>
            <a:r>
              <a:rPr lang="ja-JP">
                <a:latin typeface="+mn-ea"/>
                <a:cs typeface="+mn-lt"/>
              </a:rPr>
              <a:t>l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drink a</a:t>
            </a:r>
            <a:r>
              <a:rPr lang="en-US" altLang="ja-JP" dirty="0">
                <a:latin typeface="+mn-ea"/>
                <a:cs typeface="+mn-lt"/>
              </a:rPr>
              <a:t>l</a:t>
            </a:r>
            <a:r>
              <a:rPr lang="ja-JP">
                <a:latin typeface="+mn-ea"/>
                <a:cs typeface="+mn-lt"/>
              </a:rPr>
              <a:t>cohol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talk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cell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pho</a:t>
            </a:r>
            <a:r>
              <a:rPr lang="ja-JP">
                <a:latin typeface="+mn-ea"/>
                <a:cs typeface="+mn-lt"/>
              </a:rPr>
              <a:t>ne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5576" y="49537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340" y="966006"/>
            <a:ext cx="8024218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one of the following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llowed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trains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Japa</a:t>
            </a:r>
            <a:r>
              <a:rPr lang="ja-JP" sz="3600">
                <a:latin typeface="+mn-ea"/>
                <a:ea typeface="+mn-ea"/>
                <a:cs typeface="+mj-lt"/>
              </a:rPr>
              <a:t>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787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At what age do you start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paying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adult train fare?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12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1</a:t>
            </a:r>
            <a:r>
              <a:rPr lang="en-US" altLang="ja-JP" dirty="0">
                <a:latin typeface="+mn-ea"/>
                <a:cs typeface="+mn-lt"/>
              </a:rPr>
              <a:t>6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ol</a:t>
            </a:r>
            <a:r>
              <a:rPr lang="ja-JP" dirty="0" err="1">
                <a:latin typeface="+mn-ea"/>
                <a:cs typeface="+mn-lt"/>
              </a:rPr>
              <a:t>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1</a:t>
            </a:r>
            <a:r>
              <a:rPr lang="en-US" altLang="ja-JP" dirty="0">
                <a:latin typeface="+mn-ea"/>
                <a:cs typeface="+mn-lt"/>
              </a:rPr>
              <a:t>8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ol</a:t>
            </a:r>
            <a:r>
              <a:rPr lang="ja-JP" dirty="0" err="1">
                <a:latin typeface="+mn-ea"/>
                <a:cs typeface="+mn-lt"/>
              </a:rPr>
              <a:t>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20 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ol</a:t>
            </a:r>
            <a:r>
              <a:rPr lang="ja-JP" dirty="0" err="1">
                <a:latin typeface="+mn-ea"/>
                <a:cs typeface="+mn-lt"/>
              </a:rPr>
              <a:t>d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30226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224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0867" y="891267"/>
            <a:ext cx="840608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Where was the first subway built in Japan?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Osaka</a:t>
            </a:r>
            <a:endParaRPr lang="en-US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Tokyo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Kyoto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Yokohama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36539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844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station has the most platforms in Japan? </a:t>
            </a:r>
            <a:endParaRPr lang="en-US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Kyoto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Station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Shinjuku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Station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Tokyo Station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Osaka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Statio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43089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307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85EF55FB-C206-4362-AE19-CEC6EFC0B9D8}"/>
              </a:ext>
            </a:extLst>
          </p:cNvPr>
          <p:cNvSpPr txBox="1">
            <a:spLocks/>
          </p:cNvSpPr>
          <p:nvPr/>
        </p:nvSpPr>
        <p:spPr>
          <a:xfrm>
            <a:off x="2730195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monorail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cab</a:t>
            </a:r>
            <a:r>
              <a:rPr lang="en-US" dirty="0">
                <a:latin typeface="+mn-ea"/>
                <a:cs typeface="+mn-lt"/>
              </a:rPr>
              <a:t>l</a:t>
            </a:r>
            <a:r>
              <a:rPr lang="en-US" altLang="ja-JP" dirty="0">
                <a:latin typeface="+mn-ea"/>
                <a:cs typeface="+mn-lt"/>
              </a:rPr>
              <a:t>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ropew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en-US" altLang="ja-JP" dirty="0">
                <a:latin typeface="+mn-ea"/>
                <a:cs typeface="+mn-lt"/>
              </a:rPr>
              <a:t>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linear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motor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train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66557" y="29996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0129" y="891267"/>
            <a:ext cx="81108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There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trains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Okinawa.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Inste</a:t>
            </a:r>
            <a:r>
              <a:rPr lang="ja-JP" sz="3600">
                <a:latin typeface="+mn-ea"/>
                <a:ea typeface="+mn-ea"/>
                <a:cs typeface="+mj-lt"/>
              </a:rPr>
              <a:t>ad, which of the following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hav</a:t>
            </a:r>
            <a:r>
              <a:rPr lang="ja-JP" sz="3600">
                <a:latin typeface="+mn-ea"/>
                <a:ea typeface="+mn-ea"/>
                <a:cs typeface="+mj-lt"/>
              </a:rPr>
              <a:t>e?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516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5309" y="891267"/>
            <a:ext cx="716048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In which prefecture is Narita Airport located?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Saitama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Toyko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Chiba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Kanagawa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764" y="43211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6452" y="891267"/>
            <a:ext cx="754808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c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ANA,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of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</a:t>
            </a:r>
            <a:r>
              <a:rPr lang="ja-JP" sz="3600">
                <a:latin typeface="+mn-ea"/>
                <a:ea typeface="+mn-ea"/>
                <a:cs typeface="+mj-lt"/>
              </a:rPr>
              <a:t>an's airlines, in Japanese?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Shinnikkū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Dainikkū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Hannikkū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Zennikkū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49639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496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52436" y="891267"/>
            <a:ext cx="6633717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hich is the Yamanote Line that runs around central Tokyo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1659" y="2983480"/>
            <a:ext cx="7730418" cy="565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   </a:t>
            </a:r>
            <a:r>
              <a:rPr lang="ja-JP" altLang="en-US" sz="3200" dirty="0">
                <a:latin typeface="+mn-ea"/>
              </a:rPr>
              <a:t> ①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②</a:t>
            </a:r>
            <a:r>
              <a:rPr lang="ja-JP" altLang="en-US" dirty="0">
                <a:latin typeface="+mn-ea"/>
              </a:rPr>
              <a:t>     　     </a:t>
            </a:r>
            <a:r>
              <a:rPr lang="ja-JP" altLang="en-US" sz="3200" dirty="0">
                <a:latin typeface="+mn-ea"/>
              </a:rPr>
              <a:t> ③　　　</a:t>
            </a:r>
            <a:r>
              <a:rPr lang="ja-JP" altLang="en-US" dirty="0">
                <a:latin typeface="+mn-ea"/>
              </a:rPr>
              <a:t>       </a:t>
            </a:r>
            <a:r>
              <a:rPr lang="ja-JP" altLang="en-US" sz="3200" dirty="0">
                <a:latin typeface="+mn-ea"/>
              </a:rPr>
              <a:t>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276482" y="29673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Picture 5" descr="A person sitting at a train station&#10;&#10;高い精度で生成された説明">
            <a:extLst>
              <a:ext uri="{FF2B5EF4-FFF2-40B4-BE49-F238E27FC236}">
                <a16:creationId xmlns:a16="http://schemas.microsoft.com/office/drawing/2014/main" id="{828683A6-A47A-4946-97E8-17C14B349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9" y="3705393"/>
            <a:ext cx="7469313" cy="130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8942" y="891267"/>
            <a:ext cx="8087343" cy="1803565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of the following airports is located in Tokyo?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761" y="2986661"/>
            <a:ext cx="644434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Itami</a:t>
            </a:r>
            <a:r>
              <a:rPr lang="en-US" altLang="ja-JP" dirty="0">
                <a:latin typeface="+mn-ea"/>
                <a:cs typeface="+mn-lt"/>
              </a:rPr>
              <a:t> Airport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Narita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Air</a:t>
            </a:r>
            <a:r>
              <a:rPr lang="ja-JP" dirty="0" err="1">
                <a:latin typeface="+mn-ea"/>
                <a:cs typeface="+mn-lt"/>
              </a:rPr>
              <a:t>p</a:t>
            </a:r>
            <a:r>
              <a:rPr lang="en-US" altLang="ja-JP" dirty="0">
                <a:latin typeface="+mn-ea"/>
                <a:cs typeface="+mn-lt"/>
              </a:rPr>
              <a:t>ort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Haneda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Airport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Centrair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Airport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123" y="43021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303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1730" y="891267"/>
            <a:ext cx="713479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the airport code for Narita Airport?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N</a:t>
            </a:r>
            <a:r>
              <a:rPr lang="en-US" altLang="ja-JP" dirty="0">
                <a:latin typeface="+mn-ea"/>
                <a:cs typeface="+mn-lt"/>
              </a:rPr>
              <a:t>RT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NAR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CBA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TKO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128" y="29989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41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1730" y="891267"/>
            <a:ext cx="713479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is the airport code for Kansai International Airport?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KIX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ja-JP" dirty="0">
                <a:latin typeface="+mn-ea"/>
                <a:cs typeface="+mn-lt"/>
              </a:rPr>
              <a:t>K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OS</a:t>
            </a:r>
            <a:r>
              <a:rPr lang="ja-JP" dirty="0">
                <a:latin typeface="+mn-ea"/>
                <a:cs typeface="+mn-lt"/>
              </a:rPr>
              <a:t>K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SAI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87" y="29989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119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891267"/>
            <a:ext cx="766503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 err="1">
                <a:latin typeface="+mn-ea"/>
                <a:ea typeface="+mn-ea"/>
                <a:cs typeface="+mj-lt"/>
              </a:rPr>
              <a:t>Whic</a:t>
            </a:r>
            <a:r>
              <a:rPr lang="ja-JP" sz="3600">
                <a:latin typeface="+mn-ea"/>
                <a:ea typeface="+mn-ea"/>
                <a:cs typeface="+mj-lt"/>
              </a:rPr>
              <a:t>h one of the following prefectures </a:t>
            </a:r>
            <a:r>
              <a:rPr lang="ja-JP" sz="3600" u="sng">
                <a:latin typeface="+mn-ea"/>
                <a:ea typeface="+mn-ea"/>
                <a:cs typeface="+mj-lt"/>
              </a:rPr>
              <a:t>does not</a:t>
            </a:r>
            <a:r>
              <a:rPr lang="ja-JP" sz="3600">
                <a:latin typeface="+mn-ea"/>
                <a:ea typeface="+mn-ea"/>
                <a:cs typeface="+mj-lt"/>
              </a:rPr>
              <a:t> have an airport?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Yamagata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Toyama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Tottori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Nara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3243" y="49754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67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027" y="891267"/>
            <a:ext cx="813652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airport has the most passengers in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11167" y="2996537"/>
            <a:ext cx="863808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Narita International Airpo</a:t>
            </a:r>
            <a:r>
              <a:rPr lang="en-US" altLang="ja-JP" dirty="0">
                <a:latin typeface="+mn-ea"/>
                <a:cs typeface="+mn-lt"/>
              </a:rPr>
              <a:t>rt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Haneda Airport (Tokyo International Airpo</a:t>
            </a:r>
            <a:r>
              <a:rPr lang="en-US" altLang="ja-JP" dirty="0">
                <a:latin typeface="+mn-ea"/>
                <a:cs typeface="+mn-lt"/>
              </a:rPr>
              <a:t>rt)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Kansai International Airpo</a:t>
            </a:r>
            <a:r>
              <a:rPr lang="en-US" altLang="ja-JP" dirty="0">
                <a:latin typeface="+mn-ea"/>
                <a:cs typeface="+mn-lt"/>
              </a:rPr>
              <a:t>rt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Itami Airport (Osaka International Airpor</a:t>
            </a:r>
            <a:r>
              <a:rPr lang="en-US" altLang="ja-JP" dirty="0">
                <a:latin typeface="+mn-ea"/>
                <a:cs typeface="+mn-lt"/>
              </a:rPr>
              <a:t>t)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564428" y="36610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98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soraben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kūkōben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hikōben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kinaiben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60573" y="29908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8777" y="1061256"/>
            <a:ext cx="7814364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yo</a:t>
            </a:r>
            <a:r>
              <a:rPr lang="ja-JP" sz="3600">
                <a:latin typeface="+mn-ea"/>
                <a:ea typeface="+mn-ea"/>
                <a:cs typeface="+mj-lt"/>
              </a:rPr>
              <a:t>u call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>
                <a:latin typeface="+mn-ea"/>
                <a:ea typeface="+mn-ea"/>
                <a:cs typeface="+mj-lt"/>
              </a:rPr>
              <a:t> box lunch that is sold at the airport for eating on the plane?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22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05467" y="2996537"/>
            <a:ext cx="71809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doors open automatically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take off shoes before gett</a:t>
            </a:r>
            <a:r>
              <a:rPr lang="en-US" altLang="ja-JP" dirty="0" err="1">
                <a:latin typeface="+mn-ea"/>
                <a:cs typeface="+mn-lt"/>
              </a:rPr>
              <a:t>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need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tip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booking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available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by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phone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81878" y="36522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048" y="1061256"/>
            <a:ext cx="7307076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correct about Japanese taxis?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799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8447" y="1061256"/>
            <a:ext cx="7243273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name of the expressway that runs through Tokyo?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9168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Shuto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Expressway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Tokyo Expressway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Metropolitan Express</a:t>
            </a:r>
            <a:r>
              <a:rPr lang="en-US" altLang="ja-JP" dirty="0">
                <a:latin typeface="+mn-ea"/>
                <a:cs typeface="+mn-lt"/>
              </a:rPr>
              <a:t>w</a:t>
            </a:r>
            <a:r>
              <a:rPr lang="ja-JP">
                <a:latin typeface="+mn-ea"/>
                <a:cs typeface="+mn-lt"/>
              </a:rPr>
              <a:t>ay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Toshin Expressway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4549" y="30023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479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9321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Chuo Expressway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Tomei Expressway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Nagano Expressway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Nagoya Expressway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860" y="30009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タイトル 3">
            <a:extLst>
              <a:ext uri="{FF2B5EF4-FFF2-40B4-BE49-F238E27FC236}">
                <a16:creationId xmlns:a16="http://schemas.microsoft.com/office/drawing/2014/main" id="{61627073-6998-4F77-AC4E-9AF389D20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505" y="1061256"/>
            <a:ext cx="8312905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expressway that connects Tokyo and Nagoya by way of Yamanashi Prefecture and Nagano Prefecture?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015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891267"/>
            <a:ext cx="785221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is the hig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hest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number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tio</a:t>
            </a:r>
            <a:r>
              <a:rPr lang="ja-JP" sz="3600">
                <a:latin typeface="+mn-ea"/>
                <a:ea typeface="+mn-ea"/>
                <a:cs typeface="+mj-lt"/>
              </a:rPr>
              <a:t>nal highways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Route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8</a:t>
            </a:r>
            <a:r>
              <a:rPr lang="ja-JP" dirty="0">
                <a:latin typeface="+mn-ea"/>
                <a:cs typeface="+mn-lt"/>
              </a:rPr>
              <a:t>7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Route</a:t>
            </a:r>
            <a:r>
              <a:rPr lang="ja-JP" altLang="en-US" dirty="0">
                <a:latin typeface="+mn-ea"/>
                <a:cs typeface="+mn-lt"/>
              </a:rPr>
              <a:t> 314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Route</a:t>
            </a:r>
            <a:r>
              <a:rPr lang="ja-JP" altLang="en-US" dirty="0">
                <a:latin typeface="+mn-ea"/>
                <a:cs typeface="+mn-lt"/>
              </a:rPr>
              <a:t> 507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Route</a:t>
            </a:r>
            <a:r>
              <a:rPr lang="ja-JP" altLang="en-US" dirty="0">
                <a:latin typeface="+mn-ea"/>
                <a:cs typeface="+mn-lt"/>
              </a:rPr>
              <a:t> 1049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128" y="43204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1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8022" y="891267"/>
            <a:ext cx="817505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J</a:t>
            </a:r>
            <a:r>
              <a:rPr lang="ja-JP" sz="3200">
                <a:latin typeface="+mn-ea"/>
                <a:ea typeface="+mn-ea"/>
                <a:cs typeface="+mj-lt"/>
              </a:rPr>
              <a:t>R lines in Japa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run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by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se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veral</a:t>
            </a:r>
            <a:r>
              <a:rPr lang="ja-JP" sz="3200">
                <a:latin typeface="+mn-ea"/>
                <a:ea typeface="+mn-ea"/>
                <a:cs typeface="+mj-lt"/>
              </a:rPr>
              <a:t> 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egional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compani</a:t>
            </a:r>
            <a:r>
              <a:rPr lang="ja-JP" sz="3200">
                <a:latin typeface="+mn-ea"/>
                <a:ea typeface="+mn-ea"/>
                <a:cs typeface="+mj-lt"/>
              </a:rPr>
              <a:t>es. Which is the company that operates trains in Tokyo?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 </a:t>
            </a:r>
            <a:r>
              <a:rPr lang="ja-JP">
                <a:latin typeface="+mn-ea"/>
                <a:cs typeface="+mn-lt"/>
              </a:rPr>
              <a:t>JR </a:t>
            </a:r>
            <a:r>
              <a:rPr lang="en-US" altLang="ja-JP" dirty="0">
                <a:latin typeface="+mn-ea"/>
                <a:cs typeface="+mn-lt"/>
              </a:rPr>
              <a:t>Kanto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②  </a:t>
            </a:r>
            <a:r>
              <a:rPr lang="en-US" dirty="0">
                <a:latin typeface="+mn-ea"/>
                <a:cs typeface="+mn-lt"/>
              </a:rPr>
              <a:t>JR </a:t>
            </a:r>
            <a:r>
              <a:rPr lang="en-US" altLang="ja-JP" dirty="0">
                <a:latin typeface="+mn-ea"/>
                <a:cs typeface="+mn-lt"/>
              </a:rPr>
              <a:t>Tokyo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 </a:t>
            </a:r>
            <a:r>
              <a:rPr lang="en-US" altLang="ja-JP" dirty="0">
                <a:latin typeface="+mn-ea"/>
                <a:cs typeface="+mn-lt"/>
              </a:rPr>
              <a:t>JR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Metropolit</a:t>
            </a:r>
            <a:r>
              <a:rPr lang="ja-JP">
                <a:latin typeface="+mn-ea"/>
                <a:cs typeface="+mn-lt"/>
              </a:rPr>
              <a:t>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 </a:t>
            </a:r>
            <a:r>
              <a:rPr lang="en-US" altLang="ja-JP" dirty="0">
                <a:latin typeface="+mn-ea"/>
                <a:cs typeface="+mn-lt"/>
              </a:rPr>
              <a:t>JR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</a:t>
            </a:r>
            <a:r>
              <a:rPr lang="ja-JP">
                <a:latin typeface="+mn-ea"/>
                <a:cs typeface="+mn-lt"/>
              </a:rPr>
              <a:t>ast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87" y="49639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7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5915" y="891267"/>
            <a:ext cx="829064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bridge-tunnel combination road that connects Kanagawa Prefecture with Chiba Prefecture across Tokyo Bay?</a:t>
            </a:r>
            <a:endParaRPr lang="en-US" altLang="ja-JP" sz="7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Aqua-Line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Bridge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Shimanami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Highway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Bayshore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Route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4" y="30017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205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59596" y="891267"/>
            <a:ext cx="848328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H</a:t>
            </a:r>
            <a:r>
              <a:rPr lang="ja-JP" sz="3600">
                <a:latin typeface="+mn-ea"/>
                <a:ea typeface="+mn-ea"/>
                <a:cs typeface="+mj-lt"/>
              </a:rPr>
              <a:t>ow old do you have to be to get a driv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er's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lice</a:t>
            </a:r>
            <a:r>
              <a:rPr lang="ja-JP" sz="3600">
                <a:latin typeface="+mn-ea"/>
                <a:ea typeface="+mn-ea"/>
                <a:cs typeface="+mj-lt"/>
              </a:rPr>
              <a:t>nse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1</a:t>
            </a:r>
            <a:r>
              <a:rPr lang="ja-JP" dirty="0">
                <a:latin typeface="+mn-ea"/>
                <a:cs typeface="+mn-lt"/>
              </a:rPr>
              <a:t>6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18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20</a:t>
            </a:r>
            <a:r>
              <a:rPr lang="en-US" altLang="ja-JP" dirty="0">
                <a:latin typeface="+mn-ea"/>
                <a:cs typeface="+mn-lt"/>
              </a:rPr>
              <a:t> years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22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old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595" y="36425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782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red stop sign sitting on the ground&#10;&#10;高い精度で生成された説明">
            <a:extLst>
              <a:ext uri="{FF2B5EF4-FFF2-40B4-BE49-F238E27FC236}">
                <a16:creationId xmlns:a16="http://schemas.microsoft.com/office/drawing/2014/main" id="{50C8D882-F09C-44D8-8503-0F86164A7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920" y="3504141"/>
            <a:ext cx="7507838" cy="177393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846" y="891267"/>
            <a:ext cx="7181444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Which one of the following is the correct sign for "</a:t>
            </a:r>
            <a:r>
              <a:rPr lang="en-US" altLang="ja-JP" sz="3200" dirty="0" err="1">
                <a:latin typeface="MS PGothic"/>
                <a:ea typeface="+mj-lt"/>
                <a:cs typeface="+mj-lt"/>
              </a:rPr>
              <a:t>Tomare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 [Stop</a:t>
            </a:r>
            <a:r>
              <a:rPr lang="en-US" sz="3200" dirty="0">
                <a:latin typeface="MS PGothic"/>
                <a:ea typeface="+mj-lt"/>
                <a:cs typeface="+mj-lt"/>
              </a:rPr>
              <a:t>]"?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9778" y="2853999"/>
            <a:ext cx="7730418" cy="565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   </a:t>
            </a:r>
            <a:r>
              <a:rPr lang="ja-JP" altLang="en-US" sz="3200" dirty="0">
                <a:latin typeface="+mn-ea"/>
              </a:rPr>
              <a:t> ①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②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③　　</a:t>
            </a:r>
            <a:r>
              <a:rPr lang="ja-JP" altLang="en-US" dirty="0">
                <a:latin typeface="+mn-ea"/>
              </a:rPr>
              <a:t> </a:t>
            </a:r>
            <a:r>
              <a:rPr lang="ja-JP" altLang="en-US">
                <a:latin typeface="+mn-ea"/>
              </a:rPr>
              <a:t>  </a:t>
            </a:r>
            <a:r>
              <a:rPr lang="ja-JP" altLang="en-US" dirty="0">
                <a:latin typeface="+mn-ea"/>
              </a:rPr>
              <a:t>    </a:t>
            </a:r>
            <a:r>
              <a:rPr lang="ja-JP" altLang="en-US" sz="3200" dirty="0">
                <a:latin typeface="+mn-ea"/>
              </a:rPr>
              <a:t>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70496" y="28522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23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 picture containing drawing&#10;&#10;非常に高い精度で生成された説明">
            <a:extLst>
              <a:ext uri="{FF2B5EF4-FFF2-40B4-BE49-F238E27FC236}">
                <a16:creationId xmlns:a16="http://schemas.microsoft.com/office/drawing/2014/main" id="{D2514647-57A9-4443-AE9C-F8380F3EE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142" y="3484878"/>
            <a:ext cx="6929919" cy="196056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1968" y="891267"/>
            <a:ext cx="7319298" cy="165757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Which one of the following symbols is the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shoshinsha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mark"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disp</a:t>
            </a:r>
            <a:r>
              <a:rPr lang="ja-JP" sz="3200">
                <a:latin typeface="+mn-ea"/>
                <a:ea typeface="+mn-ea"/>
                <a:cs typeface="+mj-lt"/>
              </a:rPr>
              <a:t>layed by newly licensed drivers on their cars?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9778" y="2853999"/>
            <a:ext cx="7730418" cy="565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   </a:t>
            </a:r>
            <a:r>
              <a:rPr lang="ja-JP" altLang="en-US" sz="3200" dirty="0">
                <a:latin typeface="+mn-ea"/>
              </a:rPr>
              <a:t> ①</a:t>
            </a:r>
            <a:r>
              <a:rPr lang="ja-JP" altLang="en-US" dirty="0">
                <a:latin typeface="+mn-ea"/>
              </a:rPr>
              <a:t>           </a:t>
            </a:r>
            <a:r>
              <a:rPr lang="ja-JP" altLang="en-US" sz="3200" dirty="0">
                <a:latin typeface="+mn-ea"/>
              </a:rPr>
              <a:t> ②</a:t>
            </a:r>
            <a:r>
              <a:rPr lang="ja-JP" altLang="en-US" dirty="0">
                <a:latin typeface="+mn-ea"/>
              </a:rPr>
              <a:t>          </a:t>
            </a:r>
            <a:r>
              <a:rPr lang="ja-JP" altLang="en-US" sz="3200" dirty="0">
                <a:latin typeface="+mn-ea"/>
              </a:rPr>
              <a:t> ③　</a:t>
            </a:r>
            <a:r>
              <a:rPr lang="ja-JP" altLang="en-US" dirty="0">
                <a:latin typeface="+mn-ea"/>
              </a:rPr>
              <a:t>         </a:t>
            </a:r>
            <a:r>
              <a:rPr lang="ja-JP" altLang="en-US" sz="3200" dirty="0">
                <a:latin typeface="+mn-ea"/>
              </a:rPr>
              <a:t>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70496" y="28522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916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782" y="1061256"/>
            <a:ext cx="8114527" cy="1716291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Japan's maj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automobile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organiz</a:t>
            </a:r>
            <a:r>
              <a:rPr lang="ja-JP" sz="3200">
                <a:latin typeface="+mn-ea"/>
                <a:ea typeface="+mn-ea"/>
                <a:cs typeface="+mj-lt"/>
              </a:rPr>
              <a:t>ation that provides road services to drivers when they experience car trouble?</a:t>
            </a:r>
            <a:r>
              <a:rPr lang="ja-JP" altLang="en-US" sz="3200">
                <a:latin typeface="+mn-ea"/>
                <a:ea typeface="+mn-ea"/>
                <a:cs typeface="+mj-lt"/>
              </a:rPr>
              <a:t> </a:t>
            </a:r>
            <a:endParaRPr lang="ja-JP" sz="3200">
              <a:latin typeface="+mn-ea"/>
              <a:ea typeface="+mn-ea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395" y="49558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448A6C-F878-425D-8AD3-24AA9FC29A6A}"/>
              </a:ext>
            </a:extLst>
          </p:cNvPr>
          <p:cNvSpPr txBox="1">
            <a:spLocks/>
          </p:cNvSpPr>
          <p:nvPr/>
        </p:nvSpPr>
        <p:spPr>
          <a:xfrm>
            <a:off x="2753393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AAA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RAC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F</a:t>
            </a:r>
            <a:r>
              <a:rPr lang="en-US" altLang="ja-JP">
                <a:latin typeface="+mn-ea"/>
                <a:cs typeface="+mn-lt"/>
              </a:rPr>
              <a:t>IA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JAF</a:t>
            </a:r>
            <a:endParaRPr lang="ja-JP" altLang="en-US">
              <a:latin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439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448A6C-F878-425D-8AD3-24AA9FC29A6A}"/>
              </a:ext>
            </a:extLst>
          </p:cNvPr>
          <p:cNvSpPr txBox="1">
            <a:spLocks/>
          </p:cNvSpPr>
          <p:nvPr/>
        </p:nvSpPr>
        <p:spPr>
          <a:xfrm>
            <a:off x="2753393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ETC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E-TOLL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ja-JP" dirty="0">
                <a:latin typeface="+mn-ea"/>
                <a:cs typeface="+mn-lt"/>
              </a:rPr>
              <a:t>F</a:t>
            </a:r>
            <a:r>
              <a:rPr lang="en-US" altLang="ja-JP" dirty="0">
                <a:latin typeface="+mn-ea"/>
                <a:cs typeface="+mn-lt"/>
              </a:rPr>
              <a:t>AST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PASS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SMAR</a:t>
            </a:r>
            <a:r>
              <a:rPr lang="ja-JP" dirty="0">
                <a:latin typeface="+mn-ea"/>
                <a:cs typeface="+mn-lt"/>
              </a:rPr>
              <a:t>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TAG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5180" y="727346"/>
            <a:ext cx="8197458" cy="2050201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 err="1">
                <a:latin typeface="+mn-ea"/>
                <a:ea typeface="+mn-ea"/>
                <a:cs typeface="+mj-lt"/>
              </a:rPr>
              <a:t>yo</a:t>
            </a:r>
            <a:r>
              <a:rPr lang="ja-JP" sz="2800">
                <a:latin typeface="+mn-ea"/>
                <a:ea typeface="+mn-ea"/>
                <a:cs typeface="+mj-lt"/>
              </a:rPr>
              <a:t>u</a:t>
            </a:r>
            <a:r>
              <a:rPr lang="ja-JP" altLang="en-US" sz="280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call</a:t>
            </a:r>
            <a:r>
              <a:rPr lang="ja-JP" sz="2800">
                <a:latin typeface="+mn-ea"/>
                <a:ea typeface="+mn-ea"/>
                <a:cs typeface="+mj-lt"/>
              </a:rPr>
              <a:t> the toll collection system of wireless communication between a device installed on your car and a tollgate antenna so you don't have to s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top?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 </a:t>
            </a:r>
            <a:endParaRPr lang="en-US" altLang="ja-JP" sz="40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238" y="30003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601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101" y="891267"/>
            <a:ext cx="8062850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do you call a road only for pedestrians where cars are not allowed, often on Sunday?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63795" y="2996537"/>
            <a:ext cx="74550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hokōsha zōn [pedestrian zone</a:t>
            </a:r>
            <a:r>
              <a:rPr lang="en-US" altLang="ja-JP" dirty="0">
                <a:latin typeface="+mn-ea"/>
                <a:cs typeface="+mn-lt"/>
              </a:rPr>
              <a:t>]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hokōsha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matsuri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[pedestrian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festi</a:t>
            </a:r>
            <a:r>
              <a:rPr lang="ja-JP">
                <a:latin typeface="+mn-ea"/>
                <a:cs typeface="+mn-lt"/>
              </a:rPr>
              <a:t>val]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hokōsha tengoku [pedestrian paradise]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hokōsha mōru [pedestrian mall]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960188" y="43178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149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719" y="1061256"/>
            <a:ext cx="7632379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should you do when the bus you are on is app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roaching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stop?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83464" y="3010914"/>
            <a:ext cx="7379452" cy="2627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pull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cord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press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butt</a:t>
            </a:r>
            <a:r>
              <a:rPr lang="ja-JP">
                <a:latin typeface="+mn-ea"/>
                <a:cs typeface="+mn-lt"/>
              </a:rPr>
              <a:t>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shout "Orimasu ['m getting 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f</a:t>
            </a:r>
            <a:r>
              <a:rPr lang="en-US" altLang="ja-JP" dirty="0">
                <a:latin typeface="+mn-ea"/>
                <a:cs typeface="+mn-lt"/>
              </a:rPr>
              <a:t>f</a:t>
            </a:r>
            <a:r>
              <a:rPr lang="ja-JP">
                <a:latin typeface="+mn-ea"/>
                <a:cs typeface="+mn-lt"/>
              </a:rPr>
              <a:t>]"</a:t>
            </a:r>
            <a:r>
              <a:rPr lang="ja-JP" altLang="en-US">
                <a:latin typeface="+mn-ea"/>
                <a:cs typeface="+mn-lt"/>
              </a:rPr>
              <a:t>   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open door </a:t>
            </a:r>
            <a:r>
              <a:rPr lang="en-US" altLang="ja-JP" dirty="0">
                <a:latin typeface="+mn-ea"/>
                <a:cs typeface="+mn-lt"/>
              </a:rPr>
              <a:t>b</a:t>
            </a:r>
            <a:r>
              <a:rPr lang="ja-JP">
                <a:latin typeface="+mn-ea"/>
                <a:cs typeface="+mn-lt"/>
              </a:rPr>
              <a:t>y han</a:t>
            </a:r>
            <a:r>
              <a:rPr lang="en-US" altLang="ja-JP" dirty="0">
                <a:latin typeface="+mn-ea"/>
                <a:cs typeface="+mn-lt"/>
              </a:rPr>
              <a:t>d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55660" y="36566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243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8777" y="805542"/>
            <a:ext cx="779919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should you take when you get on a bus that charges according to the distance traveled?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en-US" altLang="ja-JP" sz="48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jōshake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kaisūken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tēkiken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sēriken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130" y="49510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73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63963" y="891267"/>
            <a:ext cx="701921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city </a:t>
            </a:r>
            <a:r>
              <a:rPr lang="ja-JP" sz="3600" u="sng">
                <a:latin typeface="+mn-ea"/>
                <a:ea typeface="+mn-ea"/>
                <a:cs typeface="+mj-lt"/>
              </a:rPr>
              <a:t>does not</a:t>
            </a:r>
            <a:r>
              <a:rPr lang="ja-JP" sz="3600">
                <a:latin typeface="+mn-ea"/>
                <a:ea typeface="+mn-ea"/>
                <a:cs typeface="+mj-lt"/>
              </a:rPr>
              <a:t> have tram?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Nagoya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Tokyo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Osaka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Kyoto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653" y="29989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355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782" y="891267"/>
            <a:ext cx="810988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are the ticket offices in JR stations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73167" y="2967782"/>
            <a:ext cx="77754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Aka-no-madoguchi [red window]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Ao-no-madoguchi [blue window]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Midori-no-madoguchi [green window]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Kiiro-no-madoguchi [yellow window]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25524" y="42673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31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1266" y="891267"/>
            <a:ext cx="834460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nickname for "tram" in Japan?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EA0BBA86-4B4C-412E-B7E7-E7148775EC39}"/>
              </a:ext>
            </a:extLst>
          </p:cNvPr>
          <p:cNvSpPr txBox="1">
            <a:spLocks/>
          </p:cNvSpPr>
          <p:nvPr/>
        </p:nvSpPr>
        <p:spPr>
          <a:xfrm>
            <a:off x="2721320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rinrin de</a:t>
            </a:r>
            <a:r>
              <a:rPr lang="en-US" altLang="ja-JP" dirty="0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sha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chinchin 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>
                <a:latin typeface="+mn-ea"/>
                <a:cs typeface="+mn-lt"/>
              </a:rPr>
              <a:t>ens</a:t>
            </a:r>
            <a:r>
              <a:rPr lang="en-US" altLang="ja-JP" dirty="0">
                <a:latin typeface="+mn-ea"/>
                <a:cs typeface="+mn-lt"/>
              </a:rPr>
              <a:t>h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kankan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de</a:t>
            </a:r>
            <a:r>
              <a:rPr lang="ja-JP">
                <a:latin typeface="+mn-ea"/>
                <a:cs typeface="+mn-lt"/>
              </a:rPr>
              <a:t>n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ha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runrun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</a:t>
            </a:r>
            <a:r>
              <a:rPr lang="ja-JP">
                <a:latin typeface="+mn-ea"/>
                <a:cs typeface="+mn-lt"/>
              </a:rPr>
              <a:t>e</a:t>
            </a:r>
            <a:r>
              <a:rPr lang="en-US" altLang="ja-JP" dirty="0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sha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619FD1EB-F4AD-427D-B544-F4F493BB7094}"/>
              </a:ext>
            </a:extLst>
          </p:cNvPr>
          <p:cNvSpPr/>
          <p:nvPr/>
        </p:nvSpPr>
        <p:spPr>
          <a:xfrm>
            <a:off x="2675263" y="3665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4192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820" y="1061256"/>
            <a:ext cx="7812177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generally call priority seats on buses and trains?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19383" y="2996537"/>
            <a:ext cx="673521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Supesharu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Shīto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(Special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Seat)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Kurōbā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Shīto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(Clover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Seat)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Gōrudo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Shīto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(Gold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Seat</a:t>
            </a:r>
            <a:r>
              <a:rPr lang="ja-JP">
                <a:latin typeface="+mn-ea"/>
                <a:cs typeface="+mn-lt"/>
              </a:rPr>
              <a:t>)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Shirubā Shīto（Silver Se</a:t>
            </a:r>
            <a:r>
              <a:rPr lang="en-US" altLang="ja-JP" dirty="0">
                <a:latin typeface="+mn-ea"/>
                <a:cs typeface="+mn-lt"/>
              </a:rPr>
              <a:t>at)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20113" y="49593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787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782" y="805542"/>
            <a:ext cx="811261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What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is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the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 </a:t>
            </a:r>
            <a:r>
              <a:rPr lang="en-US" altLang="ja-JP" sz="3600" dirty="0">
                <a:latin typeface="MS PGothic"/>
                <a:ea typeface="ＭＳ Ｐゴシック"/>
                <a:cs typeface="+mj-lt"/>
              </a:rPr>
              <a:t>Ja</a:t>
            </a:r>
            <a:r>
              <a:rPr lang="ja-JP" sz="3600">
                <a:latin typeface="MS PGothic"/>
                <a:ea typeface="MS PGothic"/>
                <a:cs typeface="+mj-lt"/>
              </a:rPr>
              <a:t>panese word for somebody obssessed with trains and railways?</a:t>
            </a:r>
            <a:endParaRPr lang="en-US" sz="3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Tetchan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Denchan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Ekichan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Toreinchan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287" y="30354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50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1822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Hayate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Toki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Yamabiko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Hayabusa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51337" y="36674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84" y="1061256"/>
            <a:ext cx="7094763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not </a:t>
            </a:r>
            <a:r>
              <a:rPr lang="ja-JP" sz="3600" u="sng">
                <a:latin typeface="+mn-ea"/>
                <a:ea typeface="+mn-ea"/>
                <a:cs typeface="+mj-lt"/>
              </a:rPr>
              <a:t>on</a:t>
            </a:r>
            <a:r>
              <a:rPr lang="ja-JP" sz="3600">
                <a:latin typeface="+mn-ea"/>
                <a:ea typeface="+mn-ea"/>
                <a:cs typeface="+mj-lt"/>
              </a:rPr>
              <a:t> the Tohok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</a:t>
            </a:r>
            <a:r>
              <a:rPr lang="ja-JP" sz="3600">
                <a:latin typeface="+mn-ea"/>
                <a:ea typeface="+mn-ea"/>
                <a:cs typeface="+mj-lt"/>
              </a:rPr>
              <a:t> Shink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ans</a:t>
            </a:r>
            <a:r>
              <a:rPr lang="ja-JP" sz="3600">
                <a:latin typeface="+mn-ea"/>
                <a:ea typeface="+mn-ea"/>
                <a:cs typeface="+mj-lt"/>
              </a:rPr>
              <a:t>en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Line?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203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6218" y="891267"/>
            <a:ext cx="789538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you call the box lunch that is sold at stations for eating on the train?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ekibe</a:t>
            </a:r>
            <a:r>
              <a:rPr lang="en-US" altLang="ja-JP" dirty="0">
                <a:latin typeface="+mn-ea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denben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kurumaben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tetsuben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07" y="30104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778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443" y="2996537"/>
            <a:ext cx="4803131" cy="2627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Narita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Express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Jet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Express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 altLang="en-US" dirty="0">
                <a:latin typeface="+mn-ea"/>
                <a:cs typeface="+mn-lt"/>
              </a:rPr>
              <a:t> 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Sky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Express</a:t>
            </a:r>
            <a:r>
              <a:rPr lang="ja-JP" dirty="0">
                <a:latin typeface="+mn-ea"/>
                <a:cs typeface="+mn-lt"/>
              </a:rPr>
              <a:t> 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Airport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Express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891267"/>
            <a:ext cx="785617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name of the JR train that runs between Na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rita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Airpo</a:t>
            </a:r>
            <a:r>
              <a:rPr lang="ja-JP" sz="3600">
                <a:latin typeface="+mn-ea"/>
                <a:ea typeface="+mn-ea"/>
                <a:cs typeface="+mj-lt"/>
              </a:rPr>
              <a:t>rt and Tokyo Station?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546" y="29888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4214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8" y="900792"/>
            <a:ext cx="787837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the name of the private railway that runs between N</a:t>
            </a:r>
            <a:r>
              <a:rPr lang="en-US" altLang="ja-JP" sz="3600" err="1">
                <a:latin typeface="ＭＳ Ｐゴシック"/>
                <a:ea typeface="ＭＳ Ｐゴシック"/>
                <a:cs typeface="+mj-lt"/>
              </a:rPr>
              <a:t>arita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Airp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ort and Ueno Station?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3411" y="2996537"/>
            <a:ext cx="4803131" cy="2627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Narita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Line</a:t>
            </a:r>
            <a:r>
              <a:rPr lang="en-US" altLang="ja-JP" dirty="0">
                <a:latin typeface="+mn-ea"/>
                <a:cs typeface="+mn-lt"/>
              </a:rPr>
              <a:t>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Jetline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ja-JP" altLang="en-US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Sky</a:t>
            </a:r>
            <a:r>
              <a:rPr lang="ja-JP">
                <a:latin typeface="+mn-ea"/>
                <a:cs typeface="+mn-lt"/>
              </a:rPr>
              <a:t>l</a:t>
            </a:r>
            <a:r>
              <a:rPr lang="en-US" altLang="ja-JP" dirty="0" err="1">
                <a:latin typeface="+mn-ea"/>
                <a:cs typeface="+mn-lt"/>
              </a:rPr>
              <a:t>iner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Airport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</a:t>
            </a:r>
            <a:r>
              <a:rPr lang="ja-JP">
                <a:latin typeface="+mn-ea"/>
                <a:cs typeface="+mn-lt"/>
              </a:rPr>
              <a:t>ine</a:t>
            </a:r>
            <a:r>
              <a:rPr lang="en-US" altLang="ja-JP" dirty="0">
                <a:latin typeface="+mn-ea"/>
                <a:cs typeface="+mn-lt"/>
              </a:rPr>
              <a:t>r</a:t>
            </a:r>
            <a:endParaRPr 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622" y="42967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712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891267"/>
            <a:ext cx="782598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</a:t>
            </a:r>
            <a:r>
              <a:rPr lang="ja-JP" sz="3200">
                <a:latin typeface="+mn-ea"/>
                <a:ea typeface="+mn-ea"/>
                <a:cs typeface="+mj-lt"/>
              </a:rPr>
              <a:t> the JR train car that is luxuriously equipped and has wider seats for those who have purchased a special ticket?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Gold Car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Silver Car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Blue Car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Green Car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47" y="49517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709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8524" y="2996537"/>
            <a:ext cx="603444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Nozomi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&gt;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Kodama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&gt;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Hikari</a:t>
            </a:r>
            <a:r>
              <a:rPr lang="ja-JP" altLang="en-US" dirty="0">
                <a:latin typeface="+mn-ea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 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Nozomi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&gt;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Hikari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&gt;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Kodama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Hikari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&gt;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Nozomi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&gt;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Kodama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Hikari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&gt;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Kodama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&gt;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Nozomi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correct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order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put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Tokaido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Shi</a:t>
            </a:r>
            <a:r>
              <a:rPr lang="ja-JP" sz="3200">
                <a:latin typeface="+mn-ea"/>
                <a:ea typeface="+mn-ea"/>
                <a:cs typeface="+mj-lt"/>
              </a:rPr>
              <a:t>nkansen [bullet trains] in descending order o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speed?</a:t>
            </a:r>
            <a:endParaRPr lang="en-US" altLang="ja-JP" sz="4000" dirty="0">
              <a:latin typeface="+mn-ea"/>
              <a:ea typeface="+mn-ea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17279" y="3653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32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1473</Words>
  <Application>Microsoft Office PowerPoint</Application>
  <PresentationFormat>画面に合わせる (4:3)</PresentationFormat>
  <Paragraphs>202</Paragraphs>
  <Slides>43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43</vt:i4>
      </vt:variant>
    </vt:vector>
  </HeadingPairs>
  <TitlesOfParts>
    <vt:vector size="55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Which is the Yamanote Line that runs around central Tokyo?</vt:lpstr>
      <vt:lpstr>JR lines in Japan are run by several regional companies. Which is the company that operates trains in Tokyo?</vt:lpstr>
      <vt:lpstr>What are the ticket offices in JR stations called?</vt:lpstr>
      <vt:lpstr>What do you call the box lunch that is sold at stations for eating on the train?</vt:lpstr>
      <vt:lpstr>What is the name of the JR train that runs between Narita Airport and Tokyo Station?</vt:lpstr>
      <vt:lpstr>What is the name of the private railway that runs between Narita Airport and Ueno Station?</vt:lpstr>
      <vt:lpstr>What do you call the JR train car that is luxuriously equipped and has wider seats for those who have purchased a special ticket?</vt:lpstr>
      <vt:lpstr>PowerPoint プレゼンテーション</vt:lpstr>
      <vt:lpstr>Approximately how many hours does it take from Tokyo to Osaka by the Shinkansen Nozomi? </vt:lpstr>
      <vt:lpstr>Approximately how many hours does it take from Tokyo to Fukuoka (Hakata) by the Shinkansen Nozomi?</vt:lpstr>
      <vt:lpstr>What is the maximum speed of the Shinkansen Nozomi? </vt:lpstr>
      <vt:lpstr>Which one of the following is not allowed on trains in Japan?</vt:lpstr>
      <vt:lpstr>At what age do you start paying the adult train fare? </vt:lpstr>
      <vt:lpstr>Where was the first subway built in Japan?</vt:lpstr>
      <vt:lpstr>Which station has the most platforms in Japan? </vt:lpstr>
      <vt:lpstr>There are no trains in Okinawa. Instead, which of the following do they have?</vt:lpstr>
      <vt:lpstr>In which prefecture is Narita Airport located?</vt:lpstr>
      <vt:lpstr>What do you call ANA, one of Japan's airlines, in Japanese?</vt:lpstr>
      <vt:lpstr>Which of the following airports is located in Tokyo?</vt:lpstr>
      <vt:lpstr>Which is the airport code for Narita Airport?</vt:lpstr>
      <vt:lpstr>Which is the airport code for Kansai International Airport?</vt:lpstr>
      <vt:lpstr>Which one of the following prefectures does not have an airport?</vt:lpstr>
      <vt:lpstr>Which airport has the most passengers in Japan? </vt:lpstr>
      <vt:lpstr>What do you call the box lunch that is sold at the airport for eating on the plane?</vt:lpstr>
      <vt:lpstr>Which of the following is not correct about Japanese taxis?</vt:lpstr>
      <vt:lpstr>What is the name of the expressway that runs through Tokyo?</vt:lpstr>
      <vt:lpstr>What is the name of the expressway that connects Tokyo and Nagoya by way of Yamanashi Prefecture and Nagano Prefecture?</vt:lpstr>
      <vt:lpstr>Which is the highest number of national highways in Japan?</vt:lpstr>
      <vt:lpstr>What do you call the bridge-tunnel combination road that connects Kanagawa Prefecture with Chiba Prefecture across Tokyo Bay?</vt:lpstr>
      <vt:lpstr>How old do you have to be to get a driver's license in Japan?</vt:lpstr>
      <vt:lpstr>Which one of the following is the correct sign for "Tomare [Stop]"?</vt:lpstr>
      <vt:lpstr>Which one of the following symbols is the "shoshinsha mark" displayed by newly licensed drivers on their cars?</vt:lpstr>
      <vt:lpstr>What is the name of Japan's major automobile organization that provides road services to drivers when they experience car trouble? </vt:lpstr>
      <vt:lpstr>What do you call the toll collection system of wireless communication between a device installed on your car and a tollgate antenna so you don't have to stop? </vt:lpstr>
      <vt:lpstr>What do you call a road only for pedestrians where cars are not allowed, often on Sunday?</vt:lpstr>
      <vt:lpstr>What should you do when the bus you are on is approaching your stop? </vt:lpstr>
      <vt:lpstr>What should you take when you get on a bus that charges according to the distance traveled? </vt:lpstr>
      <vt:lpstr>Which of the following city does not have tram?</vt:lpstr>
      <vt:lpstr>What is the nickname for "tram" in Japan?</vt:lpstr>
      <vt:lpstr>What do you generally call priority seats on buses and trains?</vt:lpstr>
      <vt:lpstr>What is the Japanese word for somebody obssessed with trains and railways?</vt:lpstr>
      <vt:lpstr>Which of the following is not on the Tohoku Shinkansen Line?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2020-07-28T10:26:12Z</dcterms:created>
  <dcterms:modified xsi:type="dcterms:W3CDTF">2020-07-28T10:26:19Z</dcterms:modified>
</cp:coreProperties>
</file>