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48"/>
  </p:notesMasterIdLst>
  <p:sldIdLst>
    <p:sldId id="348" r:id="rId6"/>
    <p:sldId id="309" r:id="rId7"/>
    <p:sldId id="349" r:id="rId8"/>
    <p:sldId id="278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8" r:id="rId27"/>
    <p:sldId id="329" r:id="rId28"/>
    <p:sldId id="330" r:id="rId29"/>
    <p:sldId id="331" r:id="rId30"/>
    <p:sldId id="275" r:id="rId31"/>
    <p:sldId id="335" r:id="rId32"/>
    <p:sldId id="337" r:id="rId33"/>
    <p:sldId id="336" r:id="rId34"/>
    <p:sldId id="338" r:id="rId35"/>
    <p:sldId id="339" r:id="rId36"/>
    <p:sldId id="340" r:id="rId37"/>
    <p:sldId id="332" r:id="rId38"/>
    <p:sldId id="334" r:id="rId39"/>
    <p:sldId id="333" r:id="rId40"/>
    <p:sldId id="341" r:id="rId41"/>
    <p:sldId id="342" r:id="rId42"/>
    <p:sldId id="343" r:id="rId43"/>
    <p:sldId id="344" r:id="rId44"/>
    <p:sldId id="345" r:id="rId45"/>
    <p:sldId id="346" r:id="rId46"/>
    <p:sldId id="347" r:id="rId4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成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FC11BF-5F81-254E-06F1-ADB7BEF56D2E}" v="58" dt="2020-05-14T06:07:49.719"/>
    <p1510:client id="{1CC296F3-E701-D5BD-E23E-6593F110BBD6}" v="3783" dt="2020-05-20T07:23:49.692"/>
    <p1510:client id="{1ED26659-D6BD-3ADF-C041-5625FD9686EA}" v="2684" dt="2020-05-21T12:26:47.426"/>
    <p1510:client id="{2A792B84-C7AE-02D5-4742-6FC1AC7FF964}" v="61" dt="2020-04-30T07:36:27.487"/>
    <p1510:client id="{2DC01A1C-F782-822B-587B-964F58911CA8}" v="139" dt="2020-06-17T02:44:09.556"/>
    <p1510:client id="{32560E3F-6E7F-989F-0582-AAD10195E349}" v="10" dt="2020-04-24T05:06:32.766"/>
    <p1510:client id="{4665228B-B2EE-E481-56A9-FD574EA7AA1B}" v="4" dt="2020-04-24T05:07:29.328"/>
    <p1510:client id="{4DA69010-496A-08D3-36C4-2E30640B362E}" v="1708" dt="2020-05-22T09:23:44"/>
    <p1510:client id="{4F18A81A-72B8-EFA7-2440-4024953B46D7}" v="76" dt="2020-05-01T05:10:22.658"/>
    <p1510:client id="{4FD592E3-0267-56AF-FBD8-146E6CBFA515}" v="154" dt="2020-04-30T08:03:13.700"/>
    <p1510:client id="{5BE063DA-526D-D069-B46C-50D0792C3F1F}" v="43" dt="2020-05-19T09:44:06.736"/>
    <p1510:client id="{60B580F9-2B26-5179-C2BB-1D78BE199225}" v="4" dt="2020-04-24T06:30:42.413"/>
    <p1510:client id="{6ECE0081-082F-DE2F-3239-FE187C06C761}" v="28" dt="2020-04-24T05:04:27.421"/>
    <p1510:client id="{77770521-1096-65D8-8608-C791C93E3435}" v="166" dt="2020-04-24T05:00:35.723"/>
    <p1510:client id="{7889FD7C-F1EA-60E4-FE4E-5ED6F749C19F}" v="1" dt="2020-06-11T12:21:26.685"/>
    <p1510:client id="{870D779E-DC18-86DB-34DD-DDEDCF0CBD51}" v="916" dt="2020-05-21T13:28:29.798"/>
    <p1510:client id="{95A33D21-1A2B-200B-2584-5097D5E1F882}" v="387" dt="2020-05-19T12:09:44.180"/>
    <p1510:client id="{97A12393-718B-B85B-3087-43D7C509D65F}" v="40" dt="2020-06-10T02:14:33.141"/>
    <p1510:client id="{BAC78629-A20D-9B42-0596-EB87DEC672AF}" v="2" dt="2020-07-17T14:07:55.254"/>
    <p1510:client id="{BCE0132B-ADFA-1311-42B8-CECB19F91CC1}" v="180" dt="2020-04-30T08:30:26.746"/>
    <p1510:client id="{BD6DF11E-2FEC-E48D-CAD9-8FCBDF482463}" v="11" dt="2020-06-28T09:34:48.355"/>
    <p1510:client id="{ECCF97D7-B9E5-C0F1-23CB-A8643A004BE2}" v="4" dt="2020-07-18T00:21:26.592"/>
    <p1510:client id="{EFF84DAB-9F15-E0D7-5DB8-79B0F5C133B9}" v="138" dt="2020-07-17T03:22:26.6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698" autoAdjust="0"/>
  </p:normalViewPr>
  <p:slideViewPr>
    <p:cSldViewPr snapToGrid="0">
      <p:cViewPr varScale="1">
        <p:scale>
          <a:sx n="55" d="100"/>
          <a:sy n="55" d="100"/>
        </p:scale>
        <p:origin x="1122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presProps" Target="presProps.xml"/><Relationship Id="rId55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51" Type="http://schemas.openxmlformats.org/officeDocument/2006/relationships/viewProps" Target="viewProps.xml"/><Relationship Id="rId3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内田 陽子" userId="S::yoko_uchida@jpfgojp.onmicrosoft.com::3ba88787-b8da-4fc8-a417-83f627a88c5e" providerId="AD" clId="Web-{97A12393-718B-B85B-3087-43D7C509D65F}"/>
    <pc:docChg chg="delSld modSld">
      <pc:chgData name="内田 陽子" userId="S::yoko_uchida@jpfgojp.onmicrosoft.com::3ba88787-b8da-4fc8-a417-83f627a88c5e" providerId="AD" clId="Web-{97A12393-718B-B85B-3087-43D7C509D65F}" dt="2020-06-10T02:14:33.141" v="39"/>
      <pc:docMkLst>
        <pc:docMk/>
      </pc:docMkLst>
      <pc:sldChg chg="delSp delAnim">
        <pc:chgData name="内田 陽子" userId="S::yoko_uchida@jpfgojp.onmicrosoft.com::3ba88787-b8da-4fc8-a417-83f627a88c5e" providerId="AD" clId="Web-{97A12393-718B-B85B-3087-43D7C509D65F}" dt="2020-06-10T02:14:08.610" v="23"/>
        <pc:sldMkLst>
          <pc:docMk/>
          <pc:sldMk cId="651614623" sldId="275"/>
        </pc:sldMkLst>
        <pc:picChg chg="del">
          <ac:chgData name="内田 陽子" userId="S::yoko_uchida@jpfgojp.onmicrosoft.com::3ba88787-b8da-4fc8-a417-83f627a88c5e" providerId="AD" clId="Web-{97A12393-718B-B85B-3087-43D7C509D65F}" dt="2020-06-10T02:14:08.610" v="23"/>
          <ac:picMkLst>
            <pc:docMk/>
            <pc:sldMk cId="651614623" sldId="275"/>
            <ac:picMk id="22" creationId="{A07B1ED1-EE9C-40FA-812E-8BF9E850169C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3:33.298" v="2"/>
        <pc:sldMkLst>
          <pc:docMk/>
          <pc:sldMk cId="2720290243" sldId="278"/>
        </pc:sldMkLst>
        <pc:picChg chg="del">
          <ac:chgData name="内田 陽子" userId="S::yoko_uchida@jpfgojp.onmicrosoft.com::3ba88787-b8da-4fc8-a417-83f627a88c5e" providerId="AD" clId="Web-{97A12393-718B-B85B-3087-43D7C509D65F}" dt="2020-06-10T02:13:33.298" v="2"/>
          <ac:picMkLst>
            <pc:docMk/>
            <pc:sldMk cId="2720290243" sldId="278"/>
            <ac:picMk id="6" creationId="{00000000-0000-0000-0000-000000000000}"/>
          </ac:picMkLst>
        </pc:picChg>
      </pc:sldChg>
      <pc:sldChg chg="del">
        <pc:chgData name="内田 陽子" userId="S::yoko_uchida@jpfgojp.onmicrosoft.com::3ba88787-b8da-4fc8-a417-83f627a88c5e" providerId="AD" clId="Web-{97A12393-718B-B85B-3087-43D7C509D65F}" dt="2020-06-10T02:13:12.938" v="0"/>
        <pc:sldMkLst>
          <pc:docMk/>
          <pc:sldMk cId="3107100717" sldId="283"/>
        </pc:sldMkLst>
      </pc:sldChg>
      <pc:sldChg chg="delSp delAnim">
        <pc:chgData name="内田 陽子" userId="S::yoko_uchida@jpfgojp.onmicrosoft.com::3ba88787-b8da-4fc8-a417-83f627a88c5e" providerId="AD" clId="Web-{97A12393-718B-B85B-3087-43D7C509D65F}" dt="2020-06-10T02:13:29.954" v="1"/>
        <pc:sldMkLst>
          <pc:docMk/>
          <pc:sldMk cId="3574261915" sldId="309"/>
        </pc:sldMkLst>
        <pc:picChg chg="del">
          <ac:chgData name="内田 陽子" userId="S::yoko_uchida@jpfgojp.onmicrosoft.com::3ba88787-b8da-4fc8-a417-83f627a88c5e" providerId="AD" clId="Web-{97A12393-718B-B85B-3087-43D7C509D65F}" dt="2020-06-10T02:13:29.954" v="1"/>
          <ac:picMkLst>
            <pc:docMk/>
            <pc:sldMk cId="3574261915" sldId="30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3:40.298" v="4"/>
        <pc:sldMkLst>
          <pc:docMk/>
          <pc:sldMk cId="1141521269" sldId="311"/>
        </pc:sldMkLst>
        <pc:picChg chg="del">
          <ac:chgData name="内田 陽子" userId="S::yoko_uchida@jpfgojp.onmicrosoft.com::3ba88787-b8da-4fc8-a417-83f627a88c5e" providerId="AD" clId="Web-{97A12393-718B-B85B-3087-43D7C509D65F}" dt="2020-06-10T02:13:40.298" v="4"/>
          <ac:picMkLst>
            <pc:docMk/>
            <pc:sldMk cId="1141521269" sldId="31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3:35.126" v="3"/>
        <pc:sldMkLst>
          <pc:docMk/>
          <pc:sldMk cId="2345499208" sldId="312"/>
        </pc:sldMkLst>
        <pc:picChg chg="del">
          <ac:chgData name="内田 陽子" userId="S::yoko_uchida@jpfgojp.onmicrosoft.com::3ba88787-b8da-4fc8-a417-83f627a88c5e" providerId="AD" clId="Web-{97A12393-718B-B85B-3087-43D7C509D65F}" dt="2020-06-10T02:13:35.126" v="3"/>
          <ac:picMkLst>
            <pc:docMk/>
            <pc:sldMk cId="2345499208" sldId="31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3:42.579" v="5"/>
        <pc:sldMkLst>
          <pc:docMk/>
          <pc:sldMk cId="1329151287" sldId="313"/>
        </pc:sldMkLst>
        <pc:picChg chg="del">
          <ac:chgData name="内田 陽子" userId="S::yoko_uchida@jpfgojp.onmicrosoft.com::3ba88787-b8da-4fc8-a417-83f627a88c5e" providerId="AD" clId="Web-{97A12393-718B-B85B-3087-43D7C509D65F}" dt="2020-06-10T02:13:42.579" v="5"/>
          <ac:picMkLst>
            <pc:docMk/>
            <pc:sldMk cId="1329151287" sldId="31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3:44.219" v="6"/>
        <pc:sldMkLst>
          <pc:docMk/>
          <pc:sldMk cId="2884621304" sldId="314"/>
        </pc:sldMkLst>
        <pc:picChg chg="del">
          <ac:chgData name="内田 陽子" userId="S::yoko_uchida@jpfgojp.onmicrosoft.com::3ba88787-b8da-4fc8-a417-83f627a88c5e" providerId="AD" clId="Web-{97A12393-718B-B85B-3087-43D7C509D65F}" dt="2020-06-10T02:13:44.219" v="6"/>
          <ac:picMkLst>
            <pc:docMk/>
            <pc:sldMk cId="2884621304" sldId="31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3:45.907" v="7"/>
        <pc:sldMkLst>
          <pc:docMk/>
          <pc:sldMk cId="3012771922" sldId="315"/>
        </pc:sldMkLst>
        <pc:picChg chg="del">
          <ac:chgData name="内田 陽子" userId="S::yoko_uchida@jpfgojp.onmicrosoft.com::3ba88787-b8da-4fc8-a417-83f627a88c5e" providerId="AD" clId="Web-{97A12393-718B-B85B-3087-43D7C509D65F}" dt="2020-06-10T02:13:45.907" v="7"/>
          <ac:picMkLst>
            <pc:docMk/>
            <pc:sldMk cId="3012771922" sldId="31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3:49.016" v="8"/>
        <pc:sldMkLst>
          <pc:docMk/>
          <pc:sldMk cId="1726999616" sldId="316"/>
        </pc:sldMkLst>
        <pc:picChg chg="del">
          <ac:chgData name="内田 陽子" userId="S::yoko_uchida@jpfgojp.onmicrosoft.com::3ba88787-b8da-4fc8-a417-83f627a88c5e" providerId="AD" clId="Web-{97A12393-718B-B85B-3087-43D7C509D65F}" dt="2020-06-10T02:13:49.016" v="8"/>
          <ac:picMkLst>
            <pc:docMk/>
            <pc:sldMk cId="1726999616" sldId="31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3:50.391" v="9"/>
        <pc:sldMkLst>
          <pc:docMk/>
          <pc:sldMk cId="3942340291" sldId="317"/>
        </pc:sldMkLst>
        <pc:picChg chg="del">
          <ac:chgData name="内田 陽子" userId="S::yoko_uchida@jpfgojp.onmicrosoft.com::3ba88787-b8da-4fc8-a417-83f627a88c5e" providerId="AD" clId="Web-{97A12393-718B-B85B-3087-43D7C509D65F}" dt="2020-06-10T02:13:50.391" v="9"/>
          <ac:picMkLst>
            <pc:docMk/>
            <pc:sldMk cId="3942340291" sldId="31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3:50.516" v="10"/>
        <pc:sldMkLst>
          <pc:docMk/>
          <pc:sldMk cId="2347285339" sldId="318"/>
        </pc:sldMkLst>
        <pc:picChg chg="del">
          <ac:chgData name="内田 陽子" userId="S::yoko_uchida@jpfgojp.onmicrosoft.com::3ba88787-b8da-4fc8-a417-83f627a88c5e" providerId="AD" clId="Web-{97A12393-718B-B85B-3087-43D7C509D65F}" dt="2020-06-10T02:13:50.516" v="10"/>
          <ac:picMkLst>
            <pc:docMk/>
            <pc:sldMk cId="2347285339" sldId="31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3:52.141" v="11"/>
        <pc:sldMkLst>
          <pc:docMk/>
          <pc:sldMk cId="10793593" sldId="319"/>
        </pc:sldMkLst>
        <pc:picChg chg="del">
          <ac:chgData name="内田 陽子" userId="S::yoko_uchida@jpfgojp.onmicrosoft.com::3ba88787-b8da-4fc8-a417-83f627a88c5e" providerId="AD" clId="Web-{97A12393-718B-B85B-3087-43D7C509D65F}" dt="2020-06-10T02:13:52.141" v="11"/>
          <ac:picMkLst>
            <pc:docMk/>
            <pc:sldMk cId="10793593" sldId="31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3:53.516" v="12"/>
        <pc:sldMkLst>
          <pc:docMk/>
          <pc:sldMk cId="572868654" sldId="320"/>
        </pc:sldMkLst>
        <pc:picChg chg="del">
          <ac:chgData name="内田 陽子" userId="S::yoko_uchida@jpfgojp.onmicrosoft.com::3ba88787-b8da-4fc8-a417-83f627a88c5e" providerId="AD" clId="Web-{97A12393-718B-B85B-3087-43D7C509D65F}" dt="2020-06-10T02:13:53.516" v="12"/>
          <ac:picMkLst>
            <pc:docMk/>
            <pc:sldMk cId="572868654" sldId="32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3:54.704" v="13"/>
        <pc:sldMkLst>
          <pc:docMk/>
          <pc:sldMk cId="3327383233" sldId="321"/>
        </pc:sldMkLst>
        <pc:picChg chg="del">
          <ac:chgData name="内田 陽子" userId="S::yoko_uchida@jpfgojp.onmicrosoft.com::3ba88787-b8da-4fc8-a417-83f627a88c5e" providerId="AD" clId="Web-{97A12393-718B-B85B-3087-43D7C509D65F}" dt="2020-06-10T02:13:54.704" v="13"/>
          <ac:picMkLst>
            <pc:docMk/>
            <pc:sldMk cId="3327383233" sldId="32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3:55.954" v="14"/>
        <pc:sldMkLst>
          <pc:docMk/>
          <pc:sldMk cId="3014501523" sldId="322"/>
        </pc:sldMkLst>
        <pc:picChg chg="del">
          <ac:chgData name="内田 陽子" userId="S::yoko_uchida@jpfgojp.onmicrosoft.com::3ba88787-b8da-4fc8-a417-83f627a88c5e" providerId="AD" clId="Web-{97A12393-718B-B85B-3087-43D7C509D65F}" dt="2020-06-10T02:13:55.954" v="14"/>
          <ac:picMkLst>
            <pc:docMk/>
            <pc:sldMk cId="3014501523" sldId="32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3:57.001" v="15"/>
        <pc:sldMkLst>
          <pc:docMk/>
          <pc:sldMk cId="3534561346" sldId="323"/>
        </pc:sldMkLst>
        <pc:picChg chg="del">
          <ac:chgData name="内田 陽子" userId="S::yoko_uchida@jpfgojp.onmicrosoft.com::3ba88787-b8da-4fc8-a417-83f627a88c5e" providerId="AD" clId="Web-{97A12393-718B-B85B-3087-43D7C509D65F}" dt="2020-06-10T02:13:57.001" v="15"/>
          <ac:picMkLst>
            <pc:docMk/>
            <pc:sldMk cId="3534561346" sldId="32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3:58.016" v="16"/>
        <pc:sldMkLst>
          <pc:docMk/>
          <pc:sldMk cId="2913188570" sldId="324"/>
        </pc:sldMkLst>
        <pc:picChg chg="del">
          <ac:chgData name="内田 陽子" userId="S::yoko_uchida@jpfgojp.onmicrosoft.com::3ba88787-b8da-4fc8-a417-83f627a88c5e" providerId="AD" clId="Web-{97A12393-718B-B85B-3087-43D7C509D65F}" dt="2020-06-10T02:13:58.016" v="16"/>
          <ac:picMkLst>
            <pc:docMk/>
            <pc:sldMk cId="2913188570" sldId="32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3:59.188" v="17"/>
        <pc:sldMkLst>
          <pc:docMk/>
          <pc:sldMk cId="3661612823" sldId="325"/>
        </pc:sldMkLst>
        <pc:picChg chg="del">
          <ac:chgData name="内田 陽子" userId="S::yoko_uchida@jpfgojp.onmicrosoft.com::3ba88787-b8da-4fc8-a417-83f627a88c5e" providerId="AD" clId="Web-{97A12393-718B-B85B-3087-43D7C509D65F}" dt="2020-06-10T02:13:59.188" v="17"/>
          <ac:picMkLst>
            <pc:docMk/>
            <pc:sldMk cId="3661612823" sldId="32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4:01.626" v="18"/>
        <pc:sldMkLst>
          <pc:docMk/>
          <pc:sldMk cId="3932413905" sldId="327"/>
        </pc:sldMkLst>
        <pc:picChg chg="del">
          <ac:chgData name="内田 陽子" userId="S::yoko_uchida@jpfgojp.onmicrosoft.com::3ba88787-b8da-4fc8-a417-83f627a88c5e" providerId="AD" clId="Web-{97A12393-718B-B85B-3087-43D7C509D65F}" dt="2020-06-10T02:14:01.626" v="18"/>
          <ac:picMkLst>
            <pc:docMk/>
            <pc:sldMk cId="3932413905" sldId="32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4:03.173" v="19"/>
        <pc:sldMkLst>
          <pc:docMk/>
          <pc:sldMk cId="2850498870" sldId="328"/>
        </pc:sldMkLst>
        <pc:picChg chg="del">
          <ac:chgData name="内田 陽子" userId="S::yoko_uchida@jpfgojp.onmicrosoft.com::3ba88787-b8da-4fc8-a417-83f627a88c5e" providerId="AD" clId="Web-{97A12393-718B-B85B-3087-43D7C509D65F}" dt="2020-06-10T02:14:03.173" v="19"/>
          <ac:picMkLst>
            <pc:docMk/>
            <pc:sldMk cId="2850498870" sldId="32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4:04.657" v="20"/>
        <pc:sldMkLst>
          <pc:docMk/>
          <pc:sldMk cId="1680175130" sldId="329"/>
        </pc:sldMkLst>
        <pc:picChg chg="del">
          <ac:chgData name="内田 陽子" userId="S::yoko_uchida@jpfgojp.onmicrosoft.com::3ba88787-b8da-4fc8-a417-83f627a88c5e" providerId="AD" clId="Web-{97A12393-718B-B85B-3087-43D7C509D65F}" dt="2020-06-10T02:14:04.657" v="20"/>
          <ac:picMkLst>
            <pc:docMk/>
            <pc:sldMk cId="1680175130" sldId="32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4:06.126" v="21"/>
        <pc:sldMkLst>
          <pc:docMk/>
          <pc:sldMk cId="1085303179" sldId="330"/>
        </pc:sldMkLst>
        <pc:picChg chg="del">
          <ac:chgData name="内田 陽子" userId="S::yoko_uchida@jpfgojp.onmicrosoft.com::3ba88787-b8da-4fc8-a417-83f627a88c5e" providerId="AD" clId="Web-{97A12393-718B-B85B-3087-43D7C509D65F}" dt="2020-06-10T02:14:06.126" v="21"/>
          <ac:picMkLst>
            <pc:docMk/>
            <pc:sldMk cId="1085303179" sldId="33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4:07.422" v="22"/>
        <pc:sldMkLst>
          <pc:docMk/>
          <pc:sldMk cId="3187758854" sldId="331"/>
        </pc:sldMkLst>
        <pc:picChg chg="del">
          <ac:chgData name="内田 陽子" userId="S::yoko_uchida@jpfgojp.onmicrosoft.com::3ba88787-b8da-4fc8-a417-83f627a88c5e" providerId="AD" clId="Web-{97A12393-718B-B85B-3087-43D7C509D65F}" dt="2020-06-10T02:14:07.422" v="22"/>
          <ac:picMkLst>
            <pc:docMk/>
            <pc:sldMk cId="3187758854" sldId="33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4:17.032" v="30"/>
        <pc:sldMkLst>
          <pc:docMk/>
          <pc:sldMk cId="3574375120" sldId="332"/>
        </pc:sldMkLst>
        <pc:picChg chg="del">
          <ac:chgData name="内田 陽子" userId="S::yoko_uchida@jpfgojp.onmicrosoft.com::3ba88787-b8da-4fc8-a417-83f627a88c5e" providerId="AD" clId="Web-{97A12393-718B-B85B-3087-43D7C509D65F}" dt="2020-06-10T02:14:17.032" v="30"/>
          <ac:picMkLst>
            <pc:docMk/>
            <pc:sldMk cId="3574375120" sldId="33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4:19.938" v="32"/>
        <pc:sldMkLst>
          <pc:docMk/>
          <pc:sldMk cId="2632296767" sldId="333"/>
        </pc:sldMkLst>
        <pc:picChg chg="del">
          <ac:chgData name="内田 陽子" userId="S::yoko_uchida@jpfgojp.onmicrosoft.com::3ba88787-b8da-4fc8-a417-83f627a88c5e" providerId="AD" clId="Web-{97A12393-718B-B85B-3087-43D7C509D65F}" dt="2020-06-10T02:14:19.938" v="32"/>
          <ac:picMkLst>
            <pc:docMk/>
            <pc:sldMk cId="2632296767" sldId="333"/>
            <ac:picMk id="7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4:17.985" v="31"/>
        <pc:sldMkLst>
          <pc:docMk/>
          <pc:sldMk cId="4065466023" sldId="334"/>
        </pc:sldMkLst>
        <pc:picChg chg="del">
          <ac:chgData name="内田 陽子" userId="S::yoko_uchida@jpfgojp.onmicrosoft.com::3ba88787-b8da-4fc8-a417-83f627a88c5e" providerId="AD" clId="Web-{97A12393-718B-B85B-3087-43D7C509D65F}" dt="2020-06-10T02:14:17.985" v="31"/>
          <ac:picMkLst>
            <pc:docMk/>
            <pc:sldMk cId="4065466023" sldId="334"/>
            <ac:picMk id="22" creationId="{A07B1ED1-EE9C-40FA-812E-8BF9E850169C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4:09.626" v="24"/>
        <pc:sldMkLst>
          <pc:docMk/>
          <pc:sldMk cId="911675062" sldId="335"/>
        </pc:sldMkLst>
        <pc:picChg chg="del">
          <ac:chgData name="内田 陽子" userId="S::yoko_uchida@jpfgojp.onmicrosoft.com::3ba88787-b8da-4fc8-a417-83f627a88c5e" providerId="AD" clId="Web-{97A12393-718B-B85B-3087-43D7C509D65F}" dt="2020-06-10T02:14:09.626" v="24"/>
          <ac:picMkLst>
            <pc:docMk/>
            <pc:sldMk cId="911675062" sldId="335"/>
            <ac:picMk id="22" creationId="{A07B1ED1-EE9C-40FA-812E-8BF9E850169C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4:11.579" v="26"/>
        <pc:sldMkLst>
          <pc:docMk/>
          <pc:sldMk cId="2720953431" sldId="336"/>
        </pc:sldMkLst>
        <pc:picChg chg="del">
          <ac:chgData name="内田 陽子" userId="S::yoko_uchida@jpfgojp.onmicrosoft.com::3ba88787-b8da-4fc8-a417-83f627a88c5e" providerId="AD" clId="Web-{97A12393-718B-B85B-3087-43D7C509D65F}" dt="2020-06-10T02:14:11.579" v="26"/>
          <ac:picMkLst>
            <pc:docMk/>
            <pc:sldMk cId="2720953431" sldId="336"/>
            <ac:picMk id="22" creationId="{A07B1ED1-EE9C-40FA-812E-8BF9E850169C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4:10.579" v="25"/>
        <pc:sldMkLst>
          <pc:docMk/>
          <pc:sldMk cId="352829321" sldId="337"/>
        </pc:sldMkLst>
        <pc:picChg chg="del">
          <ac:chgData name="内田 陽子" userId="S::yoko_uchida@jpfgojp.onmicrosoft.com::3ba88787-b8da-4fc8-a417-83f627a88c5e" providerId="AD" clId="Web-{97A12393-718B-B85B-3087-43D7C509D65F}" dt="2020-06-10T02:14:10.579" v="25"/>
          <ac:picMkLst>
            <pc:docMk/>
            <pc:sldMk cId="352829321" sldId="337"/>
            <ac:picMk id="22" creationId="{A07B1ED1-EE9C-40FA-812E-8BF9E850169C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4:12.329" v="27"/>
        <pc:sldMkLst>
          <pc:docMk/>
          <pc:sldMk cId="2596654872" sldId="338"/>
        </pc:sldMkLst>
        <pc:picChg chg="del">
          <ac:chgData name="内田 陽子" userId="S::yoko_uchida@jpfgojp.onmicrosoft.com::3ba88787-b8da-4fc8-a417-83f627a88c5e" providerId="AD" clId="Web-{97A12393-718B-B85B-3087-43D7C509D65F}" dt="2020-06-10T02:14:12.329" v="27"/>
          <ac:picMkLst>
            <pc:docMk/>
            <pc:sldMk cId="2596654872" sldId="33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4:13.329" v="28"/>
        <pc:sldMkLst>
          <pc:docMk/>
          <pc:sldMk cId="1651831854" sldId="339"/>
        </pc:sldMkLst>
        <pc:picChg chg="del">
          <ac:chgData name="内田 陽子" userId="S::yoko_uchida@jpfgojp.onmicrosoft.com::3ba88787-b8da-4fc8-a417-83f627a88c5e" providerId="AD" clId="Web-{97A12393-718B-B85B-3087-43D7C509D65F}" dt="2020-06-10T02:14:13.329" v="28"/>
          <ac:picMkLst>
            <pc:docMk/>
            <pc:sldMk cId="1651831854" sldId="33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4:15.672" v="29"/>
        <pc:sldMkLst>
          <pc:docMk/>
          <pc:sldMk cId="4182817672" sldId="340"/>
        </pc:sldMkLst>
        <pc:picChg chg="del">
          <ac:chgData name="内田 陽子" userId="S::yoko_uchida@jpfgojp.onmicrosoft.com::3ba88787-b8da-4fc8-a417-83f627a88c5e" providerId="AD" clId="Web-{97A12393-718B-B85B-3087-43D7C509D65F}" dt="2020-06-10T02:14:15.672" v="29"/>
          <ac:picMkLst>
            <pc:docMk/>
            <pc:sldMk cId="4182817672" sldId="340"/>
            <ac:picMk id="22" creationId="{A07B1ED1-EE9C-40FA-812E-8BF9E850169C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4:22.360" v="33"/>
        <pc:sldMkLst>
          <pc:docMk/>
          <pc:sldMk cId="1190207218" sldId="341"/>
        </pc:sldMkLst>
        <pc:picChg chg="del">
          <ac:chgData name="内田 陽子" userId="S::yoko_uchida@jpfgojp.onmicrosoft.com::3ba88787-b8da-4fc8-a417-83f627a88c5e" providerId="AD" clId="Web-{97A12393-718B-B85B-3087-43D7C509D65F}" dt="2020-06-10T02:14:22.360" v="33"/>
          <ac:picMkLst>
            <pc:docMk/>
            <pc:sldMk cId="1190207218" sldId="341"/>
            <ac:picMk id="22" creationId="{A07B1ED1-EE9C-40FA-812E-8BF9E850169C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4:24.610" v="34"/>
        <pc:sldMkLst>
          <pc:docMk/>
          <pc:sldMk cId="2940447080" sldId="342"/>
        </pc:sldMkLst>
        <pc:picChg chg="del">
          <ac:chgData name="内田 陽子" userId="S::yoko_uchida@jpfgojp.onmicrosoft.com::3ba88787-b8da-4fc8-a417-83f627a88c5e" providerId="AD" clId="Web-{97A12393-718B-B85B-3087-43D7C509D65F}" dt="2020-06-10T02:14:24.610" v="34"/>
          <ac:picMkLst>
            <pc:docMk/>
            <pc:sldMk cId="2940447080" sldId="342"/>
            <ac:picMk id="22" creationId="{A07B1ED1-EE9C-40FA-812E-8BF9E850169C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4:27.579" v="35"/>
        <pc:sldMkLst>
          <pc:docMk/>
          <pc:sldMk cId="3987163420" sldId="343"/>
        </pc:sldMkLst>
        <pc:picChg chg="del">
          <ac:chgData name="内田 陽子" userId="S::yoko_uchida@jpfgojp.onmicrosoft.com::3ba88787-b8da-4fc8-a417-83f627a88c5e" providerId="AD" clId="Web-{97A12393-718B-B85B-3087-43D7C509D65F}" dt="2020-06-10T02:14:27.579" v="35"/>
          <ac:picMkLst>
            <pc:docMk/>
            <pc:sldMk cId="3987163420" sldId="343"/>
            <ac:picMk id="22" creationId="{A07B1ED1-EE9C-40FA-812E-8BF9E850169C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4:29.110" v="36"/>
        <pc:sldMkLst>
          <pc:docMk/>
          <pc:sldMk cId="1102563492" sldId="344"/>
        </pc:sldMkLst>
        <pc:picChg chg="del">
          <ac:chgData name="内田 陽子" userId="S::yoko_uchida@jpfgojp.onmicrosoft.com::3ba88787-b8da-4fc8-a417-83f627a88c5e" providerId="AD" clId="Web-{97A12393-718B-B85B-3087-43D7C509D65F}" dt="2020-06-10T02:14:29.110" v="36"/>
          <ac:picMkLst>
            <pc:docMk/>
            <pc:sldMk cId="1102563492" sldId="344"/>
            <ac:picMk id="22" creationId="{A07B1ED1-EE9C-40FA-812E-8BF9E850169C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4:30.485" v="37"/>
        <pc:sldMkLst>
          <pc:docMk/>
          <pc:sldMk cId="853061511" sldId="345"/>
        </pc:sldMkLst>
        <pc:picChg chg="del">
          <ac:chgData name="内田 陽子" userId="S::yoko_uchida@jpfgojp.onmicrosoft.com::3ba88787-b8da-4fc8-a417-83f627a88c5e" providerId="AD" clId="Web-{97A12393-718B-B85B-3087-43D7C509D65F}" dt="2020-06-10T02:14:30.485" v="37"/>
          <ac:picMkLst>
            <pc:docMk/>
            <pc:sldMk cId="853061511" sldId="345"/>
            <ac:picMk id="22" creationId="{A07B1ED1-EE9C-40FA-812E-8BF9E850169C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4:31.938" v="38"/>
        <pc:sldMkLst>
          <pc:docMk/>
          <pc:sldMk cId="817119826" sldId="346"/>
        </pc:sldMkLst>
        <pc:picChg chg="del">
          <ac:chgData name="内田 陽子" userId="S::yoko_uchida@jpfgojp.onmicrosoft.com::3ba88787-b8da-4fc8-a417-83f627a88c5e" providerId="AD" clId="Web-{97A12393-718B-B85B-3087-43D7C509D65F}" dt="2020-06-10T02:14:31.938" v="38"/>
          <ac:picMkLst>
            <pc:docMk/>
            <pc:sldMk cId="817119826" sldId="346"/>
            <ac:picMk id="22" creationId="{A07B1ED1-EE9C-40FA-812E-8BF9E850169C}"/>
          </ac:picMkLst>
        </pc:picChg>
      </pc:sldChg>
      <pc:sldChg chg="delSp delAnim">
        <pc:chgData name="内田 陽子" userId="S::yoko_uchida@jpfgojp.onmicrosoft.com::3ba88787-b8da-4fc8-a417-83f627a88c5e" providerId="AD" clId="Web-{97A12393-718B-B85B-3087-43D7C509D65F}" dt="2020-06-10T02:14:33.141" v="39"/>
        <pc:sldMkLst>
          <pc:docMk/>
          <pc:sldMk cId="3201539266" sldId="347"/>
        </pc:sldMkLst>
        <pc:picChg chg="del">
          <ac:chgData name="内田 陽子" userId="S::yoko_uchida@jpfgojp.onmicrosoft.com::3ba88787-b8da-4fc8-a417-83f627a88c5e" providerId="AD" clId="Web-{97A12393-718B-B85B-3087-43D7C509D65F}" dt="2020-06-10T02:14:33.141" v="39"/>
          <ac:picMkLst>
            <pc:docMk/>
            <pc:sldMk cId="3201539266" sldId="347"/>
            <ac:picMk id="22" creationId="{A07B1ED1-EE9C-40FA-812E-8BF9E850169C}"/>
          </ac:picMkLst>
        </pc:picChg>
      </pc:sldChg>
    </pc:docChg>
  </pc:docChgLst>
  <pc:docChgLst>
    <pc:chgData name="内田 陽子" userId="S::yoko_uchida@jpfgojp.onmicrosoft.com::3ba88787-b8da-4fc8-a417-83f627a88c5e" providerId="AD" clId="Web-{BD6DF11E-2FEC-E48D-CAD9-8FCBDF482463}"/>
    <pc:docChg chg="modSld">
      <pc:chgData name="内田 陽子" userId="S::yoko_uchida@jpfgojp.onmicrosoft.com::3ba88787-b8da-4fc8-a417-83f627a88c5e" providerId="AD" clId="Web-{BD6DF11E-2FEC-E48D-CAD9-8FCBDF482463}" dt="2020-06-28T09:34:48.355" v="10" actId="20577"/>
      <pc:docMkLst>
        <pc:docMk/>
      </pc:docMkLst>
      <pc:sldChg chg="modSp">
        <pc:chgData name="内田 陽子" userId="S::yoko_uchida@jpfgojp.onmicrosoft.com::3ba88787-b8da-4fc8-a417-83f627a88c5e" providerId="AD" clId="Web-{BD6DF11E-2FEC-E48D-CAD9-8FCBDF482463}" dt="2020-06-28T09:34:48.355" v="10" actId="20577"/>
        <pc:sldMkLst>
          <pc:docMk/>
          <pc:sldMk cId="3942340291" sldId="317"/>
        </pc:sldMkLst>
        <pc:spChg chg="mod">
          <ac:chgData name="内田 陽子" userId="S::yoko_uchida@jpfgojp.onmicrosoft.com::3ba88787-b8da-4fc8-a417-83f627a88c5e" providerId="AD" clId="Web-{BD6DF11E-2FEC-E48D-CAD9-8FCBDF482463}" dt="2020-06-28T09:34:48.355" v="10" actId="20577"/>
          <ac:spMkLst>
            <pc:docMk/>
            <pc:sldMk cId="3942340291" sldId="317"/>
            <ac:spMk id="9" creationId="{608F28D0-8675-453F-BF66-6A3924482D27}"/>
          </ac:spMkLst>
        </pc:spChg>
      </pc:sldChg>
    </pc:docChg>
  </pc:docChgLst>
  <pc:docChgLst>
    <pc:chgData name="内田 陽子" userId="S::yoko_uchida@jpfgojp.onmicrosoft.com::3ba88787-b8da-4fc8-a417-83f627a88c5e" providerId="AD" clId="Web-{1ED26659-D6BD-3ADF-C041-5625FD9686EA}"/>
    <pc:docChg chg="addSld delSld modSld sldOrd">
      <pc:chgData name="内田 陽子" userId="S::yoko_uchida@jpfgojp.onmicrosoft.com::3ba88787-b8da-4fc8-a417-83f627a88c5e" providerId="AD" clId="Web-{1ED26659-D6BD-3ADF-C041-5625FD9686EA}" dt="2020-05-21T12:26:47.426" v="2681" actId="20577"/>
      <pc:docMkLst>
        <pc:docMk/>
      </pc:docMkLst>
      <pc:sldChg chg="del">
        <pc:chgData name="内田 陽子" userId="S::yoko_uchida@jpfgojp.onmicrosoft.com::3ba88787-b8da-4fc8-a417-83f627a88c5e" providerId="AD" clId="Web-{1ED26659-D6BD-3ADF-C041-5625FD9686EA}" dt="2020-05-21T05:09:09.716" v="0"/>
        <pc:sldMkLst>
          <pc:docMk/>
          <pc:sldMk cId="2010396247" sldId="258"/>
        </pc:sldMkLst>
      </pc:sldChg>
      <pc:sldChg chg="del">
        <pc:chgData name="内田 陽子" userId="S::yoko_uchida@jpfgojp.onmicrosoft.com::3ba88787-b8da-4fc8-a417-83f627a88c5e" providerId="AD" clId="Web-{1ED26659-D6BD-3ADF-C041-5625FD9686EA}" dt="2020-05-21T05:28:24.796" v="319"/>
        <pc:sldMkLst>
          <pc:docMk/>
          <pc:sldMk cId="2863550894" sldId="274"/>
        </pc:sldMkLst>
      </pc:sldChg>
      <pc:sldChg chg="del">
        <pc:chgData name="内田 陽子" userId="S::yoko_uchida@jpfgojp.onmicrosoft.com::3ba88787-b8da-4fc8-a417-83f627a88c5e" providerId="AD" clId="Web-{1ED26659-D6BD-3ADF-C041-5625FD9686EA}" dt="2020-05-21T05:28:26.016" v="320"/>
        <pc:sldMkLst>
          <pc:docMk/>
          <pc:sldMk cId="2283284937" sldId="277"/>
        </pc:sldMkLst>
      </pc:sldChg>
      <pc:sldChg chg="modSp ord">
        <pc:chgData name="内田 陽子" userId="S::yoko_uchida@jpfgojp.onmicrosoft.com::3ba88787-b8da-4fc8-a417-83f627a88c5e" providerId="AD" clId="Web-{1ED26659-D6BD-3ADF-C041-5625FD9686EA}" dt="2020-05-21T09:44:30.842" v="1532" actId="1076"/>
        <pc:sldMkLst>
          <pc:docMk/>
          <pc:sldMk cId="2720290243" sldId="278"/>
        </pc:sldMkLst>
        <pc:spChg chg="mod">
          <ac:chgData name="内田 陽子" userId="S::yoko_uchida@jpfgojp.onmicrosoft.com::3ba88787-b8da-4fc8-a417-83f627a88c5e" providerId="AD" clId="Web-{1ED26659-D6BD-3ADF-C041-5625FD9686EA}" dt="2020-05-21T09:44:30.826" v="1529" actId="1076"/>
          <ac:spMkLst>
            <pc:docMk/>
            <pc:sldMk cId="27202902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5:33:27.937" v="391" actId="20577"/>
          <ac:spMkLst>
            <pc:docMk/>
            <pc:sldMk cId="2720290243" sldId="2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5:32:10.062" v="365" actId="20577"/>
          <ac:spMkLst>
            <pc:docMk/>
            <pc:sldMk cId="2720290243" sldId="2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5:34:28.859" v="425" actId="1076"/>
          <ac:spMkLst>
            <pc:docMk/>
            <pc:sldMk cId="2720290243" sldId="27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30.826" v="1530" actId="1076"/>
          <ac:spMkLst>
            <pc:docMk/>
            <pc:sldMk cId="27202902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30.842" v="1531" actId="1076"/>
          <ac:spMkLst>
            <pc:docMk/>
            <pc:sldMk cId="2720290243" sldId="2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30.842" v="1532" actId="1076"/>
          <ac:spMkLst>
            <pc:docMk/>
            <pc:sldMk cId="2720290243" sldId="278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1ED26659-D6BD-3ADF-C041-5625FD9686EA}" dt="2020-05-21T09:44:10.498" v="1524" actId="1076"/>
        <pc:sldMkLst>
          <pc:docMk/>
          <pc:sldMk cId="3107100717" sldId="283"/>
        </pc:sldMkLst>
        <pc:spChg chg="mod">
          <ac:chgData name="内田 陽子" userId="S::yoko_uchida@jpfgojp.onmicrosoft.com::3ba88787-b8da-4fc8-a417-83f627a88c5e" providerId="AD" clId="Web-{1ED26659-D6BD-3ADF-C041-5625FD9686EA}" dt="2020-05-21T09:44:10.482" v="1521" actId="1076"/>
          <ac:spMkLst>
            <pc:docMk/>
            <pc:sldMk cId="3107100717" sldId="2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5:21:31.030" v="78" actId="20577"/>
          <ac:spMkLst>
            <pc:docMk/>
            <pc:sldMk cId="3107100717" sldId="2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5:20:29.124" v="59" actId="20577"/>
          <ac:spMkLst>
            <pc:docMk/>
            <pc:sldMk cId="3107100717" sldId="28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5:23:20.655" v="179" actId="1076"/>
          <ac:spMkLst>
            <pc:docMk/>
            <pc:sldMk cId="3107100717" sldId="28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10.482" v="1522" actId="1076"/>
          <ac:spMkLst>
            <pc:docMk/>
            <pc:sldMk cId="3107100717" sldId="283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10.498" v="1523" actId="1076"/>
          <ac:spMkLst>
            <pc:docMk/>
            <pc:sldMk cId="3107100717" sldId="283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10.498" v="1524" actId="1076"/>
          <ac:spMkLst>
            <pc:docMk/>
            <pc:sldMk cId="3107100717" sldId="283"/>
            <ac:spMk id="14" creationId="{67249583-BEE1-4BC7-83D0-60EA3EC8EDD7}"/>
          </ac:spMkLst>
        </pc:spChg>
      </pc:sldChg>
      <pc:sldChg chg="del">
        <pc:chgData name="内田 陽子" userId="S::yoko_uchida@jpfgojp.onmicrosoft.com::3ba88787-b8da-4fc8-a417-83f627a88c5e" providerId="AD" clId="Web-{1ED26659-D6BD-3ADF-C041-5625FD9686EA}" dt="2020-05-21T05:16:18.045" v="2"/>
        <pc:sldMkLst>
          <pc:docMk/>
          <pc:sldMk cId="1456684438" sldId="285"/>
        </pc:sldMkLst>
      </pc:sldChg>
      <pc:sldChg chg="del ord">
        <pc:chgData name="内田 陽子" userId="S::yoko_uchida@jpfgojp.onmicrosoft.com::3ba88787-b8da-4fc8-a417-83f627a88c5e" providerId="AD" clId="Web-{1ED26659-D6BD-3ADF-C041-5625FD9686EA}" dt="2020-05-21T05:28:21.812" v="318"/>
        <pc:sldMkLst>
          <pc:docMk/>
          <pc:sldMk cId="143932099" sldId="289"/>
        </pc:sldMkLst>
      </pc:sldChg>
      <pc:sldChg chg="modSp add replId">
        <pc:chgData name="内田 陽子" userId="S::yoko_uchida@jpfgojp.onmicrosoft.com::3ba88787-b8da-4fc8-a417-83f627a88c5e" providerId="AD" clId="Web-{1ED26659-D6BD-3ADF-C041-5625FD9686EA}" dt="2020-05-21T09:44:19.857" v="1528" actId="1076"/>
        <pc:sldMkLst>
          <pc:docMk/>
          <pc:sldMk cId="3574261915" sldId="309"/>
        </pc:sldMkLst>
        <pc:spChg chg="mod">
          <ac:chgData name="内田 陽子" userId="S::yoko_uchida@jpfgojp.onmicrosoft.com::3ba88787-b8da-4fc8-a417-83f627a88c5e" providerId="AD" clId="Web-{1ED26659-D6BD-3ADF-C041-5625FD9686EA}" dt="2020-05-21T09:44:19.826" v="1525" actId="1076"/>
          <ac:spMkLst>
            <pc:docMk/>
            <pc:sldMk cId="3574261915" sldId="30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5:24:36.593" v="205" actId="20577"/>
          <ac:spMkLst>
            <pc:docMk/>
            <pc:sldMk cId="3574261915" sldId="30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5:23:55.999" v="193" actId="20577"/>
          <ac:spMkLst>
            <pc:docMk/>
            <pc:sldMk cId="3574261915" sldId="30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5:27:32.952" v="315" actId="1076"/>
          <ac:spMkLst>
            <pc:docMk/>
            <pc:sldMk cId="3574261915" sldId="30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19.842" v="1526" actId="1076"/>
          <ac:spMkLst>
            <pc:docMk/>
            <pc:sldMk cId="3574261915" sldId="309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19.842" v="1527" actId="1076"/>
          <ac:spMkLst>
            <pc:docMk/>
            <pc:sldMk cId="3574261915" sldId="309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19.857" v="1528" actId="1076"/>
          <ac:spMkLst>
            <pc:docMk/>
            <pc:sldMk cId="3574261915" sldId="309"/>
            <ac:spMk id="14" creationId="{67249583-BEE1-4BC7-83D0-60EA3EC8EDD7}"/>
          </ac:spMkLst>
        </pc:spChg>
      </pc:sldChg>
      <pc:sldChg chg="add replId">
        <pc:chgData name="内田 陽子" userId="S::yoko_uchida@jpfgojp.onmicrosoft.com::3ba88787-b8da-4fc8-a417-83f627a88c5e" providerId="AD" clId="Web-{1ED26659-D6BD-3ADF-C041-5625FD9686EA}" dt="2020-05-21T05:28:10.905" v="316"/>
        <pc:sldMkLst>
          <pc:docMk/>
          <pc:sldMk cId="1018987864" sldId="310"/>
        </pc:sldMkLst>
      </pc:sldChg>
      <pc:sldChg chg="addSp delSp modSp add replId">
        <pc:chgData name="内田 陽子" userId="S::yoko_uchida@jpfgojp.onmicrosoft.com::3ba88787-b8da-4fc8-a417-83f627a88c5e" providerId="AD" clId="Web-{1ED26659-D6BD-3ADF-C041-5625FD9686EA}" dt="2020-05-21T09:44:42.873" v="1536" actId="1076"/>
        <pc:sldMkLst>
          <pc:docMk/>
          <pc:sldMk cId="1141521269" sldId="311"/>
        </pc:sldMkLst>
        <pc:spChg chg="mod">
          <ac:chgData name="内田 陽子" userId="S::yoko_uchida@jpfgojp.onmicrosoft.com::3ba88787-b8da-4fc8-a417-83f627a88c5e" providerId="AD" clId="Web-{1ED26659-D6BD-3ADF-C041-5625FD9686EA}" dt="2020-05-21T09:44:42.842" v="1533" actId="1076"/>
          <ac:spMkLst>
            <pc:docMk/>
            <pc:sldMk cId="1141521269" sldId="31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34:17.331" v="490" actId="20577"/>
          <ac:spMkLst>
            <pc:docMk/>
            <pc:sldMk cId="1141521269" sldId="311"/>
            <ac:spMk id="3" creationId="{00000000-0000-0000-0000-000000000000}"/>
          </ac:spMkLst>
        </pc:spChg>
        <pc:spChg chg="del mod">
          <ac:chgData name="内田 陽子" userId="S::yoko_uchida@jpfgojp.onmicrosoft.com::3ba88787-b8da-4fc8-a417-83f627a88c5e" providerId="AD" clId="Web-{1ED26659-D6BD-3ADF-C041-5625FD9686EA}" dt="2020-05-21T05:35:26.250" v="431"/>
          <ac:spMkLst>
            <pc:docMk/>
            <pc:sldMk cId="1141521269" sldId="31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35:52.442" v="579" actId="1076"/>
          <ac:spMkLst>
            <pc:docMk/>
            <pc:sldMk cId="1141521269" sldId="311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1ED26659-D6BD-3ADF-C041-5625FD9686EA}" dt="2020-05-21T05:35:34.843" v="433"/>
          <ac:spMkLst>
            <pc:docMk/>
            <pc:sldMk cId="1141521269" sldId="311"/>
            <ac:spMk id="8" creationId="{CC59B1F4-791D-49E6-A734-49DF7BE5A1E7}"/>
          </ac:spMkLst>
        </pc:spChg>
        <pc:spChg chg="add mod">
          <ac:chgData name="内田 陽子" userId="S::yoko_uchida@jpfgojp.onmicrosoft.com::3ba88787-b8da-4fc8-a417-83f627a88c5e" providerId="AD" clId="Web-{1ED26659-D6BD-3ADF-C041-5625FD9686EA}" dt="2020-05-21T07:33:39.706" v="478" actId="1076"/>
          <ac:spMkLst>
            <pc:docMk/>
            <pc:sldMk cId="1141521269" sldId="311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42.857" v="1534" actId="1076"/>
          <ac:spMkLst>
            <pc:docMk/>
            <pc:sldMk cId="1141521269" sldId="311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42.873" v="1535" actId="1076"/>
          <ac:spMkLst>
            <pc:docMk/>
            <pc:sldMk cId="1141521269" sldId="311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4:42.873" v="1536" actId="1076"/>
          <ac:spMkLst>
            <pc:docMk/>
            <pc:sldMk cId="1141521269" sldId="311"/>
            <ac:spMk id="14" creationId="{67249583-BEE1-4BC7-83D0-60EA3EC8EDD7}"/>
          </ac:spMkLst>
        </pc:spChg>
      </pc:sldChg>
      <pc:sldChg chg="add del replId">
        <pc:chgData name="内田 陽子" userId="S::yoko_uchida@jpfgojp.onmicrosoft.com::3ba88787-b8da-4fc8-a417-83f627a88c5e" providerId="AD" clId="Web-{1ED26659-D6BD-3ADF-C041-5625FD9686EA}" dt="2020-05-21T05:35:01.453" v="427"/>
        <pc:sldMkLst>
          <pc:docMk/>
          <pc:sldMk cId="1735627314" sldId="311"/>
        </pc:sldMkLst>
      </pc:sldChg>
      <pc:sldChg chg="modSp add replId">
        <pc:chgData name="内田 陽子" userId="S::yoko_uchida@jpfgojp.onmicrosoft.com::3ba88787-b8da-4fc8-a417-83f627a88c5e" providerId="AD" clId="Web-{1ED26659-D6BD-3ADF-C041-5625FD9686EA}" dt="2020-05-21T09:43:39.201" v="1512" actId="1076"/>
        <pc:sldMkLst>
          <pc:docMk/>
          <pc:sldMk cId="2345499208" sldId="312"/>
        </pc:sldMkLst>
        <pc:spChg chg="mod">
          <ac:chgData name="内田 陽子" userId="S::yoko_uchida@jpfgojp.onmicrosoft.com::3ba88787-b8da-4fc8-a417-83f627a88c5e" providerId="AD" clId="Web-{1ED26659-D6BD-3ADF-C041-5625FD9686EA}" dt="2020-05-21T09:43:39.170" v="1509" actId="1076"/>
          <ac:spMkLst>
            <pc:docMk/>
            <pc:sldMk cId="2345499208" sldId="31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38:22.146" v="637" actId="20577"/>
          <ac:spMkLst>
            <pc:docMk/>
            <pc:sldMk cId="2345499208" sldId="31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39:51.163" v="721" actId="1076"/>
          <ac:spMkLst>
            <pc:docMk/>
            <pc:sldMk cId="2345499208" sldId="31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37:46.755" v="628" actId="20577"/>
          <ac:spMkLst>
            <pc:docMk/>
            <pc:sldMk cId="2345499208" sldId="312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39.185" v="1510" actId="1076"/>
          <ac:spMkLst>
            <pc:docMk/>
            <pc:sldMk cId="2345499208" sldId="312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39.201" v="1511" actId="1076"/>
          <ac:spMkLst>
            <pc:docMk/>
            <pc:sldMk cId="2345499208" sldId="312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39.201" v="1512" actId="1076"/>
          <ac:spMkLst>
            <pc:docMk/>
            <pc:sldMk cId="2345499208" sldId="312"/>
            <ac:spMk id="14" creationId="{67249583-BEE1-4BC7-83D0-60EA3EC8EDD7}"/>
          </ac:spMkLst>
        </pc:spChg>
      </pc:sldChg>
      <pc:sldChg chg="modSp add replId">
        <pc:chgData name="内田 陽子" userId="S::yoko_uchida@jpfgojp.onmicrosoft.com::3ba88787-b8da-4fc8-a417-83f627a88c5e" providerId="AD" clId="Web-{1ED26659-D6BD-3ADF-C041-5625FD9686EA}" dt="2020-05-21T09:43:52.357" v="1516" actId="1076"/>
        <pc:sldMkLst>
          <pc:docMk/>
          <pc:sldMk cId="1329151287" sldId="313"/>
        </pc:sldMkLst>
        <pc:spChg chg="mod">
          <ac:chgData name="内田 陽子" userId="S::yoko_uchida@jpfgojp.onmicrosoft.com::3ba88787-b8da-4fc8-a417-83f627a88c5e" providerId="AD" clId="Web-{1ED26659-D6BD-3ADF-C041-5625FD9686EA}" dt="2020-05-21T09:43:52.341" v="1513" actId="1076"/>
          <ac:spMkLst>
            <pc:docMk/>
            <pc:sldMk cId="1329151287" sldId="31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42:34.477" v="794" actId="20577"/>
          <ac:spMkLst>
            <pc:docMk/>
            <pc:sldMk cId="1329151287" sldId="31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42:47.961" v="796" actId="1076"/>
          <ac:spMkLst>
            <pc:docMk/>
            <pc:sldMk cId="1329151287" sldId="31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42:01.837" v="778" actId="20577"/>
          <ac:spMkLst>
            <pc:docMk/>
            <pc:sldMk cId="1329151287" sldId="313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52.341" v="1514" actId="1076"/>
          <ac:spMkLst>
            <pc:docMk/>
            <pc:sldMk cId="1329151287" sldId="313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52.357" v="1515" actId="1076"/>
          <ac:spMkLst>
            <pc:docMk/>
            <pc:sldMk cId="1329151287" sldId="313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52.357" v="1516" actId="1076"/>
          <ac:spMkLst>
            <pc:docMk/>
            <pc:sldMk cId="1329151287" sldId="313"/>
            <ac:spMk id="14" creationId="{67249583-BEE1-4BC7-83D0-60EA3EC8EDD7}"/>
          </ac:spMkLst>
        </pc:spChg>
      </pc:sldChg>
      <pc:sldChg chg="modSp add replId">
        <pc:chgData name="内田 陽子" userId="S::yoko_uchida@jpfgojp.onmicrosoft.com::3ba88787-b8da-4fc8-a417-83f627a88c5e" providerId="AD" clId="Web-{1ED26659-D6BD-3ADF-C041-5625FD9686EA}" dt="2020-05-21T09:43:16.841" v="1508" actId="1076"/>
        <pc:sldMkLst>
          <pc:docMk/>
          <pc:sldMk cId="2884621304" sldId="314"/>
        </pc:sldMkLst>
        <pc:spChg chg="mod">
          <ac:chgData name="内田 陽子" userId="S::yoko_uchida@jpfgojp.onmicrosoft.com::3ba88787-b8da-4fc8-a417-83f627a88c5e" providerId="AD" clId="Web-{1ED26659-D6BD-3ADF-C041-5625FD9686EA}" dt="2020-05-21T09:43:16.810" v="1505" actId="1076"/>
          <ac:spMkLst>
            <pc:docMk/>
            <pc:sldMk cId="2884621304" sldId="31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46:19.542" v="924" actId="20577"/>
          <ac:spMkLst>
            <pc:docMk/>
            <pc:sldMk cId="2884621304" sldId="31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47:46.121" v="1008" actId="1076"/>
          <ac:spMkLst>
            <pc:docMk/>
            <pc:sldMk cId="2884621304" sldId="31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45:48.041" v="908" actId="20577"/>
          <ac:spMkLst>
            <pc:docMk/>
            <pc:sldMk cId="2884621304" sldId="314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16.829" v="1506" actId="1076"/>
          <ac:spMkLst>
            <pc:docMk/>
            <pc:sldMk cId="2884621304" sldId="314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16.841" v="1507" actId="1076"/>
          <ac:spMkLst>
            <pc:docMk/>
            <pc:sldMk cId="2884621304" sldId="314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16.841" v="1508" actId="1076"/>
          <ac:spMkLst>
            <pc:docMk/>
            <pc:sldMk cId="2884621304" sldId="314"/>
            <ac:spMk id="14" creationId="{67249583-BEE1-4BC7-83D0-60EA3EC8EDD7}"/>
          </ac:spMkLst>
        </pc:spChg>
      </pc:sldChg>
      <pc:sldChg chg="modSp add replId">
        <pc:chgData name="内田 陽子" userId="S::yoko_uchida@jpfgojp.onmicrosoft.com::3ba88787-b8da-4fc8-a417-83f627a88c5e" providerId="AD" clId="Web-{1ED26659-D6BD-3ADF-C041-5625FD9686EA}" dt="2020-05-21T09:43:04.701" v="1504" actId="1076"/>
        <pc:sldMkLst>
          <pc:docMk/>
          <pc:sldMk cId="3012771922" sldId="315"/>
        </pc:sldMkLst>
        <pc:spChg chg="mod">
          <ac:chgData name="内田 陽子" userId="S::yoko_uchida@jpfgojp.onmicrosoft.com::3ba88787-b8da-4fc8-a417-83f627a88c5e" providerId="AD" clId="Web-{1ED26659-D6BD-3ADF-C041-5625FD9686EA}" dt="2020-05-21T09:43:04.685" v="1501" actId="1076"/>
          <ac:spMkLst>
            <pc:docMk/>
            <pc:sldMk cId="3012771922" sldId="31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57:40.580" v="1143" actId="1076"/>
          <ac:spMkLst>
            <pc:docMk/>
            <pc:sldMk cId="3012771922" sldId="31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57:40.595" v="1144" actId="1076"/>
          <ac:spMkLst>
            <pc:docMk/>
            <pc:sldMk cId="3012771922" sldId="31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7:48:37.449" v="1048" actId="20577"/>
          <ac:spMkLst>
            <pc:docMk/>
            <pc:sldMk cId="3012771922" sldId="315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04.685" v="1502" actId="1076"/>
          <ac:spMkLst>
            <pc:docMk/>
            <pc:sldMk cId="3012771922" sldId="315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04.701" v="1503" actId="1076"/>
          <ac:spMkLst>
            <pc:docMk/>
            <pc:sldMk cId="3012771922" sldId="315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3:04.701" v="1504" actId="1076"/>
          <ac:spMkLst>
            <pc:docMk/>
            <pc:sldMk cId="3012771922" sldId="315"/>
            <ac:spMk id="14" creationId="{67249583-BEE1-4BC7-83D0-60EA3EC8EDD7}"/>
          </ac:spMkLst>
        </pc:spChg>
      </pc:sldChg>
      <pc:sldChg chg="modSp add ord replId">
        <pc:chgData name="内田 陽子" userId="S::yoko_uchida@jpfgojp.onmicrosoft.com::3ba88787-b8da-4fc8-a417-83f627a88c5e" providerId="AD" clId="Web-{1ED26659-D6BD-3ADF-C041-5625FD9686EA}" dt="2020-05-21T09:42:53.060" v="1500" actId="1076"/>
        <pc:sldMkLst>
          <pc:docMk/>
          <pc:sldMk cId="1726999616" sldId="316"/>
        </pc:sldMkLst>
        <pc:spChg chg="mod">
          <ac:chgData name="内田 陽子" userId="S::yoko_uchida@jpfgojp.onmicrosoft.com::3ba88787-b8da-4fc8-a417-83f627a88c5e" providerId="AD" clId="Web-{1ED26659-D6BD-3ADF-C041-5625FD9686EA}" dt="2020-05-21T09:42:53.044" v="1497" actId="1076"/>
          <ac:spMkLst>
            <pc:docMk/>
            <pc:sldMk cId="1726999616" sldId="31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8:06:02.772" v="1221" actId="20577"/>
          <ac:spMkLst>
            <pc:docMk/>
            <pc:sldMk cId="1726999616" sldId="31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8:07:04.273" v="1273" actId="1076"/>
          <ac:spMkLst>
            <pc:docMk/>
            <pc:sldMk cId="1726999616" sldId="31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8:05:39.022" v="1212" actId="20577"/>
          <ac:spMkLst>
            <pc:docMk/>
            <pc:sldMk cId="1726999616" sldId="316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2:53.044" v="1498" actId="1076"/>
          <ac:spMkLst>
            <pc:docMk/>
            <pc:sldMk cId="1726999616" sldId="316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2:53.060" v="1499" actId="1076"/>
          <ac:spMkLst>
            <pc:docMk/>
            <pc:sldMk cId="1726999616" sldId="316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2:53.060" v="1500" actId="1076"/>
          <ac:spMkLst>
            <pc:docMk/>
            <pc:sldMk cId="1726999616" sldId="316"/>
            <ac:spMk id="14" creationId="{67249583-BEE1-4BC7-83D0-60EA3EC8EDD7}"/>
          </ac:spMkLst>
        </pc:spChg>
      </pc:sldChg>
      <pc:sldChg chg="modSp add ord replId">
        <pc:chgData name="内田 陽子" userId="S::yoko_uchida@jpfgojp.onmicrosoft.com::3ba88787-b8da-4fc8-a417-83f627a88c5e" providerId="AD" clId="Web-{1ED26659-D6BD-3ADF-C041-5625FD9686EA}" dt="2020-05-21T09:42:41.154" v="1496" actId="1076"/>
        <pc:sldMkLst>
          <pc:docMk/>
          <pc:sldMk cId="3942340291" sldId="317"/>
        </pc:sldMkLst>
        <pc:spChg chg="mod">
          <ac:chgData name="内田 陽子" userId="S::yoko_uchida@jpfgojp.onmicrosoft.com::3ba88787-b8da-4fc8-a417-83f627a88c5e" providerId="AD" clId="Web-{1ED26659-D6BD-3ADF-C041-5625FD9686EA}" dt="2020-05-21T09:42:41.138" v="1493" actId="1076"/>
          <ac:spMkLst>
            <pc:docMk/>
            <pc:sldMk cId="3942340291" sldId="31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8:11:10.384" v="1339" actId="20577"/>
          <ac:spMkLst>
            <pc:docMk/>
            <pc:sldMk cId="3942340291" sldId="31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8:12:09.916" v="1417" actId="1076"/>
          <ac:spMkLst>
            <pc:docMk/>
            <pc:sldMk cId="3942340291" sldId="31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8:10:23.322" v="1326" actId="20577"/>
          <ac:spMkLst>
            <pc:docMk/>
            <pc:sldMk cId="3942340291" sldId="317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2:41.138" v="1494" actId="1076"/>
          <ac:spMkLst>
            <pc:docMk/>
            <pc:sldMk cId="3942340291" sldId="317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2:41.154" v="1495" actId="1076"/>
          <ac:spMkLst>
            <pc:docMk/>
            <pc:sldMk cId="3942340291" sldId="317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2:41.154" v="1496" actId="1076"/>
          <ac:spMkLst>
            <pc:docMk/>
            <pc:sldMk cId="3942340291" sldId="317"/>
            <ac:spMk id="14" creationId="{67249583-BEE1-4BC7-83D0-60EA3EC8EDD7}"/>
          </ac:spMkLst>
        </pc:spChg>
      </pc:sldChg>
      <pc:sldChg chg="modSp add replId">
        <pc:chgData name="内田 陽子" userId="S::yoko_uchida@jpfgojp.onmicrosoft.com::3ba88787-b8da-4fc8-a417-83f627a88c5e" providerId="AD" clId="Web-{1ED26659-D6BD-3ADF-C041-5625FD9686EA}" dt="2020-05-21T09:46:23.358" v="1603" actId="20577"/>
        <pc:sldMkLst>
          <pc:docMk/>
          <pc:sldMk cId="2347285339" sldId="318"/>
        </pc:sldMkLst>
        <pc:spChg chg="mod">
          <ac:chgData name="内田 陽子" userId="S::yoko_uchida@jpfgojp.onmicrosoft.com::3ba88787-b8da-4fc8-a417-83f627a88c5e" providerId="AD" clId="Web-{1ED26659-D6BD-3ADF-C041-5625FD9686EA}" dt="2020-05-21T09:45:16.077" v="1566" actId="20577"/>
          <ac:spMkLst>
            <pc:docMk/>
            <pc:sldMk cId="2347285339" sldId="31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2:08.826" v="1488" actId="20577"/>
          <ac:spMkLst>
            <pc:docMk/>
            <pc:sldMk cId="2347285339" sldId="31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1:10.075" v="1473" actId="20577"/>
          <ac:spMkLst>
            <pc:docMk/>
            <pc:sldMk cId="2347285339" sldId="318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5:27.076" v="1577" actId="20577"/>
          <ac:spMkLst>
            <pc:docMk/>
            <pc:sldMk cId="2347285339" sldId="318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6:08.576" v="1588" actId="20577"/>
          <ac:spMkLst>
            <pc:docMk/>
            <pc:sldMk cId="2347285339" sldId="318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09:46:23.358" v="1603" actId="20577"/>
          <ac:spMkLst>
            <pc:docMk/>
            <pc:sldMk cId="2347285339" sldId="318"/>
            <ac:spMk id="14" creationId="{67249583-BEE1-4BC7-83D0-60EA3EC8EDD7}"/>
          </ac:spMkLst>
        </pc:spChg>
      </pc:sldChg>
      <pc:sldChg chg="modSp add replId">
        <pc:chgData name="内田 陽子" userId="S::yoko_uchida@jpfgojp.onmicrosoft.com::3ba88787-b8da-4fc8-a417-83f627a88c5e" providerId="AD" clId="Web-{1ED26659-D6BD-3ADF-C041-5625FD9686EA}" dt="2020-05-21T11:34:47.895" v="1755" actId="20577"/>
        <pc:sldMkLst>
          <pc:docMk/>
          <pc:sldMk cId="10793593" sldId="319"/>
        </pc:sldMkLst>
        <pc:spChg chg="mod">
          <ac:chgData name="内田 陽子" userId="S::yoko_uchida@jpfgojp.onmicrosoft.com::3ba88787-b8da-4fc8-a417-83f627a88c5e" providerId="AD" clId="Web-{1ED26659-D6BD-3ADF-C041-5625FD9686EA}" dt="2020-05-21T11:34:05.715" v="1700" actId="20577"/>
          <ac:spMkLst>
            <pc:docMk/>
            <pc:sldMk cId="10793593" sldId="31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33:58.324" v="1695" actId="20577"/>
          <ac:spMkLst>
            <pc:docMk/>
            <pc:sldMk cId="10793593" sldId="3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33:10.699" v="1681" actId="20577"/>
          <ac:spMkLst>
            <pc:docMk/>
            <pc:sldMk cId="10793593" sldId="319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34:21.488" v="1717" actId="20577"/>
          <ac:spMkLst>
            <pc:docMk/>
            <pc:sldMk cId="10793593" sldId="319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34:32.380" v="1729" actId="20577"/>
          <ac:spMkLst>
            <pc:docMk/>
            <pc:sldMk cId="10793593" sldId="319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34:47.895" v="1755" actId="20577"/>
          <ac:spMkLst>
            <pc:docMk/>
            <pc:sldMk cId="10793593" sldId="319"/>
            <ac:spMk id="14" creationId="{67249583-BEE1-4BC7-83D0-60EA3EC8EDD7}"/>
          </ac:spMkLst>
        </pc:spChg>
      </pc:sldChg>
      <pc:sldChg chg="addSp delSp modSp add ord replId">
        <pc:chgData name="内田 陽子" userId="S::yoko_uchida@jpfgojp.onmicrosoft.com::3ba88787-b8da-4fc8-a417-83f627a88c5e" providerId="AD" clId="Web-{1ED26659-D6BD-3ADF-C041-5625FD9686EA}" dt="2020-05-21T11:47:35.184" v="1951"/>
        <pc:sldMkLst>
          <pc:docMk/>
          <pc:sldMk cId="572868654" sldId="320"/>
        </pc:sldMkLst>
        <pc:spChg chg="add del">
          <ac:chgData name="内田 陽子" userId="S::yoko_uchida@jpfgojp.onmicrosoft.com::3ba88787-b8da-4fc8-a417-83f627a88c5e" providerId="AD" clId="Web-{1ED26659-D6BD-3ADF-C041-5625FD9686EA}" dt="2020-05-21T11:47:35.184" v="1951"/>
          <ac:spMkLst>
            <pc:docMk/>
            <pc:sldMk cId="572868654" sldId="320"/>
            <ac:spMk id="2" creationId="{1760E8E0-F63B-4A45-80DE-C265D62D413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47:25.809" v="1947" actId="1076"/>
          <ac:spMkLst>
            <pc:docMk/>
            <pc:sldMk cId="572868654" sldId="320"/>
            <ac:spMk id="3" creationId="{00000000-0000-0000-0000-000000000000}"/>
          </ac:spMkLst>
        </pc:spChg>
        <pc:spChg chg="mod ord">
          <ac:chgData name="内田 陽子" userId="S::yoko_uchida@jpfgojp.onmicrosoft.com::3ba88787-b8da-4fc8-a417-83f627a88c5e" providerId="AD" clId="Web-{1ED26659-D6BD-3ADF-C041-5625FD9686EA}" dt="2020-05-21T11:47:29.793" v="1950"/>
          <ac:spMkLst>
            <pc:docMk/>
            <pc:sldMk cId="572868654" sldId="32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47:25.809" v="1948" actId="1076"/>
          <ac:spMkLst>
            <pc:docMk/>
            <pc:sldMk cId="572868654" sldId="320"/>
            <ac:spMk id="7" creationId="{1AF68CEC-B70C-4DFA-9973-E5B8A12ED17D}"/>
          </ac:spMkLst>
        </pc:spChg>
      </pc:sldChg>
      <pc:sldChg chg="addSp delSp modSp add replId addAnim delAnim">
        <pc:chgData name="内田 陽子" userId="S::yoko_uchida@jpfgojp.onmicrosoft.com::3ba88787-b8da-4fc8-a417-83f627a88c5e" providerId="AD" clId="Web-{1ED26659-D6BD-3ADF-C041-5625FD9686EA}" dt="2020-05-21T11:48:24.341" v="1976" actId="20577"/>
        <pc:sldMkLst>
          <pc:docMk/>
          <pc:sldMk cId="3327383233" sldId="321"/>
        </pc:sldMkLst>
        <pc:spChg chg="del">
          <ac:chgData name="内田 陽子" userId="S::yoko_uchida@jpfgojp.onmicrosoft.com::3ba88787-b8da-4fc8-a417-83f627a88c5e" providerId="AD" clId="Web-{1ED26659-D6BD-3ADF-C041-5625FD9686EA}" dt="2020-05-21T11:46:55.324" v="1935"/>
          <ac:spMkLst>
            <pc:docMk/>
            <pc:sldMk cId="3327383233" sldId="32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46:26.105" v="1934" actId="20577"/>
          <ac:spMkLst>
            <pc:docMk/>
            <pc:sldMk cId="3327383233" sldId="321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1ED26659-D6BD-3ADF-C041-5625FD9686EA}" dt="2020-05-21T11:47:01.403" v="1942"/>
          <ac:spMkLst>
            <pc:docMk/>
            <pc:sldMk cId="3327383233" sldId="321"/>
            <ac:spMk id="5" creationId="{D051ADC4-7E6F-491B-A2C7-8569A9DFE617}"/>
          </ac:spMkLst>
        </pc:spChg>
        <pc:spChg chg="del">
          <ac:chgData name="内田 陽子" userId="S::yoko_uchida@jpfgojp.onmicrosoft.com::3ba88787-b8da-4fc8-a417-83f627a88c5e" providerId="AD" clId="Web-{1ED26659-D6BD-3ADF-C041-5625FD9686EA}" dt="2020-05-21T11:47:05.012" v="1943"/>
          <ac:spMkLst>
            <pc:docMk/>
            <pc:sldMk cId="3327383233" sldId="321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1ED26659-D6BD-3ADF-C041-5625FD9686EA}" dt="2020-05-21T11:48:06.622" v="1966" actId="20577"/>
          <ac:spMkLst>
            <pc:docMk/>
            <pc:sldMk cId="3327383233" sldId="321"/>
            <ac:spMk id="9" creationId="{B1D039A0-498B-486F-8393-2353D45D19BE}"/>
          </ac:spMkLst>
        </pc:spChg>
        <pc:spChg chg="add">
          <ac:chgData name="内田 陽子" userId="S::yoko_uchida@jpfgojp.onmicrosoft.com::3ba88787-b8da-4fc8-a417-83f627a88c5e" providerId="AD" clId="Web-{1ED26659-D6BD-3ADF-C041-5625FD9686EA}" dt="2020-05-21T11:46:56.574" v="1937"/>
          <ac:spMkLst>
            <pc:docMk/>
            <pc:sldMk cId="3327383233" sldId="321"/>
            <ac:spMk id="11" creationId="{32D469BC-BA7F-4CB1-972A-86DE51F7DFBA}"/>
          </ac:spMkLst>
        </pc:spChg>
        <pc:spChg chg="add mod">
          <ac:chgData name="内田 陽子" userId="S::yoko_uchida@jpfgojp.onmicrosoft.com::3ba88787-b8da-4fc8-a417-83f627a88c5e" providerId="AD" clId="Web-{1ED26659-D6BD-3ADF-C041-5625FD9686EA}" dt="2020-05-21T11:48:24.341" v="1976" actId="20577"/>
          <ac:spMkLst>
            <pc:docMk/>
            <pc:sldMk cId="3327383233" sldId="321"/>
            <ac:spMk id="13" creationId="{021F10CC-C7B5-49FB-846C-6ED651E1007B}"/>
          </ac:spMkLst>
        </pc:spChg>
        <pc:spChg chg="add mod">
          <ac:chgData name="内田 陽子" userId="S::yoko_uchida@jpfgojp.onmicrosoft.com::3ba88787-b8da-4fc8-a417-83f627a88c5e" providerId="AD" clId="Web-{1ED26659-D6BD-3ADF-C041-5625FD9686EA}" dt="2020-05-21T11:48:13.013" v="1967" actId="20577"/>
          <ac:spMkLst>
            <pc:docMk/>
            <pc:sldMk cId="3327383233" sldId="321"/>
            <ac:spMk id="15" creationId="{D2979AA6-EF0C-4313-957E-09CEEFACB9AF}"/>
          </ac:spMkLst>
        </pc:spChg>
        <pc:spChg chg="add mod">
          <ac:chgData name="内田 陽子" userId="S::yoko_uchida@jpfgojp.onmicrosoft.com::3ba88787-b8da-4fc8-a417-83f627a88c5e" providerId="AD" clId="Web-{1ED26659-D6BD-3ADF-C041-5625FD9686EA}" dt="2020-05-21T11:48:16.403" v="1970" actId="20577"/>
          <ac:spMkLst>
            <pc:docMk/>
            <pc:sldMk cId="3327383233" sldId="321"/>
            <ac:spMk id="17" creationId="{D420447A-C643-4E65-8855-043E8DCBC323}"/>
          </ac:spMkLst>
        </pc:spChg>
        <pc:spChg chg="add mod">
          <ac:chgData name="内田 陽子" userId="S::yoko_uchida@jpfgojp.onmicrosoft.com::3ba88787-b8da-4fc8-a417-83f627a88c5e" providerId="AD" clId="Web-{1ED26659-D6BD-3ADF-C041-5625FD9686EA}" dt="2020-05-21T11:48:20.544" v="1973" actId="20577"/>
          <ac:spMkLst>
            <pc:docMk/>
            <pc:sldMk cId="3327383233" sldId="321"/>
            <ac:spMk id="19" creationId="{77B12081-A746-4FEB-A17B-83CE6FEDB2AD}"/>
          </ac:spMkLst>
        </pc:spChg>
      </pc:sldChg>
      <pc:sldChg chg="addSp delSp modSp add replId">
        <pc:chgData name="内田 陽子" userId="S::yoko_uchida@jpfgojp.onmicrosoft.com::3ba88787-b8da-4fc8-a417-83f627a88c5e" providerId="AD" clId="Web-{1ED26659-D6BD-3ADF-C041-5625FD9686EA}" dt="2020-05-21T11:56:06.439" v="2094" actId="1076"/>
        <pc:sldMkLst>
          <pc:docMk/>
          <pc:sldMk cId="3014501523" sldId="322"/>
        </pc:sldMkLst>
        <pc:spChg chg="add del">
          <ac:chgData name="内田 陽子" userId="S::yoko_uchida@jpfgojp.onmicrosoft.com::3ba88787-b8da-4fc8-a417-83f627a88c5e" providerId="AD" clId="Web-{1ED26659-D6BD-3ADF-C041-5625FD9686EA}" dt="2020-05-21T11:50:53.295" v="2000"/>
          <ac:spMkLst>
            <pc:docMk/>
            <pc:sldMk cId="3014501523" sldId="322"/>
            <ac:spMk id="2" creationId="{0E42C6F2-EC7B-4610-A4E7-945DA97C39C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54:30.719" v="2064" actId="20577"/>
          <ac:spMkLst>
            <pc:docMk/>
            <pc:sldMk cId="3014501523" sldId="32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55:29.704" v="2076" actId="20577"/>
          <ac:spMkLst>
            <pc:docMk/>
            <pc:sldMk cId="3014501523" sldId="322"/>
            <ac:spMk id="9" creationId="{B1D039A0-498B-486F-8393-2353D45D19BE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56:06.439" v="2094" actId="1076"/>
          <ac:spMkLst>
            <pc:docMk/>
            <pc:sldMk cId="3014501523" sldId="322"/>
            <ac:spMk id="11" creationId="{32D469BC-BA7F-4CB1-972A-86DE51F7DFB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55:35.173" v="2077" actId="20577"/>
          <ac:spMkLst>
            <pc:docMk/>
            <pc:sldMk cId="3014501523" sldId="322"/>
            <ac:spMk id="13" creationId="{021F10CC-C7B5-49FB-846C-6ED651E1007B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55:51.423" v="2086" actId="20577"/>
          <ac:spMkLst>
            <pc:docMk/>
            <pc:sldMk cId="3014501523" sldId="322"/>
            <ac:spMk id="15" creationId="{D2979AA6-EF0C-4313-957E-09CEEFACB9A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1:55:58.783" v="2091" actId="20577"/>
          <ac:spMkLst>
            <pc:docMk/>
            <pc:sldMk cId="3014501523" sldId="322"/>
            <ac:spMk id="17" creationId="{D420447A-C643-4E65-8855-043E8DCBC323}"/>
          </ac:spMkLst>
        </pc:spChg>
      </pc:sldChg>
      <pc:sldChg chg="modSp add replId">
        <pc:chgData name="内田 陽子" userId="S::yoko_uchida@jpfgojp.onmicrosoft.com::3ba88787-b8da-4fc8-a417-83f627a88c5e" providerId="AD" clId="Web-{1ED26659-D6BD-3ADF-C041-5625FD9686EA}" dt="2020-05-21T12:01:47.599" v="2187" actId="20577"/>
        <pc:sldMkLst>
          <pc:docMk/>
          <pc:sldMk cId="3534561346" sldId="323"/>
        </pc:sldMkLst>
        <pc:spChg chg="mod">
          <ac:chgData name="内田 陽子" userId="S::yoko_uchida@jpfgojp.onmicrosoft.com::3ba88787-b8da-4fc8-a417-83f627a88c5e" providerId="AD" clId="Web-{1ED26659-D6BD-3ADF-C041-5625FD9686EA}" dt="2020-05-21T12:01:47.599" v="2187" actId="20577"/>
          <ac:spMkLst>
            <pc:docMk/>
            <pc:sldMk cId="3534561346" sldId="3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0:36.504" v="2162" actId="20577"/>
          <ac:spMkLst>
            <pc:docMk/>
            <pc:sldMk cId="3534561346" sldId="323"/>
            <ac:spMk id="9" creationId="{B1D039A0-498B-486F-8393-2353D45D19BE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1:23.286" v="2181" actId="1076"/>
          <ac:spMkLst>
            <pc:docMk/>
            <pc:sldMk cId="3534561346" sldId="323"/>
            <ac:spMk id="11" creationId="{32D469BC-BA7F-4CB1-972A-86DE51F7DFB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0:53.817" v="2165" actId="20577"/>
          <ac:spMkLst>
            <pc:docMk/>
            <pc:sldMk cId="3534561346" sldId="323"/>
            <ac:spMk id="13" creationId="{021F10CC-C7B5-49FB-846C-6ED651E1007B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1:04.692" v="2172" actId="20577"/>
          <ac:spMkLst>
            <pc:docMk/>
            <pc:sldMk cId="3534561346" sldId="323"/>
            <ac:spMk id="15" creationId="{D2979AA6-EF0C-4313-957E-09CEEFACB9A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1:10.067" v="2175" actId="20577"/>
          <ac:spMkLst>
            <pc:docMk/>
            <pc:sldMk cId="3534561346" sldId="323"/>
            <ac:spMk id="17" creationId="{D420447A-C643-4E65-8855-043E8DCBC323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1:15.880" v="2178" actId="20577"/>
          <ac:spMkLst>
            <pc:docMk/>
            <pc:sldMk cId="3534561346" sldId="323"/>
            <ac:spMk id="19" creationId="{77B12081-A746-4FEB-A17B-83CE6FEDB2AD}"/>
          </ac:spMkLst>
        </pc:spChg>
      </pc:sldChg>
      <pc:sldChg chg="modSp add ord replId">
        <pc:chgData name="内田 陽子" userId="S::yoko_uchida@jpfgojp.onmicrosoft.com::3ba88787-b8da-4fc8-a417-83f627a88c5e" providerId="AD" clId="Web-{1ED26659-D6BD-3ADF-C041-5625FD9686EA}" dt="2020-05-21T12:06:13.367" v="2288" actId="20577"/>
        <pc:sldMkLst>
          <pc:docMk/>
          <pc:sldMk cId="2913188570" sldId="324"/>
        </pc:sldMkLst>
        <pc:spChg chg="mod">
          <ac:chgData name="内田 陽子" userId="S::yoko_uchida@jpfgojp.onmicrosoft.com::3ba88787-b8da-4fc8-a417-83f627a88c5e" providerId="AD" clId="Web-{1ED26659-D6BD-3ADF-C041-5625FD9686EA}" dt="2020-05-21T12:05:50.179" v="2261" actId="20577"/>
          <ac:spMkLst>
            <pc:docMk/>
            <pc:sldMk cId="2913188570" sldId="32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5:35.992" v="2260" actId="20577"/>
          <ac:spMkLst>
            <pc:docMk/>
            <pc:sldMk cId="2913188570" sldId="32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4:46.382" v="2239" actId="20577"/>
          <ac:spMkLst>
            <pc:docMk/>
            <pc:sldMk cId="2913188570" sldId="324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5:58.086" v="2266" actId="20577"/>
          <ac:spMkLst>
            <pc:docMk/>
            <pc:sldMk cId="2913188570" sldId="324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6:04.507" v="2273" actId="20577"/>
          <ac:spMkLst>
            <pc:docMk/>
            <pc:sldMk cId="2913188570" sldId="324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06:13.367" v="2288" actId="20577"/>
          <ac:spMkLst>
            <pc:docMk/>
            <pc:sldMk cId="2913188570" sldId="324"/>
            <ac:spMk id="14" creationId="{67249583-BEE1-4BC7-83D0-60EA3EC8EDD7}"/>
          </ac:spMkLst>
        </pc:spChg>
      </pc:sldChg>
      <pc:sldChg chg="modSp add replId">
        <pc:chgData name="内田 陽子" userId="S::yoko_uchida@jpfgojp.onmicrosoft.com::3ba88787-b8da-4fc8-a417-83f627a88c5e" providerId="AD" clId="Web-{1ED26659-D6BD-3ADF-C041-5625FD9686EA}" dt="2020-05-21T12:11:42.620" v="2403" actId="20577"/>
        <pc:sldMkLst>
          <pc:docMk/>
          <pc:sldMk cId="3661612823" sldId="325"/>
        </pc:sldMkLst>
        <pc:spChg chg="mod">
          <ac:chgData name="内田 陽子" userId="S::yoko_uchida@jpfgojp.onmicrosoft.com::3ba88787-b8da-4fc8-a417-83f627a88c5e" providerId="AD" clId="Web-{1ED26659-D6BD-3ADF-C041-5625FD9686EA}" dt="2020-05-21T12:11:07.995" v="2372" actId="20577"/>
          <ac:spMkLst>
            <pc:docMk/>
            <pc:sldMk cId="3661612823" sldId="32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10:55.557" v="2366" actId="20577"/>
          <ac:spMkLst>
            <pc:docMk/>
            <pc:sldMk cId="3661612823" sldId="32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11:28.948" v="2388" actId="1076"/>
          <ac:spMkLst>
            <pc:docMk/>
            <pc:sldMk cId="3661612823" sldId="32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10:24.994" v="2355" actId="20577"/>
          <ac:spMkLst>
            <pc:docMk/>
            <pc:sldMk cId="3661612823" sldId="325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11:21.120" v="2385" actId="20577"/>
          <ac:spMkLst>
            <pc:docMk/>
            <pc:sldMk cId="3661612823" sldId="325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10:59.885" v="2367" actId="20577"/>
          <ac:spMkLst>
            <pc:docMk/>
            <pc:sldMk cId="3661612823" sldId="325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11:42.620" v="2403" actId="20577"/>
          <ac:spMkLst>
            <pc:docMk/>
            <pc:sldMk cId="3661612823" sldId="325"/>
            <ac:spMk id="14" creationId="{67249583-BEE1-4BC7-83D0-60EA3EC8EDD7}"/>
          </ac:spMkLst>
        </pc:spChg>
      </pc:sldChg>
      <pc:sldChg chg="addSp delSp modSp add ord replId">
        <pc:chgData name="内田 陽子" userId="S::yoko_uchida@jpfgojp.onmicrosoft.com::3ba88787-b8da-4fc8-a417-83f627a88c5e" providerId="AD" clId="Web-{1ED26659-D6BD-3ADF-C041-5625FD9686EA}" dt="2020-05-21T12:19:46.172" v="2497" actId="20577"/>
        <pc:sldMkLst>
          <pc:docMk/>
          <pc:sldMk cId="1883202049" sldId="326"/>
        </pc:sldMkLst>
        <pc:spChg chg="add del mod">
          <ac:chgData name="内田 陽子" userId="S::yoko_uchida@jpfgojp.onmicrosoft.com::3ba88787-b8da-4fc8-a417-83f627a88c5e" providerId="AD" clId="Web-{1ED26659-D6BD-3ADF-C041-5625FD9686EA}" dt="2020-05-21T12:16:47.404" v="2441"/>
          <ac:spMkLst>
            <pc:docMk/>
            <pc:sldMk cId="1883202049" sldId="326"/>
            <ac:spMk id="2" creationId="{DBC0B175-E036-4ABA-8CE2-C7BD076ABAD9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17:24.374" v="2455" actId="20577"/>
          <ac:spMkLst>
            <pc:docMk/>
            <pc:sldMk cId="1883202049" sldId="32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19:46.172" v="2497" actId="20577"/>
          <ac:spMkLst>
            <pc:docMk/>
            <pc:sldMk cId="1883202049" sldId="32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17:32.905" v="2456" actId="1076"/>
          <ac:spMkLst>
            <pc:docMk/>
            <pc:sldMk cId="1883202049" sldId="326"/>
            <ac:spMk id="7" creationId="{1AF68CEC-B70C-4DFA-9973-E5B8A12ED17D}"/>
          </ac:spMkLst>
        </pc:spChg>
        <pc:picChg chg="mod">
          <ac:chgData name="内田 陽子" userId="S::yoko_uchida@jpfgojp.onmicrosoft.com::3ba88787-b8da-4fc8-a417-83f627a88c5e" providerId="AD" clId="Web-{1ED26659-D6BD-3ADF-C041-5625FD9686EA}" dt="2020-05-21T12:16:54.842" v="2442" actId="1076"/>
          <ac:picMkLst>
            <pc:docMk/>
            <pc:sldMk cId="1883202049" sldId="326"/>
            <ac:picMk id="6" creationId="{00000000-0000-0000-0000-000000000000}"/>
          </ac:picMkLst>
        </pc:picChg>
      </pc:sldChg>
      <pc:sldChg chg="add del replId">
        <pc:chgData name="内田 陽子" userId="S::yoko_uchida@jpfgojp.onmicrosoft.com::3ba88787-b8da-4fc8-a417-83f627a88c5e" providerId="AD" clId="Web-{1ED26659-D6BD-3ADF-C041-5625FD9686EA}" dt="2020-05-21T12:12:21.917" v="2407"/>
        <pc:sldMkLst>
          <pc:docMk/>
          <pc:sldMk cId="3365424492" sldId="326"/>
        </pc:sldMkLst>
      </pc:sldChg>
      <pc:sldChg chg="modSp add ord replId">
        <pc:chgData name="内田 陽子" userId="S::yoko_uchida@jpfgojp.onmicrosoft.com::3ba88787-b8da-4fc8-a417-83f627a88c5e" providerId="AD" clId="Web-{1ED26659-D6BD-3ADF-C041-5625FD9686EA}" dt="2020-05-21T12:24:15.909" v="2631" actId="20577"/>
        <pc:sldMkLst>
          <pc:docMk/>
          <pc:sldMk cId="3932413905" sldId="327"/>
        </pc:sldMkLst>
        <pc:spChg chg="mod">
          <ac:chgData name="内田 陽子" userId="S::yoko_uchida@jpfgojp.onmicrosoft.com::3ba88787-b8da-4fc8-a417-83f627a88c5e" providerId="AD" clId="Web-{1ED26659-D6BD-3ADF-C041-5625FD9686EA}" dt="2020-05-21T12:22:53.533" v="2575" actId="20577"/>
          <ac:spMkLst>
            <pc:docMk/>
            <pc:sldMk cId="3932413905" sldId="32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22:45.330" v="2560" actId="20577"/>
          <ac:spMkLst>
            <pc:docMk/>
            <pc:sldMk cId="3932413905" sldId="32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21:56.017" v="2549" actId="20577"/>
          <ac:spMkLst>
            <pc:docMk/>
            <pc:sldMk cId="3932413905" sldId="327"/>
            <ac:spMk id="9" creationId="{608F28D0-8675-453F-BF66-6A3924482D27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23:10.346" v="2592" actId="20577"/>
          <ac:spMkLst>
            <pc:docMk/>
            <pc:sldMk cId="3932413905" sldId="327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23:28.705" v="2616" actId="20577"/>
          <ac:spMkLst>
            <pc:docMk/>
            <pc:sldMk cId="3932413905" sldId="327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1ED26659-D6BD-3ADF-C041-5625FD9686EA}" dt="2020-05-21T12:24:15.909" v="2631" actId="20577"/>
          <ac:spMkLst>
            <pc:docMk/>
            <pc:sldMk cId="3932413905" sldId="327"/>
            <ac:spMk id="14" creationId="{67249583-BEE1-4BC7-83D0-60EA3EC8EDD7}"/>
          </ac:spMkLst>
        </pc:spChg>
      </pc:sldChg>
      <pc:sldChg chg="add del replId">
        <pc:chgData name="内田 陽子" userId="S::yoko_uchida@jpfgojp.onmicrosoft.com::3ba88787-b8da-4fc8-a417-83f627a88c5e" providerId="AD" clId="Web-{1ED26659-D6BD-3ADF-C041-5625FD9686EA}" dt="2020-05-21T12:24:30.846" v="2635"/>
        <pc:sldMkLst>
          <pc:docMk/>
          <pc:sldMk cId="2093180979" sldId="328"/>
        </pc:sldMkLst>
      </pc:sldChg>
      <pc:sldChg chg="modSp add ord replId">
        <pc:chgData name="内田 陽子" userId="S::yoko_uchida@jpfgojp.onmicrosoft.com::3ba88787-b8da-4fc8-a417-83f627a88c5e" providerId="AD" clId="Web-{1ED26659-D6BD-3ADF-C041-5625FD9686EA}" dt="2020-05-21T12:26:47.426" v="2681" actId="20577"/>
        <pc:sldMkLst>
          <pc:docMk/>
          <pc:sldMk cId="2850498870" sldId="328"/>
        </pc:sldMkLst>
        <pc:spChg chg="mod">
          <ac:chgData name="内田 陽子" userId="S::yoko_uchida@jpfgojp.onmicrosoft.com::3ba88787-b8da-4fc8-a417-83f627a88c5e" providerId="AD" clId="Web-{1ED26659-D6BD-3ADF-C041-5625FD9686EA}" dt="2020-05-21T12:26:47.426" v="2681" actId="20577"/>
          <ac:spMkLst>
            <pc:docMk/>
            <pc:sldMk cId="2850498870" sldId="328"/>
            <ac:spMk id="4" creationId="{00000000-0000-0000-0000-000000000000}"/>
          </ac:spMkLst>
        </pc:spChg>
      </pc:sldChg>
    </pc:docChg>
  </pc:docChgLst>
  <pc:docChgLst>
    <pc:chgData clId="Web-{2DC01A1C-F782-822B-587B-964F58911CA8}"/>
    <pc:docChg chg="modSld">
      <pc:chgData name="" userId="" providerId="" clId="Web-{2DC01A1C-F782-822B-587B-964F58911CA8}" dt="2020-06-17T02:36:43.197" v="0"/>
      <pc:docMkLst>
        <pc:docMk/>
      </pc:docMkLst>
      <pc:sldChg chg="addSp">
        <pc:chgData name="" userId="" providerId="" clId="Web-{2DC01A1C-F782-822B-587B-964F58911CA8}" dt="2020-06-17T02:36:43.197" v="0"/>
        <pc:sldMkLst>
          <pc:docMk/>
          <pc:sldMk cId="3574261915" sldId="309"/>
        </pc:sldMkLst>
        <pc:spChg chg="add">
          <ac:chgData name="" userId="" providerId="" clId="Web-{2DC01A1C-F782-822B-587B-964F58911CA8}" dt="2020-06-17T02:36:43.197" v="0"/>
          <ac:spMkLst>
            <pc:docMk/>
            <pc:sldMk cId="3574261915" sldId="309"/>
            <ac:spMk id="9" creationId="{6B30E57C-EC95-4667-B818-8F504ADCD289}"/>
          </ac:spMkLst>
        </pc:spChg>
      </pc:sldChg>
    </pc:docChg>
  </pc:docChgLst>
  <pc:docChgLst>
    <pc:chgData clId="Web-{1ED26659-D6BD-3ADF-C041-5625FD9686EA}"/>
    <pc:docChg chg="addSld">
      <pc:chgData name="" userId="" providerId="" clId="Web-{1ED26659-D6BD-3ADF-C041-5625FD9686EA}" dt="2020-05-21T05:08:41.388" v="0"/>
      <pc:docMkLst>
        <pc:docMk/>
      </pc:docMkLst>
      <pc:sldChg chg="add">
        <pc:chgData name="" userId="" providerId="" clId="Web-{1ED26659-D6BD-3ADF-C041-5625FD9686EA}" dt="2020-05-21T05:08:41.388" v="0"/>
        <pc:sldMkLst>
          <pc:docMk/>
          <pc:sldMk cId="4159904078" sldId="308"/>
        </pc:sldMkLst>
      </pc:sldChg>
    </pc:docChg>
  </pc:docChgLst>
  <pc:docChgLst>
    <pc:chgData name="内田 陽子" userId="S::yoko_uchida@jpfgojp.onmicrosoft.com::3ba88787-b8da-4fc8-a417-83f627a88c5e" providerId="AD" clId="Web-{2DC01A1C-F782-822B-587B-964F58911CA8}"/>
    <pc:docChg chg="modSld">
      <pc:chgData name="内田 陽子" userId="S::yoko_uchida@jpfgojp.onmicrosoft.com::3ba88787-b8da-4fc8-a417-83f627a88c5e" providerId="AD" clId="Web-{2DC01A1C-F782-822B-587B-964F58911CA8}" dt="2020-06-17T02:44:09.556" v="136"/>
      <pc:docMkLst>
        <pc:docMk/>
      </pc:docMkLst>
      <pc:sldChg chg="addSp delSp">
        <pc:chgData name="内田 陽子" userId="S::yoko_uchida@jpfgojp.onmicrosoft.com::3ba88787-b8da-4fc8-a417-83f627a88c5e" providerId="AD" clId="Web-{2DC01A1C-F782-822B-587B-964F58911CA8}" dt="2020-06-17T02:41:33.681" v="91"/>
        <pc:sldMkLst>
          <pc:docMk/>
          <pc:sldMk cId="651614623" sldId="275"/>
        </pc:sldMkLst>
        <pc:spChg chg="add del">
          <ac:chgData name="内田 陽子" userId="S::yoko_uchida@jpfgojp.onmicrosoft.com::3ba88787-b8da-4fc8-a417-83f627a88c5e" providerId="AD" clId="Web-{2DC01A1C-F782-822B-587B-964F58911CA8}" dt="2020-06-17T02:41:33.681" v="91"/>
          <ac:spMkLst>
            <pc:docMk/>
            <pc:sldMk cId="651614623" sldId="275"/>
            <ac:spMk id="9" creationId="{C1284583-D0A3-4964-A5F8-8B654ACF8088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37:42.572" v="11"/>
        <pc:sldMkLst>
          <pc:docMk/>
          <pc:sldMk cId="2720290243" sldId="278"/>
        </pc:sldMkLst>
        <pc:spChg chg="add del">
          <ac:chgData name="内田 陽子" userId="S::yoko_uchida@jpfgojp.onmicrosoft.com::3ba88787-b8da-4fc8-a417-83f627a88c5e" providerId="AD" clId="Web-{2DC01A1C-F782-822B-587B-964F58911CA8}" dt="2020-06-17T02:37:42.572" v="11"/>
          <ac:spMkLst>
            <pc:docMk/>
            <pc:sldMk cId="2720290243" sldId="278"/>
            <ac:spMk id="12" creationId="{CB885D6A-7876-4C7E-89F3-7F376D2E1F07}"/>
          </ac:spMkLst>
        </pc:spChg>
      </pc:sldChg>
      <pc:sldChg chg="delSp modSp">
        <pc:chgData name="内田 陽子" userId="S::yoko_uchida@jpfgojp.onmicrosoft.com::3ba88787-b8da-4fc8-a417-83f627a88c5e" providerId="AD" clId="Web-{2DC01A1C-F782-822B-587B-964F58911CA8}" dt="2020-06-17T02:37:38.806" v="9"/>
        <pc:sldMkLst>
          <pc:docMk/>
          <pc:sldMk cId="3574261915" sldId="309"/>
        </pc:sldMkLst>
        <pc:spChg chg="mod">
          <ac:chgData name="内田 陽子" userId="S::yoko_uchida@jpfgojp.onmicrosoft.com::3ba88787-b8da-4fc8-a417-83f627a88c5e" providerId="AD" clId="Web-{2DC01A1C-F782-822B-587B-964F58911CA8}" dt="2020-06-17T02:37:34.791" v="5" actId="1076"/>
          <ac:spMkLst>
            <pc:docMk/>
            <pc:sldMk cId="3574261915" sldId="30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7:34.760" v="3" actId="1076"/>
          <ac:spMkLst>
            <pc:docMk/>
            <pc:sldMk cId="3574261915" sldId="30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7:34.775" v="4" actId="1076"/>
          <ac:spMkLst>
            <pc:docMk/>
            <pc:sldMk cId="3574261915" sldId="309"/>
            <ac:spMk id="7" creationId="{1AF68CEC-B70C-4DFA-9973-E5B8A12ED17D}"/>
          </ac:spMkLst>
        </pc:spChg>
        <pc:spChg chg="del mod ord">
          <ac:chgData name="内田 陽子" userId="S::yoko_uchida@jpfgojp.onmicrosoft.com::3ba88787-b8da-4fc8-a417-83f627a88c5e" providerId="AD" clId="Web-{2DC01A1C-F782-822B-587B-964F58911CA8}" dt="2020-06-17T02:37:38.806" v="9"/>
          <ac:spMkLst>
            <pc:docMk/>
            <pc:sldMk cId="3574261915" sldId="309"/>
            <ac:spMk id="9" creationId="{6B30E57C-EC95-4667-B818-8F504ADCD289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7:34.791" v="6" actId="1076"/>
          <ac:spMkLst>
            <pc:docMk/>
            <pc:sldMk cId="3574261915" sldId="309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7:34.806" v="7" actId="1076"/>
          <ac:spMkLst>
            <pc:docMk/>
            <pc:sldMk cId="3574261915" sldId="309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7:34.822" v="8" actId="1076"/>
          <ac:spMkLst>
            <pc:docMk/>
            <pc:sldMk cId="3574261915" sldId="309"/>
            <ac:spMk id="14" creationId="{67249583-BEE1-4BC7-83D0-60EA3EC8EDD7}"/>
          </ac:spMkLst>
        </pc:spChg>
      </pc:sldChg>
      <pc:sldChg chg="addSp delSp modSp">
        <pc:chgData name="内田 陽子" userId="S::yoko_uchida@jpfgojp.onmicrosoft.com::3ba88787-b8da-4fc8-a417-83f627a88c5e" providerId="AD" clId="Web-{2DC01A1C-F782-822B-587B-964F58911CA8}" dt="2020-06-17T02:38:11.010" v="20"/>
        <pc:sldMkLst>
          <pc:docMk/>
          <pc:sldMk cId="1141521269" sldId="311"/>
        </pc:sldMkLst>
        <pc:spChg chg="mod">
          <ac:chgData name="内田 陽子" userId="S::yoko_uchida@jpfgojp.onmicrosoft.com::3ba88787-b8da-4fc8-a417-83f627a88c5e" providerId="AD" clId="Web-{2DC01A1C-F782-822B-587B-964F58911CA8}" dt="2020-06-17T02:38:08.103" v="16" actId="1076"/>
          <ac:spMkLst>
            <pc:docMk/>
            <pc:sldMk cId="1141521269" sldId="31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8:08.088" v="14" actId="1076"/>
          <ac:spMkLst>
            <pc:docMk/>
            <pc:sldMk cId="1141521269" sldId="31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8:08.088" v="15" actId="1076"/>
          <ac:spMkLst>
            <pc:docMk/>
            <pc:sldMk cId="1141521269" sldId="311"/>
            <ac:spMk id="7" creationId="{1AF68CEC-B70C-4DFA-9973-E5B8A12ED17D}"/>
          </ac:spMkLst>
        </pc:spChg>
        <pc:spChg chg="add del ord">
          <ac:chgData name="内田 陽子" userId="S::yoko_uchida@jpfgojp.onmicrosoft.com::3ba88787-b8da-4fc8-a417-83f627a88c5e" providerId="AD" clId="Web-{2DC01A1C-F782-822B-587B-964F58911CA8}" dt="2020-06-17T02:38:11.010" v="20"/>
          <ac:spMkLst>
            <pc:docMk/>
            <pc:sldMk cId="1141521269" sldId="311"/>
            <ac:spMk id="10" creationId="{6956D554-80D9-42D5-AFA6-D860B136B293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8:08.119" v="17" actId="1076"/>
          <ac:spMkLst>
            <pc:docMk/>
            <pc:sldMk cId="1141521269" sldId="311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8:08.119" v="18" actId="1076"/>
          <ac:spMkLst>
            <pc:docMk/>
            <pc:sldMk cId="1141521269" sldId="311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8:08.135" v="19" actId="1076"/>
          <ac:spMkLst>
            <pc:docMk/>
            <pc:sldMk cId="1141521269" sldId="311"/>
            <ac:spMk id="14" creationId="{67249583-BEE1-4BC7-83D0-60EA3EC8EDD7}"/>
          </ac:spMkLst>
        </pc:spChg>
      </pc:sldChg>
      <pc:sldChg chg="addSp delSp modSp">
        <pc:chgData name="内田 陽子" userId="S::yoko_uchida@jpfgojp.onmicrosoft.com::3ba88787-b8da-4fc8-a417-83f627a88c5e" providerId="AD" clId="Web-{2DC01A1C-F782-822B-587B-964F58911CA8}" dt="2020-06-17T02:38:37.385" v="29"/>
        <pc:sldMkLst>
          <pc:docMk/>
          <pc:sldMk cId="2345499208" sldId="312"/>
        </pc:sldMkLst>
        <pc:spChg chg="mod">
          <ac:chgData name="内田 陽子" userId="S::yoko_uchida@jpfgojp.onmicrosoft.com::3ba88787-b8da-4fc8-a417-83f627a88c5e" providerId="AD" clId="Web-{2DC01A1C-F782-822B-587B-964F58911CA8}" dt="2020-06-17T02:38:35.009" v="25" actId="1076"/>
          <ac:spMkLst>
            <pc:docMk/>
            <pc:sldMk cId="2345499208" sldId="31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8:34.994" v="23" actId="1076"/>
          <ac:spMkLst>
            <pc:docMk/>
            <pc:sldMk cId="2345499208" sldId="31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8:35.009" v="24" actId="1076"/>
          <ac:spMkLst>
            <pc:docMk/>
            <pc:sldMk cId="2345499208" sldId="312"/>
            <ac:spMk id="7" creationId="{1AF68CEC-B70C-4DFA-9973-E5B8A12ED17D}"/>
          </ac:spMkLst>
        </pc:spChg>
        <pc:spChg chg="add del ord">
          <ac:chgData name="内田 陽子" userId="S::yoko_uchida@jpfgojp.onmicrosoft.com::3ba88787-b8da-4fc8-a417-83f627a88c5e" providerId="AD" clId="Web-{2DC01A1C-F782-822B-587B-964F58911CA8}" dt="2020-06-17T02:38:37.385" v="29"/>
          <ac:spMkLst>
            <pc:docMk/>
            <pc:sldMk cId="2345499208" sldId="312"/>
            <ac:spMk id="10" creationId="{9CE1BC68-FBD7-4669-8CA3-17A1A1C572C7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8:35.041" v="26" actId="1076"/>
          <ac:spMkLst>
            <pc:docMk/>
            <pc:sldMk cId="2345499208" sldId="312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8:35.056" v="27" actId="1076"/>
          <ac:spMkLst>
            <pc:docMk/>
            <pc:sldMk cId="2345499208" sldId="312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8:35.072" v="28" actId="1076"/>
          <ac:spMkLst>
            <pc:docMk/>
            <pc:sldMk cId="2345499208" sldId="312"/>
            <ac:spMk id="14" creationId="{67249583-BEE1-4BC7-83D0-60EA3EC8EDD7}"/>
          </ac:spMkLst>
        </pc:spChg>
      </pc:sldChg>
      <pc:sldChg chg="addSp delSp modSp">
        <pc:chgData name="内田 陽子" userId="S::yoko_uchida@jpfgojp.onmicrosoft.com::3ba88787-b8da-4fc8-a417-83f627a88c5e" providerId="AD" clId="Web-{2DC01A1C-F782-822B-587B-964F58911CA8}" dt="2020-06-17T02:39:15.556" v="38"/>
        <pc:sldMkLst>
          <pc:docMk/>
          <pc:sldMk cId="1329151287" sldId="313"/>
        </pc:sldMkLst>
        <pc:spChg chg="mod">
          <ac:chgData name="内田 陽子" userId="S::yoko_uchida@jpfgojp.onmicrosoft.com::3ba88787-b8da-4fc8-a417-83f627a88c5e" providerId="AD" clId="Web-{2DC01A1C-F782-822B-587B-964F58911CA8}" dt="2020-06-17T02:39:11.838" v="34" actId="1076"/>
          <ac:spMkLst>
            <pc:docMk/>
            <pc:sldMk cId="1329151287" sldId="31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9:11.806" v="32" actId="1076"/>
          <ac:spMkLst>
            <pc:docMk/>
            <pc:sldMk cId="1329151287" sldId="31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9:11.822" v="33" actId="1076"/>
          <ac:spMkLst>
            <pc:docMk/>
            <pc:sldMk cId="1329151287" sldId="313"/>
            <ac:spMk id="7" creationId="{1AF68CEC-B70C-4DFA-9973-E5B8A12ED17D}"/>
          </ac:spMkLst>
        </pc:spChg>
        <pc:spChg chg="add del ord">
          <ac:chgData name="内田 陽子" userId="S::yoko_uchida@jpfgojp.onmicrosoft.com::3ba88787-b8da-4fc8-a417-83f627a88c5e" providerId="AD" clId="Web-{2DC01A1C-F782-822B-587B-964F58911CA8}" dt="2020-06-17T02:39:15.556" v="38"/>
          <ac:spMkLst>
            <pc:docMk/>
            <pc:sldMk cId="1329151287" sldId="313"/>
            <ac:spMk id="10" creationId="{FED2AB03-2001-42FB-B7B2-4C56821890E7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9:11.853" v="35" actId="1076"/>
          <ac:spMkLst>
            <pc:docMk/>
            <pc:sldMk cId="1329151287" sldId="313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9:11.869" v="36" actId="1076"/>
          <ac:spMkLst>
            <pc:docMk/>
            <pc:sldMk cId="1329151287" sldId="313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9:11.884" v="37" actId="1076"/>
          <ac:spMkLst>
            <pc:docMk/>
            <pc:sldMk cId="1329151287" sldId="313"/>
            <ac:spMk id="14" creationId="{67249583-BEE1-4BC7-83D0-60EA3EC8EDD7}"/>
          </ac:spMkLst>
        </pc:spChg>
      </pc:sldChg>
      <pc:sldChg chg="addSp delSp modSp">
        <pc:chgData name="内田 陽子" userId="S::yoko_uchida@jpfgojp.onmicrosoft.com::3ba88787-b8da-4fc8-a417-83f627a88c5e" providerId="AD" clId="Web-{2DC01A1C-F782-822B-587B-964F58911CA8}" dt="2020-06-17T02:39:39.228" v="47"/>
        <pc:sldMkLst>
          <pc:docMk/>
          <pc:sldMk cId="2884621304" sldId="314"/>
        </pc:sldMkLst>
        <pc:spChg chg="mod">
          <ac:chgData name="内田 陽子" userId="S::yoko_uchida@jpfgojp.onmicrosoft.com::3ba88787-b8da-4fc8-a417-83f627a88c5e" providerId="AD" clId="Web-{2DC01A1C-F782-822B-587B-964F58911CA8}" dt="2020-06-17T02:39:36.306" v="43" actId="1076"/>
          <ac:spMkLst>
            <pc:docMk/>
            <pc:sldMk cId="2884621304" sldId="31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9:36.291" v="41" actId="1076"/>
          <ac:spMkLst>
            <pc:docMk/>
            <pc:sldMk cId="2884621304" sldId="31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9:36.306" v="42" actId="1076"/>
          <ac:spMkLst>
            <pc:docMk/>
            <pc:sldMk cId="2884621304" sldId="314"/>
            <ac:spMk id="7" creationId="{1AF68CEC-B70C-4DFA-9973-E5B8A12ED17D}"/>
          </ac:spMkLst>
        </pc:spChg>
        <pc:spChg chg="add del ord">
          <ac:chgData name="内田 陽子" userId="S::yoko_uchida@jpfgojp.onmicrosoft.com::3ba88787-b8da-4fc8-a417-83f627a88c5e" providerId="AD" clId="Web-{2DC01A1C-F782-822B-587B-964F58911CA8}" dt="2020-06-17T02:39:39.228" v="47"/>
          <ac:spMkLst>
            <pc:docMk/>
            <pc:sldMk cId="2884621304" sldId="314"/>
            <ac:spMk id="10" creationId="{5AF66843-7DA3-4AE9-A0B1-B75F6F035A1F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9:36.322" v="44" actId="1076"/>
          <ac:spMkLst>
            <pc:docMk/>
            <pc:sldMk cId="2884621304" sldId="314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9:36.337" v="45" actId="1076"/>
          <ac:spMkLst>
            <pc:docMk/>
            <pc:sldMk cId="2884621304" sldId="314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39:36.337" v="46" actId="1076"/>
          <ac:spMkLst>
            <pc:docMk/>
            <pc:sldMk cId="2884621304" sldId="314"/>
            <ac:spMk id="14" creationId="{67249583-BEE1-4BC7-83D0-60EA3EC8EDD7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39:45.994" v="49"/>
        <pc:sldMkLst>
          <pc:docMk/>
          <pc:sldMk cId="3012771922" sldId="315"/>
        </pc:sldMkLst>
        <pc:spChg chg="add del">
          <ac:chgData name="内田 陽子" userId="S::yoko_uchida@jpfgojp.onmicrosoft.com::3ba88787-b8da-4fc8-a417-83f627a88c5e" providerId="AD" clId="Web-{2DC01A1C-F782-822B-587B-964F58911CA8}" dt="2020-06-17T02:39:45.994" v="49"/>
          <ac:spMkLst>
            <pc:docMk/>
            <pc:sldMk cId="3012771922" sldId="315"/>
            <ac:spMk id="10" creationId="{23222ECA-74C9-474F-9C98-54EC8472F677}"/>
          </ac:spMkLst>
        </pc:spChg>
      </pc:sldChg>
      <pc:sldChg chg="addSp delSp modSp">
        <pc:chgData name="内田 陽子" userId="S::yoko_uchida@jpfgojp.onmicrosoft.com::3ba88787-b8da-4fc8-a417-83f627a88c5e" providerId="AD" clId="Web-{2DC01A1C-F782-822B-587B-964F58911CA8}" dt="2020-06-17T02:40:11.025" v="58"/>
        <pc:sldMkLst>
          <pc:docMk/>
          <pc:sldMk cId="1726999616" sldId="316"/>
        </pc:sldMkLst>
        <pc:spChg chg="mod">
          <ac:chgData name="内田 陽子" userId="S::yoko_uchida@jpfgojp.onmicrosoft.com::3ba88787-b8da-4fc8-a417-83f627a88c5e" providerId="AD" clId="Web-{2DC01A1C-F782-822B-587B-964F58911CA8}" dt="2020-06-17T02:40:08.213" v="54" actId="1076"/>
          <ac:spMkLst>
            <pc:docMk/>
            <pc:sldMk cId="1726999616" sldId="31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40:08.197" v="52" actId="1076"/>
          <ac:spMkLst>
            <pc:docMk/>
            <pc:sldMk cId="1726999616" sldId="31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40:08.213" v="53" actId="1076"/>
          <ac:spMkLst>
            <pc:docMk/>
            <pc:sldMk cId="1726999616" sldId="316"/>
            <ac:spMk id="7" creationId="{1AF68CEC-B70C-4DFA-9973-E5B8A12ED17D}"/>
          </ac:spMkLst>
        </pc:spChg>
        <pc:spChg chg="add del ord">
          <ac:chgData name="内田 陽子" userId="S::yoko_uchida@jpfgojp.onmicrosoft.com::3ba88787-b8da-4fc8-a417-83f627a88c5e" providerId="AD" clId="Web-{2DC01A1C-F782-822B-587B-964F58911CA8}" dt="2020-06-17T02:40:11.025" v="58"/>
          <ac:spMkLst>
            <pc:docMk/>
            <pc:sldMk cId="1726999616" sldId="316"/>
            <ac:spMk id="10" creationId="{5251A281-C091-4672-A004-A727281DFB65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40:08.228" v="55" actId="1076"/>
          <ac:spMkLst>
            <pc:docMk/>
            <pc:sldMk cId="1726999616" sldId="316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40:08.228" v="56" actId="1076"/>
          <ac:spMkLst>
            <pc:docMk/>
            <pc:sldMk cId="1726999616" sldId="316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40:08.244" v="57" actId="1076"/>
          <ac:spMkLst>
            <pc:docMk/>
            <pc:sldMk cId="1726999616" sldId="316"/>
            <ac:spMk id="14" creationId="{67249583-BEE1-4BC7-83D0-60EA3EC8EDD7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0:16.619" v="60"/>
        <pc:sldMkLst>
          <pc:docMk/>
          <pc:sldMk cId="3942340291" sldId="317"/>
        </pc:sldMkLst>
        <pc:spChg chg="add del">
          <ac:chgData name="内田 陽子" userId="S::yoko_uchida@jpfgojp.onmicrosoft.com::3ba88787-b8da-4fc8-a417-83f627a88c5e" providerId="AD" clId="Web-{2DC01A1C-F782-822B-587B-964F58911CA8}" dt="2020-06-17T02:40:16.619" v="60"/>
          <ac:spMkLst>
            <pc:docMk/>
            <pc:sldMk cId="3942340291" sldId="317"/>
            <ac:spMk id="10" creationId="{77415E19-2BBD-4309-9BB3-C2EC0B2D0326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0:22.009" v="62"/>
        <pc:sldMkLst>
          <pc:docMk/>
          <pc:sldMk cId="2347285339" sldId="318"/>
        </pc:sldMkLst>
        <pc:spChg chg="add del">
          <ac:chgData name="内田 陽子" userId="S::yoko_uchida@jpfgojp.onmicrosoft.com::3ba88787-b8da-4fc8-a417-83f627a88c5e" providerId="AD" clId="Web-{2DC01A1C-F782-822B-587B-964F58911CA8}" dt="2020-06-17T02:40:22.009" v="62"/>
          <ac:spMkLst>
            <pc:docMk/>
            <pc:sldMk cId="2347285339" sldId="318"/>
            <ac:spMk id="10" creationId="{61EC8FA5-34CF-477C-BB34-C288DA68761E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0:27.509" v="64"/>
        <pc:sldMkLst>
          <pc:docMk/>
          <pc:sldMk cId="10793593" sldId="319"/>
        </pc:sldMkLst>
        <pc:spChg chg="add del">
          <ac:chgData name="内田 陽子" userId="S::yoko_uchida@jpfgojp.onmicrosoft.com::3ba88787-b8da-4fc8-a417-83f627a88c5e" providerId="AD" clId="Web-{2DC01A1C-F782-822B-587B-964F58911CA8}" dt="2020-06-17T02:40:27.509" v="64"/>
          <ac:spMkLst>
            <pc:docMk/>
            <pc:sldMk cId="10793593" sldId="319"/>
            <ac:spMk id="10" creationId="{53F4974A-110F-4D11-854F-60C4D9FA0B57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0:35.197" v="66"/>
        <pc:sldMkLst>
          <pc:docMk/>
          <pc:sldMk cId="572868654" sldId="320"/>
        </pc:sldMkLst>
        <pc:spChg chg="add del">
          <ac:chgData name="内田 陽子" userId="S::yoko_uchida@jpfgojp.onmicrosoft.com::3ba88787-b8da-4fc8-a417-83f627a88c5e" providerId="AD" clId="Web-{2DC01A1C-F782-822B-587B-964F58911CA8}" dt="2020-06-17T02:40:35.197" v="66"/>
          <ac:spMkLst>
            <pc:docMk/>
            <pc:sldMk cId="572868654" sldId="320"/>
            <ac:spMk id="5" creationId="{B4346018-F638-4F9D-8FC5-3AA343369DF8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0:39.478" v="68"/>
        <pc:sldMkLst>
          <pc:docMk/>
          <pc:sldMk cId="3327383233" sldId="321"/>
        </pc:sldMkLst>
        <pc:spChg chg="add del">
          <ac:chgData name="内田 陽子" userId="S::yoko_uchida@jpfgojp.onmicrosoft.com::3ba88787-b8da-4fc8-a417-83f627a88c5e" providerId="AD" clId="Web-{2DC01A1C-F782-822B-587B-964F58911CA8}" dt="2020-06-17T02:40:39.478" v="68"/>
          <ac:spMkLst>
            <pc:docMk/>
            <pc:sldMk cId="3327383233" sldId="321"/>
            <ac:spMk id="10" creationId="{00CFCB00-D451-4980-9A45-472E6EB6633D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0:45.369" v="70"/>
        <pc:sldMkLst>
          <pc:docMk/>
          <pc:sldMk cId="3014501523" sldId="322"/>
        </pc:sldMkLst>
        <pc:spChg chg="add del">
          <ac:chgData name="内田 陽子" userId="S::yoko_uchida@jpfgojp.onmicrosoft.com::3ba88787-b8da-4fc8-a417-83f627a88c5e" providerId="AD" clId="Web-{2DC01A1C-F782-822B-587B-964F58911CA8}" dt="2020-06-17T02:40:45.369" v="70"/>
          <ac:spMkLst>
            <pc:docMk/>
            <pc:sldMk cId="3014501523" sldId="322"/>
            <ac:spMk id="10" creationId="{FA9BE74E-E593-4971-BA73-C25F6FA65675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0:50.884" v="72"/>
        <pc:sldMkLst>
          <pc:docMk/>
          <pc:sldMk cId="3534561346" sldId="323"/>
        </pc:sldMkLst>
        <pc:spChg chg="add del">
          <ac:chgData name="内田 陽子" userId="S::yoko_uchida@jpfgojp.onmicrosoft.com::3ba88787-b8da-4fc8-a417-83f627a88c5e" providerId="AD" clId="Web-{2DC01A1C-F782-822B-587B-964F58911CA8}" dt="2020-06-17T02:40:50.884" v="72"/>
          <ac:spMkLst>
            <pc:docMk/>
            <pc:sldMk cId="3534561346" sldId="323"/>
            <ac:spMk id="10" creationId="{BFF7D19F-0E49-4A4F-84B5-47BCCDD269C8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0:54.478" v="74"/>
        <pc:sldMkLst>
          <pc:docMk/>
          <pc:sldMk cId="2913188570" sldId="324"/>
        </pc:sldMkLst>
        <pc:spChg chg="add del">
          <ac:chgData name="内田 陽子" userId="S::yoko_uchida@jpfgojp.onmicrosoft.com::3ba88787-b8da-4fc8-a417-83f627a88c5e" providerId="AD" clId="Web-{2DC01A1C-F782-822B-587B-964F58911CA8}" dt="2020-06-17T02:40:54.478" v="74"/>
          <ac:spMkLst>
            <pc:docMk/>
            <pc:sldMk cId="2913188570" sldId="324"/>
            <ac:spMk id="10" creationId="{93E7FF13-8405-4AD7-98A6-448A9ACD8857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0:59.634" v="76"/>
        <pc:sldMkLst>
          <pc:docMk/>
          <pc:sldMk cId="3661612823" sldId="325"/>
        </pc:sldMkLst>
        <pc:spChg chg="add del">
          <ac:chgData name="内田 陽子" userId="S::yoko_uchida@jpfgojp.onmicrosoft.com::3ba88787-b8da-4fc8-a417-83f627a88c5e" providerId="AD" clId="Web-{2DC01A1C-F782-822B-587B-964F58911CA8}" dt="2020-06-17T02:40:59.634" v="76"/>
          <ac:spMkLst>
            <pc:docMk/>
            <pc:sldMk cId="3661612823" sldId="325"/>
            <ac:spMk id="10" creationId="{CD64A2C5-6D9A-44B4-AD6A-1F7AA07CD5DA}"/>
          </ac:spMkLst>
        </pc:spChg>
      </pc:sldChg>
      <pc:sldChg chg="addSp delSp delAnim">
        <pc:chgData name="内田 陽子" userId="S::yoko_uchida@jpfgojp.onmicrosoft.com::3ba88787-b8da-4fc8-a417-83f627a88c5e" providerId="AD" clId="Web-{2DC01A1C-F782-822B-587B-964F58911CA8}" dt="2020-06-17T02:41:06.009" v="79"/>
        <pc:sldMkLst>
          <pc:docMk/>
          <pc:sldMk cId="1883202049" sldId="326"/>
        </pc:sldMkLst>
        <pc:spChg chg="add del">
          <ac:chgData name="内田 陽子" userId="S::yoko_uchida@jpfgojp.onmicrosoft.com::3ba88787-b8da-4fc8-a417-83f627a88c5e" providerId="AD" clId="Web-{2DC01A1C-F782-822B-587B-964F58911CA8}" dt="2020-06-17T02:41:03.853" v="78"/>
          <ac:spMkLst>
            <pc:docMk/>
            <pc:sldMk cId="1883202049" sldId="326"/>
            <ac:spMk id="8" creationId="{1B0875B1-BF58-46FB-910B-10C55DF99DEC}"/>
          </ac:spMkLst>
        </pc:spChg>
        <pc:picChg chg="del">
          <ac:chgData name="内田 陽子" userId="S::yoko_uchida@jpfgojp.onmicrosoft.com::3ba88787-b8da-4fc8-a417-83f627a88c5e" providerId="AD" clId="Web-{2DC01A1C-F782-822B-587B-964F58911CA8}" dt="2020-06-17T02:41:06.009" v="79"/>
          <ac:picMkLst>
            <pc:docMk/>
            <pc:sldMk cId="1883202049" sldId="326"/>
            <ac:picMk id="6" creationId="{00000000-0000-0000-0000-000000000000}"/>
          </ac:picMkLst>
        </pc:picChg>
      </pc:sldChg>
      <pc:sldChg chg="addSp delSp">
        <pc:chgData name="内田 陽子" userId="S::yoko_uchida@jpfgojp.onmicrosoft.com::3ba88787-b8da-4fc8-a417-83f627a88c5e" providerId="AD" clId="Web-{2DC01A1C-F782-822B-587B-964F58911CA8}" dt="2020-06-17T02:41:12.244" v="81"/>
        <pc:sldMkLst>
          <pc:docMk/>
          <pc:sldMk cId="3932413905" sldId="327"/>
        </pc:sldMkLst>
        <pc:spChg chg="add del">
          <ac:chgData name="内田 陽子" userId="S::yoko_uchida@jpfgojp.onmicrosoft.com::3ba88787-b8da-4fc8-a417-83f627a88c5e" providerId="AD" clId="Web-{2DC01A1C-F782-822B-587B-964F58911CA8}" dt="2020-06-17T02:41:12.244" v="81"/>
          <ac:spMkLst>
            <pc:docMk/>
            <pc:sldMk cId="3932413905" sldId="327"/>
            <ac:spMk id="10" creationId="{F02D16AC-5AAE-40C8-9885-E3B477DA5E43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1:15.822" v="83"/>
        <pc:sldMkLst>
          <pc:docMk/>
          <pc:sldMk cId="2850498870" sldId="328"/>
        </pc:sldMkLst>
        <pc:spChg chg="add del">
          <ac:chgData name="内田 陽子" userId="S::yoko_uchida@jpfgojp.onmicrosoft.com::3ba88787-b8da-4fc8-a417-83f627a88c5e" providerId="AD" clId="Web-{2DC01A1C-F782-822B-587B-964F58911CA8}" dt="2020-06-17T02:41:15.822" v="83"/>
          <ac:spMkLst>
            <pc:docMk/>
            <pc:sldMk cId="2850498870" sldId="328"/>
            <ac:spMk id="10" creationId="{FC3593A3-7295-43AC-9035-AA4092F6F3C3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1:19.994" v="85"/>
        <pc:sldMkLst>
          <pc:docMk/>
          <pc:sldMk cId="1680175130" sldId="329"/>
        </pc:sldMkLst>
        <pc:spChg chg="add del">
          <ac:chgData name="内田 陽子" userId="S::yoko_uchida@jpfgojp.onmicrosoft.com::3ba88787-b8da-4fc8-a417-83f627a88c5e" providerId="AD" clId="Web-{2DC01A1C-F782-822B-587B-964F58911CA8}" dt="2020-06-17T02:41:19.994" v="85"/>
          <ac:spMkLst>
            <pc:docMk/>
            <pc:sldMk cId="1680175130" sldId="329"/>
            <ac:spMk id="5" creationId="{EC633104-66FF-46B4-AACD-AB445ECCE206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1:25.447" v="87"/>
        <pc:sldMkLst>
          <pc:docMk/>
          <pc:sldMk cId="1085303179" sldId="330"/>
        </pc:sldMkLst>
        <pc:spChg chg="add del">
          <ac:chgData name="内田 陽子" userId="S::yoko_uchida@jpfgojp.onmicrosoft.com::3ba88787-b8da-4fc8-a417-83f627a88c5e" providerId="AD" clId="Web-{2DC01A1C-F782-822B-587B-964F58911CA8}" dt="2020-06-17T02:41:25.447" v="87"/>
          <ac:spMkLst>
            <pc:docMk/>
            <pc:sldMk cId="1085303179" sldId="330"/>
            <ac:spMk id="10" creationId="{AD39BAFC-D498-47E7-A671-EF160D010F1E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1:28.900" v="89"/>
        <pc:sldMkLst>
          <pc:docMk/>
          <pc:sldMk cId="3187758854" sldId="331"/>
        </pc:sldMkLst>
        <pc:spChg chg="add del">
          <ac:chgData name="内田 陽子" userId="S::yoko_uchida@jpfgojp.onmicrosoft.com::3ba88787-b8da-4fc8-a417-83f627a88c5e" providerId="AD" clId="Web-{2DC01A1C-F782-822B-587B-964F58911CA8}" dt="2020-06-17T02:41:28.900" v="89"/>
          <ac:spMkLst>
            <pc:docMk/>
            <pc:sldMk cId="3187758854" sldId="331"/>
            <ac:spMk id="5" creationId="{3F9A7B65-7291-4F1C-8D9F-7824C83E1A6B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2:24.462" v="112"/>
        <pc:sldMkLst>
          <pc:docMk/>
          <pc:sldMk cId="3574375120" sldId="332"/>
        </pc:sldMkLst>
        <pc:spChg chg="add del">
          <ac:chgData name="内田 陽子" userId="S::yoko_uchida@jpfgojp.onmicrosoft.com::3ba88787-b8da-4fc8-a417-83f627a88c5e" providerId="AD" clId="Web-{2DC01A1C-F782-822B-587B-964F58911CA8}" dt="2020-06-17T02:42:24.462" v="112"/>
          <ac:spMkLst>
            <pc:docMk/>
            <pc:sldMk cId="3574375120" sldId="332"/>
            <ac:spMk id="5" creationId="{5DBD671B-FF01-4B1D-8081-6DB356F20985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2:30.993" v="114"/>
        <pc:sldMkLst>
          <pc:docMk/>
          <pc:sldMk cId="4065466023" sldId="334"/>
        </pc:sldMkLst>
        <pc:spChg chg="add del">
          <ac:chgData name="内田 陽子" userId="S::yoko_uchida@jpfgojp.onmicrosoft.com::3ba88787-b8da-4fc8-a417-83f627a88c5e" providerId="AD" clId="Web-{2DC01A1C-F782-822B-587B-964F58911CA8}" dt="2020-06-17T02:42:30.993" v="114"/>
          <ac:spMkLst>
            <pc:docMk/>
            <pc:sldMk cId="4065466023" sldId="334"/>
            <ac:spMk id="9" creationId="{2CF778AA-D839-4811-91A0-E0E6E2CECFA9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1:39.134" v="93"/>
        <pc:sldMkLst>
          <pc:docMk/>
          <pc:sldMk cId="911675062" sldId="335"/>
        </pc:sldMkLst>
        <pc:spChg chg="add del">
          <ac:chgData name="内田 陽子" userId="S::yoko_uchida@jpfgojp.onmicrosoft.com::3ba88787-b8da-4fc8-a417-83f627a88c5e" providerId="AD" clId="Web-{2DC01A1C-F782-822B-587B-964F58911CA8}" dt="2020-06-17T02:41:39.134" v="93"/>
          <ac:spMkLst>
            <pc:docMk/>
            <pc:sldMk cId="911675062" sldId="335"/>
            <ac:spMk id="9" creationId="{4AA48BF5-EB90-4730-BD85-8E0A58EA4B0C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1:47.915" v="97"/>
        <pc:sldMkLst>
          <pc:docMk/>
          <pc:sldMk cId="2720953431" sldId="336"/>
        </pc:sldMkLst>
        <pc:spChg chg="add del">
          <ac:chgData name="内田 陽子" userId="S::yoko_uchida@jpfgojp.onmicrosoft.com::3ba88787-b8da-4fc8-a417-83f627a88c5e" providerId="AD" clId="Web-{2DC01A1C-F782-822B-587B-964F58911CA8}" dt="2020-06-17T02:41:47.915" v="97"/>
          <ac:spMkLst>
            <pc:docMk/>
            <pc:sldMk cId="2720953431" sldId="336"/>
            <ac:spMk id="5" creationId="{261B142E-B031-451D-9658-BEF7AC1B25C2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1:44.275" v="95"/>
        <pc:sldMkLst>
          <pc:docMk/>
          <pc:sldMk cId="352829321" sldId="337"/>
        </pc:sldMkLst>
        <pc:spChg chg="add del">
          <ac:chgData name="内田 陽子" userId="S::yoko_uchida@jpfgojp.onmicrosoft.com::3ba88787-b8da-4fc8-a417-83f627a88c5e" providerId="AD" clId="Web-{2DC01A1C-F782-822B-587B-964F58911CA8}" dt="2020-06-17T02:41:44.275" v="95"/>
          <ac:spMkLst>
            <pc:docMk/>
            <pc:sldMk cId="352829321" sldId="337"/>
            <ac:spMk id="9" creationId="{5144009B-4882-4D38-9396-E7DF1574D651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1:52.103" v="99"/>
        <pc:sldMkLst>
          <pc:docMk/>
          <pc:sldMk cId="2596654872" sldId="338"/>
        </pc:sldMkLst>
        <pc:spChg chg="add del">
          <ac:chgData name="内田 陽子" userId="S::yoko_uchida@jpfgojp.onmicrosoft.com::3ba88787-b8da-4fc8-a417-83f627a88c5e" providerId="AD" clId="Web-{2DC01A1C-F782-822B-587B-964F58911CA8}" dt="2020-06-17T02:41:52.103" v="99"/>
          <ac:spMkLst>
            <pc:docMk/>
            <pc:sldMk cId="2596654872" sldId="338"/>
            <ac:spMk id="10" creationId="{25EC50A8-0AE9-403E-9BFE-852AA404571C}"/>
          </ac:spMkLst>
        </pc:spChg>
      </pc:sldChg>
      <pc:sldChg chg="addSp delSp modSp">
        <pc:chgData name="内田 陽子" userId="S::yoko_uchida@jpfgojp.onmicrosoft.com::3ba88787-b8da-4fc8-a417-83f627a88c5e" providerId="AD" clId="Web-{2DC01A1C-F782-822B-587B-964F58911CA8}" dt="2020-06-17T02:42:17.056" v="108"/>
        <pc:sldMkLst>
          <pc:docMk/>
          <pc:sldMk cId="1651831854" sldId="339"/>
        </pc:sldMkLst>
        <pc:spChg chg="mod">
          <ac:chgData name="内田 陽子" userId="S::yoko_uchida@jpfgojp.onmicrosoft.com::3ba88787-b8da-4fc8-a417-83f627a88c5e" providerId="AD" clId="Web-{2DC01A1C-F782-822B-587B-964F58911CA8}" dt="2020-06-17T02:42:14.181" v="102" actId="1076"/>
          <ac:spMkLst>
            <pc:docMk/>
            <pc:sldMk cId="1651831854" sldId="339"/>
            <ac:spMk id="9" creationId="{CCAF3ECD-FB65-4EAC-951A-B7C8444F6C76}"/>
          </ac:spMkLst>
        </pc:spChg>
        <pc:spChg chg="add del ord">
          <ac:chgData name="内田 陽子" userId="S::yoko_uchida@jpfgojp.onmicrosoft.com::3ba88787-b8da-4fc8-a417-83f627a88c5e" providerId="AD" clId="Web-{2DC01A1C-F782-822B-587B-964F58911CA8}" dt="2020-06-17T02:42:17.056" v="108"/>
          <ac:spMkLst>
            <pc:docMk/>
            <pc:sldMk cId="1651831854" sldId="339"/>
            <ac:spMk id="10" creationId="{FA0B5869-7FD0-4846-8C9D-2DF9B3789672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42:14.197" v="103" actId="1076"/>
          <ac:spMkLst>
            <pc:docMk/>
            <pc:sldMk cId="1651831854" sldId="339"/>
            <ac:spMk id="11" creationId="{9A9E5B63-4F2C-43CE-913D-A58A0C5C923F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42:14.212" v="104" actId="1076"/>
          <ac:spMkLst>
            <pc:docMk/>
            <pc:sldMk cId="1651831854" sldId="339"/>
            <ac:spMk id="13" creationId="{50496D9C-E56B-4816-9877-4654B33FFD5E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42:14.212" v="105" actId="1076"/>
          <ac:spMkLst>
            <pc:docMk/>
            <pc:sldMk cId="1651831854" sldId="339"/>
            <ac:spMk id="15" creationId="{FF87B7CD-D5D4-45AF-9115-D47075C585F2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42:14.243" v="106" actId="1076"/>
          <ac:spMkLst>
            <pc:docMk/>
            <pc:sldMk cId="1651831854" sldId="339"/>
            <ac:spMk id="17" creationId="{B9B6FDE8-1AD1-47D2-9121-FEB63E6D2ACF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42:14.243" v="107" actId="1076"/>
          <ac:spMkLst>
            <pc:docMk/>
            <pc:sldMk cId="1651831854" sldId="339"/>
            <ac:spMk id="19" creationId="{FF6D4F25-6F9C-4882-BF14-D6EFBEBFF88B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2:20.978" v="110"/>
        <pc:sldMkLst>
          <pc:docMk/>
          <pc:sldMk cId="4182817672" sldId="340"/>
        </pc:sldMkLst>
        <pc:spChg chg="add del">
          <ac:chgData name="内田 陽子" userId="S::yoko_uchida@jpfgojp.onmicrosoft.com::3ba88787-b8da-4fc8-a417-83f627a88c5e" providerId="AD" clId="Web-{2DC01A1C-F782-822B-587B-964F58911CA8}" dt="2020-06-17T02:42:20.978" v="110"/>
          <ac:spMkLst>
            <pc:docMk/>
            <pc:sldMk cId="4182817672" sldId="340"/>
            <ac:spMk id="9" creationId="{AC48056B-F8A3-424E-8FD6-45D452E73AA5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2:37.306" v="116"/>
        <pc:sldMkLst>
          <pc:docMk/>
          <pc:sldMk cId="1190207218" sldId="341"/>
        </pc:sldMkLst>
        <pc:spChg chg="add del">
          <ac:chgData name="内田 陽子" userId="S::yoko_uchida@jpfgojp.onmicrosoft.com::3ba88787-b8da-4fc8-a417-83f627a88c5e" providerId="AD" clId="Web-{2DC01A1C-F782-822B-587B-964F58911CA8}" dt="2020-06-17T02:42:37.306" v="116"/>
          <ac:spMkLst>
            <pc:docMk/>
            <pc:sldMk cId="1190207218" sldId="341"/>
            <ac:spMk id="9" creationId="{9481FA01-C0FD-4FA7-B2C6-AD34C1C115CB}"/>
          </ac:spMkLst>
        </pc:spChg>
      </pc:sldChg>
      <pc:sldChg chg="addSp delSp modSp">
        <pc:chgData name="内田 陽子" userId="S::yoko_uchida@jpfgojp.onmicrosoft.com::3ba88787-b8da-4fc8-a417-83f627a88c5e" providerId="AD" clId="Web-{2DC01A1C-F782-822B-587B-964F58911CA8}" dt="2020-06-17T02:43:06.462" v="126"/>
        <pc:sldMkLst>
          <pc:docMk/>
          <pc:sldMk cId="2940447080" sldId="342"/>
        </pc:sldMkLst>
        <pc:spChg chg="add del ord">
          <ac:chgData name="内田 陽子" userId="S::yoko_uchida@jpfgojp.onmicrosoft.com::3ba88787-b8da-4fc8-a417-83f627a88c5e" providerId="AD" clId="Web-{2DC01A1C-F782-822B-587B-964F58911CA8}" dt="2020-06-17T02:43:06.462" v="126"/>
          <ac:spMkLst>
            <pc:docMk/>
            <pc:sldMk cId="2940447080" sldId="342"/>
            <ac:spMk id="9" creationId="{1CB83112-1061-4B52-93C5-54488B6EA8AD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43:04.322" v="120" actId="1076"/>
          <ac:spMkLst>
            <pc:docMk/>
            <pc:sldMk cId="2940447080" sldId="342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43:04.337" v="121" actId="1076"/>
          <ac:spMkLst>
            <pc:docMk/>
            <pc:sldMk cId="2940447080" sldId="342"/>
            <ac:spMk id="12" creationId="{802BBDF9-1824-4CE0-B70A-E1F5EBA801E0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43:04.353" v="122" actId="1076"/>
          <ac:spMkLst>
            <pc:docMk/>
            <pc:sldMk cId="2940447080" sldId="342"/>
            <ac:spMk id="14" creationId="{FC15D5DD-06FA-48FA-8357-686CC1AF1A30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43:04.353" v="123" actId="1076"/>
          <ac:spMkLst>
            <pc:docMk/>
            <pc:sldMk cId="2940447080" sldId="342"/>
            <ac:spMk id="16" creationId="{FB81D78E-AD93-48B9-9E6E-2C488B764B40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43:04.368" v="124" actId="1076"/>
          <ac:spMkLst>
            <pc:docMk/>
            <pc:sldMk cId="2940447080" sldId="342"/>
            <ac:spMk id="18" creationId="{4C71C9F6-CE53-4CFB-A37C-7DCFCCA55BD3}"/>
          </ac:spMkLst>
        </pc:spChg>
        <pc:spChg chg="mod">
          <ac:chgData name="内田 陽子" userId="S::yoko_uchida@jpfgojp.onmicrosoft.com::3ba88787-b8da-4fc8-a417-83f627a88c5e" providerId="AD" clId="Web-{2DC01A1C-F782-822B-587B-964F58911CA8}" dt="2020-06-17T02:43:04.368" v="125" actId="1076"/>
          <ac:spMkLst>
            <pc:docMk/>
            <pc:sldMk cId="2940447080" sldId="342"/>
            <ac:spMk id="20" creationId="{EC22D5A1-9A98-43C9-8921-F6AB4094BB4A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3:13.775" v="128"/>
        <pc:sldMkLst>
          <pc:docMk/>
          <pc:sldMk cId="3987163420" sldId="343"/>
        </pc:sldMkLst>
        <pc:spChg chg="add del">
          <ac:chgData name="内田 陽子" userId="S::yoko_uchida@jpfgojp.onmicrosoft.com::3ba88787-b8da-4fc8-a417-83f627a88c5e" providerId="AD" clId="Web-{2DC01A1C-F782-822B-587B-964F58911CA8}" dt="2020-06-17T02:43:13.775" v="128"/>
          <ac:spMkLst>
            <pc:docMk/>
            <pc:sldMk cId="3987163420" sldId="343"/>
            <ac:spMk id="9" creationId="{6A72D5C3-A252-4E38-A282-2C16EF97784C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3:17.103" v="130"/>
        <pc:sldMkLst>
          <pc:docMk/>
          <pc:sldMk cId="1102563492" sldId="344"/>
        </pc:sldMkLst>
        <pc:spChg chg="add del">
          <ac:chgData name="内田 陽子" userId="S::yoko_uchida@jpfgojp.onmicrosoft.com::3ba88787-b8da-4fc8-a417-83f627a88c5e" providerId="AD" clId="Web-{2DC01A1C-F782-822B-587B-964F58911CA8}" dt="2020-06-17T02:43:17.103" v="130"/>
          <ac:spMkLst>
            <pc:docMk/>
            <pc:sldMk cId="1102563492" sldId="344"/>
            <ac:spMk id="9" creationId="{65CC099B-B1D8-4755-A069-B2924C46218E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3:23.087" v="132"/>
        <pc:sldMkLst>
          <pc:docMk/>
          <pc:sldMk cId="853061511" sldId="345"/>
        </pc:sldMkLst>
        <pc:spChg chg="add del">
          <ac:chgData name="内田 陽子" userId="S::yoko_uchida@jpfgojp.onmicrosoft.com::3ba88787-b8da-4fc8-a417-83f627a88c5e" providerId="AD" clId="Web-{2DC01A1C-F782-822B-587B-964F58911CA8}" dt="2020-06-17T02:43:23.087" v="132"/>
          <ac:spMkLst>
            <pc:docMk/>
            <pc:sldMk cId="853061511" sldId="345"/>
            <ac:spMk id="9" creationId="{DC787DCA-0425-4536-A0BA-248B5E81E39F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3:26.212" v="134"/>
        <pc:sldMkLst>
          <pc:docMk/>
          <pc:sldMk cId="817119826" sldId="346"/>
        </pc:sldMkLst>
        <pc:spChg chg="add del">
          <ac:chgData name="内田 陽子" userId="S::yoko_uchida@jpfgojp.onmicrosoft.com::3ba88787-b8da-4fc8-a417-83f627a88c5e" providerId="AD" clId="Web-{2DC01A1C-F782-822B-587B-964F58911CA8}" dt="2020-06-17T02:43:26.212" v="134"/>
          <ac:spMkLst>
            <pc:docMk/>
            <pc:sldMk cId="817119826" sldId="346"/>
            <ac:spMk id="9" creationId="{D7757822-B016-4539-9A62-F33DB1EC9AAA}"/>
          </ac:spMkLst>
        </pc:spChg>
      </pc:sldChg>
      <pc:sldChg chg="addSp delSp">
        <pc:chgData name="内田 陽子" userId="S::yoko_uchida@jpfgojp.onmicrosoft.com::3ba88787-b8da-4fc8-a417-83f627a88c5e" providerId="AD" clId="Web-{2DC01A1C-F782-822B-587B-964F58911CA8}" dt="2020-06-17T02:44:09.556" v="136"/>
        <pc:sldMkLst>
          <pc:docMk/>
          <pc:sldMk cId="3201539266" sldId="347"/>
        </pc:sldMkLst>
        <pc:spChg chg="add del">
          <ac:chgData name="内田 陽子" userId="S::yoko_uchida@jpfgojp.onmicrosoft.com::3ba88787-b8da-4fc8-a417-83f627a88c5e" providerId="AD" clId="Web-{2DC01A1C-F782-822B-587B-964F58911CA8}" dt="2020-06-17T02:44:09.556" v="136"/>
          <ac:spMkLst>
            <pc:docMk/>
            <pc:sldMk cId="3201539266" sldId="347"/>
            <ac:spMk id="9" creationId="{411F2FD9-79F0-416D-9200-3B1B0A7DD58F}"/>
          </ac:spMkLst>
        </pc:spChg>
      </pc:sldChg>
    </pc:docChg>
  </pc:docChgLst>
  <pc:docChgLst>
    <pc:chgData name="内田 陽子" userId="S::yoko_uchida@jpfgojp.onmicrosoft.com::3ba88787-b8da-4fc8-a417-83f627a88c5e" providerId="AD" clId="Web-{BAC78629-A20D-9B42-0596-EB87DEC672AF}"/>
    <pc:docChg chg="modSld">
      <pc:chgData name="内田 陽子" userId="S::yoko_uchida@jpfgojp.onmicrosoft.com::3ba88787-b8da-4fc8-a417-83f627a88c5e" providerId="AD" clId="Web-{BAC78629-A20D-9B42-0596-EB87DEC672AF}" dt="2020-07-17T14:07:55.254" v="1" actId="20577"/>
      <pc:docMkLst>
        <pc:docMk/>
      </pc:docMkLst>
      <pc:sldChg chg="modSp">
        <pc:chgData name="内田 陽子" userId="S::yoko_uchida@jpfgojp.onmicrosoft.com::3ba88787-b8da-4fc8-a417-83f627a88c5e" providerId="AD" clId="Web-{BAC78629-A20D-9B42-0596-EB87DEC672AF}" dt="2020-07-17T14:07:55.254" v="1" actId="20577"/>
        <pc:sldMkLst>
          <pc:docMk/>
          <pc:sldMk cId="3574261915" sldId="309"/>
        </pc:sldMkLst>
        <pc:spChg chg="mod">
          <ac:chgData name="内田 陽子" userId="S::yoko_uchida@jpfgojp.onmicrosoft.com::3ba88787-b8da-4fc8-a417-83f627a88c5e" providerId="AD" clId="Web-{BAC78629-A20D-9B42-0596-EB87DEC672AF}" dt="2020-07-17T14:07:55.254" v="1" actId="20577"/>
          <ac:spMkLst>
            <pc:docMk/>
            <pc:sldMk cId="3574261915" sldId="309"/>
            <ac:spMk id="4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870D779E-DC18-86DB-34DD-DDEDCF0CBD51}"/>
    <pc:docChg chg="addSld delSld modSld sldOrd">
      <pc:chgData name="内田 陽子" userId="S::yoko_uchida@jpfgojp.onmicrosoft.com::3ba88787-b8da-4fc8-a417-83f627a88c5e" providerId="AD" clId="Web-{870D779E-DC18-86DB-34DD-DDEDCF0CBD51}" dt="2020-05-21T13:28:29.798" v="913"/>
      <pc:docMkLst>
        <pc:docMk/>
      </pc:docMkLst>
      <pc:sldChg chg="addSp delSp modSp ord addAnim delAnim">
        <pc:chgData name="内田 陽子" userId="S::yoko_uchida@jpfgojp.onmicrosoft.com::3ba88787-b8da-4fc8-a417-83f627a88c5e" providerId="AD" clId="Web-{870D779E-DC18-86DB-34DD-DDEDCF0CBD51}" dt="2020-05-21T13:27:43.798" v="886" actId="20577"/>
        <pc:sldMkLst>
          <pc:docMk/>
          <pc:sldMk cId="651614623" sldId="275"/>
        </pc:sldMkLst>
        <pc:spChg chg="del">
          <ac:chgData name="内田 陽子" userId="S::yoko_uchida@jpfgojp.onmicrosoft.com::3ba88787-b8da-4fc8-a417-83f627a88c5e" providerId="AD" clId="Web-{870D779E-DC18-86DB-34DD-DDEDCF0CBD51}" dt="2020-05-21T13:19:58.467" v="642"/>
          <ac:spMkLst>
            <pc:docMk/>
            <pc:sldMk cId="651614623" sldId="27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3:25:28.109" v="794" actId="1076"/>
          <ac:spMkLst>
            <pc:docMk/>
            <pc:sldMk cId="651614623" sldId="275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870D779E-DC18-86DB-34DD-DDEDCF0CBD51}" dt="2020-05-21T13:20:53.514" v="649"/>
          <ac:spMkLst>
            <pc:docMk/>
            <pc:sldMk cId="651614623" sldId="275"/>
            <ac:spMk id="6" creationId="{B6D201FC-BF44-4934-B680-74DDD0D95225}"/>
          </ac:spMkLst>
        </pc:spChg>
        <pc:spChg chg="del">
          <ac:chgData name="内田 陽子" userId="S::yoko_uchida@jpfgojp.onmicrosoft.com::3ba88787-b8da-4fc8-a417-83f627a88c5e" providerId="AD" clId="Web-{870D779E-DC18-86DB-34DD-DDEDCF0CBD51}" dt="2020-05-21T13:19:58.373" v="641"/>
          <ac:spMkLst>
            <pc:docMk/>
            <pc:sldMk cId="651614623" sldId="275"/>
            <ac:spMk id="8" creationId="{A4E22D81-7707-4609-93A7-B39CC58AA0AE}"/>
          </ac:spMkLst>
        </pc:spChg>
        <pc:spChg chg="add mod">
          <ac:chgData name="内田 陽子" userId="S::yoko_uchida@jpfgojp.onmicrosoft.com::3ba88787-b8da-4fc8-a417-83f627a88c5e" providerId="AD" clId="Web-{870D779E-DC18-86DB-34DD-DDEDCF0CBD51}" dt="2020-05-21T13:26:23.531" v="804" actId="20577"/>
          <ac:spMkLst>
            <pc:docMk/>
            <pc:sldMk cId="651614623" sldId="275"/>
            <ac:spMk id="10" creationId="{0E629308-EEC4-4EA4-8DDD-F97B0F0B1BDB}"/>
          </ac:spMkLst>
        </pc:spChg>
        <pc:spChg chg="add mod">
          <ac:chgData name="内田 陽子" userId="S::yoko_uchida@jpfgojp.onmicrosoft.com::3ba88787-b8da-4fc8-a417-83f627a88c5e" providerId="AD" clId="Web-{870D779E-DC18-86DB-34DD-DDEDCF0CBD51}" dt="2020-05-21T13:26:28.656" v="805" actId="1076"/>
          <ac:spMkLst>
            <pc:docMk/>
            <pc:sldMk cId="651614623" sldId="275"/>
            <ac:spMk id="12" creationId="{802BBDF9-1824-4CE0-B70A-E1F5EBA801E0}"/>
          </ac:spMkLst>
        </pc:spChg>
        <pc:spChg chg="add mod">
          <ac:chgData name="内田 陽子" userId="S::yoko_uchida@jpfgojp.onmicrosoft.com::3ba88787-b8da-4fc8-a417-83f627a88c5e" providerId="AD" clId="Web-{870D779E-DC18-86DB-34DD-DDEDCF0CBD51}" dt="2020-05-21T13:26:41.969" v="818" actId="20577"/>
          <ac:spMkLst>
            <pc:docMk/>
            <pc:sldMk cId="651614623" sldId="275"/>
            <ac:spMk id="14" creationId="{FC15D5DD-06FA-48FA-8357-686CC1AF1A30}"/>
          </ac:spMkLst>
        </pc:spChg>
        <pc:spChg chg="add mod">
          <ac:chgData name="内田 陽子" userId="S::yoko_uchida@jpfgojp.onmicrosoft.com::3ba88787-b8da-4fc8-a417-83f627a88c5e" providerId="AD" clId="Web-{870D779E-DC18-86DB-34DD-DDEDCF0CBD51}" dt="2020-05-21T13:27:10.626" v="834" actId="20577"/>
          <ac:spMkLst>
            <pc:docMk/>
            <pc:sldMk cId="651614623" sldId="275"/>
            <ac:spMk id="16" creationId="{FB81D78E-AD93-48B9-9E6E-2C488B764B40}"/>
          </ac:spMkLst>
        </pc:spChg>
        <pc:spChg chg="add mod">
          <ac:chgData name="内田 陽子" userId="S::yoko_uchida@jpfgojp.onmicrosoft.com::3ba88787-b8da-4fc8-a417-83f627a88c5e" providerId="AD" clId="Web-{870D779E-DC18-86DB-34DD-DDEDCF0CBD51}" dt="2020-05-21T13:27:28.938" v="863" actId="20577"/>
          <ac:spMkLst>
            <pc:docMk/>
            <pc:sldMk cId="651614623" sldId="275"/>
            <ac:spMk id="18" creationId="{4C71C9F6-CE53-4CFB-A37C-7DCFCCA55BD3}"/>
          </ac:spMkLst>
        </pc:spChg>
        <pc:spChg chg="add mod">
          <ac:chgData name="内田 陽子" userId="S::yoko_uchida@jpfgojp.onmicrosoft.com::3ba88787-b8da-4fc8-a417-83f627a88c5e" providerId="AD" clId="Web-{870D779E-DC18-86DB-34DD-DDEDCF0CBD51}" dt="2020-05-21T13:27:43.798" v="886" actId="20577"/>
          <ac:spMkLst>
            <pc:docMk/>
            <pc:sldMk cId="651614623" sldId="275"/>
            <ac:spMk id="20" creationId="{EC22D5A1-9A98-43C9-8921-F6AB4094BB4A}"/>
          </ac:spMkLst>
        </pc:spChg>
        <pc:picChg chg="del">
          <ac:chgData name="内田 陽子" userId="S::yoko_uchida@jpfgojp.onmicrosoft.com::3ba88787-b8da-4fc8-a417-83f627a88c5e" providerId="AD" clId="Web-{870D779E-DC18-86DB-34DD-DDEDCF0CBD51}" dt="2020-05-21T13:19:58.373" v="640"/>
          <ac:picMkLst>
            <pc:docMk/>
            <pc:sldMk cId="651614623" sldId="275"/>
            <ac:picMk id="5" creationId="{EFED17B2-A8CD-4784-8FCD-BA6287F8BFBF}"/>
          </ac:picMkLst>
        </pc:picChg>
        <pc:picChg chg="del">
          <ac:chgData name="内田 陽子" userId="S::yoko_uchida@jpfgojp.onmicrosoft.com::3ba88787-b8da-4fc8-a417-83f627a88c5e" providerId="AD" clId="Web-{870D779E-DC18-86DB-34DD-DDEDCF0CBD51}" dt="2020-05-21T13:20:56.030" v="650"/>
          <ac:picMkLst>
            <pc:docMk/>
            <pc:sldMk cId="651614623" sldId="275"/>
            <ac:picMk id="7" creationId="{00000000-0000-0000-0000-000000000000}"/>
          </ac:picMkLst>
        </pc:picChg>
        <pc:picChg chg="add">
          <ac:chgData name="内田 陽子" userId="S::yoko_uchida@jpfgojp.onmicrosoft.com::3ba88787-b8da-4fc8-a417-83f627a88c5e" providerId="AD" clId="Web-{870D779E-DC18-86DB-34DD-DDEDCF0CBD51}" dt="2020-05-21T13:21:02.827" v="651"/>
          <ac:picMkLst>
            <pc:docMk/>
            <pc:sldMk cId="651614623" sldId="275"/>
            <ac:picMk id="22" creationId="{A07B1ED1-EE9C-40FA-812E-8BF9E850169C}"/>
          </ac:picMkLst>
        </pc:picChg>
      </pc:sldChg>
      <pc:sldChg chg="del">
        <pc:chgData name="内田 陽子" userId="S::yoko_uchida@jpfgojp.onmicrosoft.com::3ba88787-b8da-4fc8-a417-83f627a88c5e" providerId="AD" clId="Web-{870D779E-DC18-86DB-34DD-DDEDCF0CBD51}" dt="2020-05-21T13:12:16.479" v="527"/>
        <pc:sldMkLst>
          <pc:docMk/>
          <pc:sldMk cId="1231595774" sldId="279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98" v="913"/>
        <pc:sldMkLst>
          <pc:docMk/>
          <pc:sldMk cId="575752094" sldId="280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98" v="912"/>
        <pc:sldMkLst>
          <pc:docMk/>
          <pc:sldMk cId="1621167903" sldId="281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82" v="908"/>
        <pc:sldMkLst>
          <pc:docMk/>
          <pc:sldMk cId="394701882" sldId="282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98" v="911"/>
        <pc:sldMkLst>
          <pc:docMk/>
          <pc:sldMk cId="840893198" sldId="284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98" v="910"/>
        <pc:sldMkLst>
          <pc:docMk/>
          <pc:sldMk cId="1017873336" sldId="286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98" v="909"/>
        <pc:sldMkLst>
          <pc:docMk/>
          <pc:sldMk cId="2451489004" sldId="287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82" v="907"/>
        <pc:sldMkLst>
          <pc:docMk/>
          <pc:sldMk cId="2603153985" sldId="288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82" v="905"/>
        <pc:sldMkLst>
          <pc:docMk/>
          <pc:sldMk cId="362275178" sldId="290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82" v="904"/>
        <pc:sldMkLst>
          <pc:docMk/>
          <pc:sldMk cId="808235280" sldId="291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82" v="903"/>
        <pc:sldMkLst>
          <pc:docMk/>
          <pc:sldMk cId="89852987" sldId="292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82" v="902"/>
        <pc:sldMkLst>
          <pc:docMk/>
          <pc:sldMk cId="2915071554" sldId="293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82" v="901"/>
        <pc:sldMkLst>
          <pc:docMk/>
          <pc:sldMk cId="1323552019" sldId="294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82" v="900"/>
        <pc:sldMkLst>
          <pc:docMk/>
          <pc:sldMk cId="613308006" sldId="295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66" v="899"/>
        <pc:sldMkLst>
          <pc:docMk/>
          <pc:sldMk cId="1540538403" sldId="296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66" v="898"/>
        <pc:sldMkLst>
          <pc:docMk/>
          <pc:sldMk cId="2026482942" sldId="297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66" v="897"/>
        <pc:sldMkLst>
          <pc:docMk/>
          <pc:sldMk cId="2457236950" sldId="298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66" v="896"/>
        <pc:sldMkLst>
          <pc:docMk/>
          <pc:sldMk cId="1554173210" sldId="299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66" v="895"/>
        <pc:sldMkLst>
          <pc:docMk/>
          <pc:sldMk cId="408909374" sldId="300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51" v="889"/>
        <pc:sldMkLst>
          <pc:docMk/>
          <pc:sldMk cId="762137293" sldId="301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66" v="894"/>
        <pc:sldMkLst>
          <pc:docMk/>
          <pc:sldMk cId="2658879333" sldId="302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66" v="893"/>
        <pc:sldMkLst>
          <pc:docMk/>
          <pc:sldMk cId="1603476402" sldId="304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66" v="892"/>
        <pc:sldMkLst>
          <pc:docMk/>
          <pc:sldMk cId="3236348882" sldId="305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66" v="891"/>
        <pc:sldMkLst>
          <pc:docMk/>
          <pc:sldMk cId="352571729" sldId="306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51" v="890"/>
        <pc:sldMkLst>
          <pc:docMk/>
          <pc:sldMk cId="3236315038" sldId="307"/>
        </pc:sldMkLst>
      </pc:sldChg>
      <pc:sldChg chg="del">
        <pc:chgData name="内田 陽子" userId="S::yoko_uchida@jpfgojp.onmicrosoft.com::3ba88787-b8da-4fc8-a417-83f627a88c5e" providerId="AD" clId="Web-{870D779E-DC18-86DB-34DD-DDEDCF0CBD51}" dt="2020-05-21T13:28:29.782" v="906"/>
        <pc:sldMkLst>
          <pc:docMk/>
          <pc:sldMk cId="1018987864" sldId="310"/>
        </pc:sldMkLst>
      </pc:sldChg>
      <pc:sldChg chg="addSp delSp modSp addAnim delAnim">
        <pc:chgData name="内田 陽子" userId="S::yoko_uchida@jpfgojp.onmicrosoft.com::3ba88787-b8da-4fc8-a417-83f627a88c5e" providerId="AD" clId="Web-{870D779E-DC18-86DB-34DD-DDEDCF0CBD51}" dt="2020-05-21T12:54:14.237" v="153" actId="20577"/>
        <pc:sldMkLst>
          <pc:docMk/>
          <pc:sldMk cId="2850498870" sldId="328"/>
        </pc:sldMkLst>
        <pc:spChg chg="del mod">
          <ac:chgData name="内田 陽子" userId="S::yoko_uchida@jpfgojp.onmicrosoft.com::3ba88787-b8da-4fc8-a417-83f627a88c5e" providerId="AD" clId="Web-{870D779E-DC18-86DB-34DD-DDEDCF0CBD51}" dt="2020-05-21T12:51:53.440" v="78"/>
          <ac:spMkLst>
            <pc:docMk/>
            <pc:sldMk cId="2850498870" sldId="32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2:51:10.689" v="76" actId="20577"/>
          <ac:spMkLst>
            <pc:docMk/>
            <pc:sldMk cId="2850498870" sldId="328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870D779E-DC18-86DB-34DD-DDEDCF0CBD51}" dt="2020-05-21T12:52:00.549" v="79"/>
          <ac:spMkLst>
            <pc:docMk/>
            <pc:sldMk cId="2850498870" sldId="328"/>
            <ac:spMk id="5" creationId="{76AE04D2-1AC8-425D-948B-D8E6FF06EA1E}"/>
          </ac:spMkLst>
        </pc:spChg>
        <pc:spChg chg="del">
          <ac:chgData name="内田 陽子" userId="S::yoko_uchida@jpfgojp.onmicrosoft.com::3ba88787-b8da-4fc8-a417-83f627a88c5e" providerId="AD" clId="Web-{870D779E-DC18-86DB-34DD-DDEDCF0CBD51}" dt="2020-05-21T12:52:22.065" v="90"/>
          <ac:spMkLst>
            <pc:docMk/>
            <pc:sldMk cId="2850498870" sldId="328"/>
            <ac:spMk id="7" creationId="{1AF68CEC-B70C-4DFA-9973-E5B8A12ED17D}"/>
          </ac:spMkLst>
        </pc:spChg>
        <pc:spChg chg="add mod ord">
          <ac:chgData name="内田 陽子" userId="S::yoko_uchida@jpfgojp.onmicrosoft.com::3ba88787-b8da-4fc8-a417-83f627a88c5e" providerId="AD" clId="Web-{870D779E-DC18-86DB-34DD-DDEDCF0CBD51}" dt="2020-05-21T12:53:30.175" v="108" actId="20577"/>
          <ac:spMkLst>
            <pc:docMk/>
            <pc:sldMk cId="2850498870" sldId="328"/>
            <ac:spMk id="9" creationId="{CCAF3ECD-FB65-4EAC-951A-B7C8444F6C76}"/>
          </ac:spMkLst>
        </pc:spChg>
        <pc:spChg chg="add">
          <ac:chgData name="内田 陽子" userId="S::yoko_uchida@jpfgojp.onmicrosoft.com::3ba88787-b8da-4fc8-a417-83f627a88c5e" providerId="AD" clId="Web-{870D779E-DC18-86DB-34DD-DDEDCF0CBD51}" dt="2020-05-21T12:52:02.221" v="81"/>
          <ac:spMkLst>
            <pc:docMk/>
            <pc:sldMk cId="2850498870" sldId="328"/>
            <ac:spMk id="11" creationId="{9A9E5B63-4F2C-43CE-913D-A58A0C5C923F}"/>
          </ac:spMkLst>
        </pc:spChg>
        <pc:spChg chg="add mod">
          <ac:chgData name="内田 陽子" userId="S::yoko_uchida@jpfgojp.onmicrosoft.com::3ba88787-b8da-4fc8-a417-83f627a88c5e" providerId="AD" clId="Web-{870D779E-DC18-86DB-34DD-DDEDCF0CBD51}" dt="2020-05-21T12:53:38.331" v="109" actId="20577"/>
          <ac:spMkLst>
            <pc:docMk/>
            <pc:sldMk cId="2850498870" sldId="328"/>
            <ac:spMk id="13" creationId="{50496D9C-E56B-4816-9877-4654B33FFD5E}"/>
          </ac:spMkLst>
        </pc:spChg>
        <pc:spChg chg="add mod">
          <ac:chgData name="内田 陽子" userId="S::yoko_uchida@jpfgojp.onmicrosoft.com::3ba88787-b8da-4fc8-a417-83f627a88c5e" providerId="AD" clId="Web-{870D779E-DC18-86DB-34DD-DDEDCF0CBD51}" dt="2020-05-21T12:53:51.612" v="121" actId="20577"/>
          <ac:spMkLst>
            <pc:docMk/>
            <pc:sldMk cId="2850498870" sldId="328"/>
            <ac:spMk id="15" creationId="{FF87B7CD-D5D4-45AF-9115-D47075C585F2}"/>
          </ac:spMkLst>
        </pc:spChg>
        <pc:spChg chg="add mod">
          <ac:chgData name="内田 陽子" userId="S::yoko_uchida@jpfgojp.onmicrosoft.com::3ba88787-b8da-4fc8-a417-83f627a88c5e" providerId="AD" clId="Web-{870D779E-DC18-86DB-34DD-DDEDCF0CBD51}" dt="2020-05-21T12:54:00.956" v="132" actId="20577"/>
          <ac:spMkLst>
            <pc:docMk/>
            <pc:sldMk cId="2850498870" sldId="328"/>
            <ac:spMk id="17" creationId="{B9B6FDE8-1AD1-47D2-9121-FEB63E6D2ACF}"/>
          </ac:spMkLst>
        </pc:spChg>
        <pc:spChg chg="add mod">
          <ac:chgData name="内田 陽子" userId="S::yoko_uchida@jpfgojp.onmicrosoft.com::3ba88787-b8da-4fc8-a417-83f627a88c5e" providerId="AD" clId="Web-{870D779E-DC18-86DB-34DD-DDEDCF0CBD51}" dt="2020-05-21T12:54:14.237" v="153" actId="20577"/>
          <ac:spMkLst>
            <pc:docMk/>
            <pc:sldMk cId="2850498870" sldId="328"/>
            <ac:spMk id="19" creationId="{FF6D4F25-6F9C-4882-BF14-D6EFBEBFF88B}"/>
          </ac:spMkLst>
        </pc:spChg>
      </pc:sldChg>
      <pc:sldChg chg="addSp delSp modSp add ord replId addAnim delAnim">
        <pc:chgData name="内田 陽子" userId="S::yoko_uchida@jpfgojp.onmicrosoft.com::3ba88787-b8da-4fc8-a417-83f627a88c5e" providerId="AD" clId="Web-{870D779E-DC18-86DB-34DD-DDEDCF0CBD51}" dt="2020-05-21T12:57:05.410" v="209" actId="1076"/>
        <pc:sldMkLst>
          <pc:docMk/>
          <pc:sldMk cId="1680175130" sldId="329"/>
        </pc:sldMkLst>
        <pc:spChg chg="del">
          <ac:chgData name="内田 陽子" userId="S::yoko_uchida@jpfgojp.onmicrosoft.com::3ba88787-b8da-4fc8-a417-83f627a88c5e" providerId="AD" clId="Web-{870D779E-DC18-86DB-34DD-DDEDCF0CBD51}" dt="2020-05-21T12:56:15.316" v="193"/>
          <ac:spMkLst>
            <pc:docMk/>
            <pc:sldMk cId="1680175130" sldId="32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2:57:00.160" v="208" actId="20577"/>
          <ac:spMkLst>
            <pc:docMk/>
            <pc:sldMk cId="1680175130" sldId="329"/>
            <ac:spMk id="3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870D779E-DC18-86DB-34DD-DDEDCF0CBD51}" dt="2020-05-21T12:57:05.410" v="209" actId="1076"/>
          <ac:spMkLst>
            <pc:docMk/>
            <pc:sldMk cId="1680175130" sldId="32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2:56:03.722" v="189" actId="20577"/>
          <ac:spMkLst>
            <pc:docMk/>
            <pc:sldMk cId="1680175130" sldId="329"/>
            <ac:spMk id="9" creationId="{608F28D0-8675-453F-BF66-6A3924482D27}"/>
          </ac:spMkLst>
        </pc:spChg>
        <pc:spChg chg="del">
          <ac:chgData name="内田 陽子" userId="S::yoko_uchida@jpfgojp.onmicrosoft.com::3ba88787-b8da-4fc8-a417-83f627a88c5e" providerId="AD" clId="Web-{870D779E-DC18-86DB-34DD-DDEDCF0CBD51}" dt="2020-05-21T12:56:15.316" v="192"/>
          <ac:spMkLst>
            <pc:docMk/>
            <pc:sldMk cId="1680175130" sldId="329"/>
            <ac:spMk id="12" creationId="{8B477F0F-3CA2-480C-8718-48B1E673D4BF}"/>
          </ac:spMkLst>
        </pc:spChg>
        <pc:spChg chg="del">
          <ac:chgData name="内田 陽子" userId="S::yoko_uchida@jpfgojp.onmicrosoft.com::3ba88787-b8da-4fc8-a417-83f627a88c5e" providerId="AD" clId="Web-{870D779E-DC18-86DB-34DD-DDEDCF0CBD51}" dt="2020-05-21T12:56:15.316" v="191"/>
          <ac:spMkLst>
            <pc:docMk/>
            <pc:sldMk cId="1680175130" sldId="329"/>
            <ac:spMk id="13" creationId="{13D74A20-8D6A-44E8-8B59-7E256A253E5A}"/>
          </ac:spMkLst>
        </pc:spChg>
        <pc:spChg chg="del">
          <ac:chgData name="内田 陽子" userId="S::yoko_uchida@jpfgojp.onmicrosoft.com::3ba88787-b8da-4fc8-a417-83f627a88c5e" providerId="AD" clId="Web-{870D779E-DC18-86DB-34DD-DDEDCF0CBD51}" dt="2020-05-21T12:56:15.316" v="190"/>
          <ac:spMkLst>
            <pc:docMk/>
            <pc:sldMk cId="1680175130" sldId="329"/>
            <ac:spMk id="14" creationId="{67249583-BEE1-4BC7-83D0-60EA3EC8EDD7}"/>
          </ac:spMkLst>
        </pc:spChg>
      </pc:sldChg>
      <pc:sldChg chg="modSp add ord replId">
        <pc:chgData name="内田 陽子" userId="S::yoko_uchida@jpfgojp.onmicrosoft.com::3ba88787-b8da-4fc8-a417-83f627a88c5e" providerId="AD" clId="Web-{870D779E-DC18-86DB-34DD-DDEDCF0CBD51}" dt="2020-05-21T13:06:59.960" v="441"/>
        <pc:sldMkLst>
          <pc:docMk/>
          <pc:sldMk cId="1085303179" sldId="330"/>
        </pc:sldMkLst>
        <pc:spChg chg="mod">
          <ac:chgData name="内田 陽子" userId="S::yoko_uchida@jpfgojp.onmicrosoft.com::3ba88787-b8da-4fc8-a417-83f627a88c5e" providerId="AD" clId="Web-{870D779E-DC18-86DB-34DD-DDEDCF0CBD51}" dt="2020-05-21T13:06:59.663" v="440" actId="20577"/>
          <ac:spMkLst>
            <pc:docMk/>
            <pc:sldMk cId="1085303179" sldId="33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3:04:08.131" v="341" actId="20577"/>
          <ac:spMkLst>
            <pc:docMk/>
            <pc:sldMk cId="1085303179" sldId="330"/>
            <ac:spMk id="9" creationId="{CCAF3ECD-FB65-4EAC-951A-B7C8444F6C76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3:04:42.788" v="374" actId="20577"/>
          <ac:spMkLst>
            <pc:docMk/>
            <pc:sldMk cId="1085303179" sldId="330"/>
            <ac:spMk id="13" creationId="{50496D9C-E56B-4816-9877-4654B33FFD5E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3:04:31.147" v="358" actId="20577"/>
          <ac:spMkLst>
            <pc:docMk/>
            <pc:sldMk cId="1085303179" sldId="330"/>
            <ac:spMk id="15" creationId="{FF87B7CD-D5D4-45AF-9115-D47075C585F2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3:04:36.991" v="363" actId="20577"/>
          <ac:spMkLst>
            <pc:docMk/>
            <pc:sldMk cId="1085303179" sldId="330"/>
            <ac:spMk id="17" creationId="{B9B6FDE8-1AD1-47D2-9121-FEB63E6D2ACF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3:04:12.115" v="342" actId="20577"/>
          <ac:spMkLst>
            <pc:docMk/>
            <pc:sldMk cId="1085303179" sldId="330"/>
            <ac:spMk id="19" creationId="{FF6D4F25-6F9C-4882-BF14-D6EFBEBFF88B}"/>
          </ac:spMkLst>
        </pc:spChg>
      </pc:sldChg>
      <pc:sldChg chg="modSp add replId">
        <pc:chgData name="内田 陽子" userId="S::yoko_uchida@jpfgojp.onmicrosoft.com::3ba88787-b8da-4fc8-a417-83f627a88c5e" providerId="AD" clId="Web-{870D779E-DC18-86DB-34DD-DDEDCF0CBD51}" dt="2020-05-21T13:07:55.962" v="454" actId="20577"/>
        <pc:sldMkLst>
          <pc:docMk/>
          <pc:sldMk cId="3187758854" sldId="331"/>
        </pc:sldMkLst>
        <pc:spChg chg="mod">
          <ac:chgData name="内田 陽子" userId="S::yoko_uchida@jpfgojp.onmicrosoft.com::3ba88787-b8da-4fc8-a417-83f627a88c5e" providerId="AD" clId="Web-{870D779E-DC18-86DB-34DD-DDEDCF0CBD51}" dt="2020-05-21T13:07:55.962" v="454" actId="20577"/>
          <ac:spMkLst>
            <pc:docMk/>
            <pc:sldMk cId="3187758854" sldId="33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3:07:18.570" v="444" actId="20577"/>
          <ac:spMkLst>
            <pc:docMk/>
            <pc:sldMk cId="3187758854" sldId="331"/>
            <ac:spMk id="9" creationId="{608F28D0-8675-453F-BF66-6A3924482D27}"/>
          </ac:spMkLst>
        </pc:spChg>
      </pc:sldChg>
      <pc:sldChg chg="modSp add replId">
        <pc:chgData name="内田 陽子" userId="S::yoko_uchida@jpfgojp.onmicrosoft.com::3ba88787-b8da-4fc8-a417-83f627a88c5e" providerId="AD" clId="Web-{870D779E-DC18-86DB-34DD-DDEDCF0CBD51}" dt="2020-05-21T13:10:54.556" v="526" actId="20577"/>
        <pc:sldMkLst>
          <pc:docMk/>
          <pc:sldMk cId="3574375120" sldId="332"/>
        </pc:sldMkLst>
        <pc:spChg chg="mod">
          <ac:chgData name="内田 陽子" userId="S::yoko_uchida@jpfgojp.onmicrosoft.com::3ba88787-b8da-4fc8-a417-83f627a88c5e" providerId="AD" clId="Web-{870D779E-DC18-86DB-34DD-DDEDCF0CBD51}" dt="2020-05-21T13:10:54.556" v="526" actId="20577"/>
          <ac:spMkLst>
            <pc:docMk/>
            <pc:sldMk cId="3574375120" sldId="33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3:10:23.509" v="515" actId="20577"/>
          <ac:spMkLst>
            <pc:docMk/>
            <pc:sldMk cId="3574375120" sldId="332"/>
            <ac:spMk id="9" creationId="{608F28D0-8675-453F-BF66-6A3924482D27}"/>
          </ac:spMkLst>
        </pc:spChg>
      </pc:sldChg>
      <pc:sldChg chg="addSp delSp modSp add del replId">
        <pc:chgData name="内田 陽子" userId="S::yoko_uchida@jpfgojp.onmicrosoft.com::3ba88787-b8da-4fc8-a417-83f627a88c5e" providerId="AD" clId="Web-{870D779E-DC18-86DB-34DD-DDEDCF0CBD51}" dt="2020-05-21T13:22:32.030" v="676" actId="1076"/>
        <pc:sldMkLst>
          <pc:docMk/>
          <pc:sldMk cId="2632296767" sldId="333"/>
        </pc:sldMkLst>
        <pc:spChg chg="mod">
          <ac:chgData name="内田 陽子" userId="S::yoko_uchida@jpfgojp.onmicrosoft.com::3ba88787-b8da-4fc8-a417-83f627a88c5e" providerId="AD" clId="Web-{870D779E-DC18-86DB-34DD-DDEDCF0CBD51}" dt="2020-05-21T13:18:44.357" v="632" actId="20577"/>
          <ac:spMkLst>
            <pc:docMk/>
            <pc:sldMk cId="2632296767" sldId="33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0D779E-DC18-86DB-34DD-DDEDCF0CBD51}" dt="2020-05-21T13:22:32.030" v="676" actId="1076"/>
          <ac:spMkLst>
            <pc:docMk/>
            <pc:sldMk cId="2632296767" sldId="333"/>
            <ac:spMk id="8" creationId="{A4E22D81-7707-4609-93A7-B39CC58AA0AE}"/>
          </ac:spMkLst>
        </pc:spChg>
        <pc:picChg chg="add mod ord">
          <ac:chgData name="内田 陽子" userId="S::yoko_uchida@jpfgojp.onmicrosoft.com::3ba88787-b8da-4fc8-a417-83f627a88c5e" providerId="AD" clId="Web-{870D779E-DC18-86DB-34DD-DDEDCF0CBD51}" dt="2020-05-21T13:19:36.232" v="638"/>
          <ac:picMkLst>
            <pc:docMk/>
            <pc:sldMk cId="2632296767" sldId="333"/>
            <ac:picMk id="2" creationId="{5434ACCB-7DD1-48C5-97CD-20018AC8984A}"/>
          </ac:picMkLst>
        </pc:picChg>
        <pc:picChg chg="del">
          <ac:chgData name="内田 陽子" userId="S::yoko_uchida@jpfgojp.onmicrosoft.com::3ba88787-b8da-4fc8-a417-83f627a88c5e" providerId="AD" clId="Web-{870D779E-DC18-86DB-34DD-DDEDCF0CBD51}" dt="2020-05-21T13:19:38.076" v="639"/>
          <ac:picMkLst>
            <pc:docMk/>
            <pc:sldMk cId="2632296767" sldId="333"/>
            <ac:picMk id="5" creationId="{EFED17B2-A8CD-4784-8FCD-BA6287F8BFBF}"/>
          </ac:picMkLst>
        </pc:picChg>
      </pc:sldChg>
      <pc:sldChg chg="add replId">
        <pc:chgData name="内田 陽子" userId="S::yoko_uchida@jpfgojp.onmicrosoft.com::3ba88787-b8da-4fc8-a417-83f627a88c5e" providerId="AD" clId="Web-{870D779E-DC18-86DB-34DD-DDEDCF0CBD51}" dt="2020-05-21T13:24:05.140" v="752"/>
        <pc:sldMkLst>
          <pc:docMk/>
          <pc:sldMk cId="4065466023" sldId="334"/>
        </pc:sldMkLst>
      </pc:sldChg>
    </pc:docChg>
  </pc:docChgLst>
  <pc:docChgLst>
    <pc:chgData name="内田 陽子" userId="S::yoko_uchida@jpfgojp.onmicrosoft.com::3ba88787-b8da-4fc8-a417-83f627a88c5e" providerId="AD" clId="Web-{7889FD7C-F1EA-60E4-FE4E-5ED6F749C19F}"/>
    <pc:docChg chg="modSld">
      <pc:chgData name="内田 陽子" userId="S::yoko_uchida@jpfgojp.onmicrosoft.com::3ba88787-b8da-4fc8-a417-83f627a88c5e" providerId="AD" clId="Web-{7889FD7C-F1EA-60E4-FE4E-5ED6F749C19F}" dt="2020-06-11T12:21:26.685" v="0" actId="20577"/>
      <pc:docMkLst>
        <pc:docMk/>
      </pc:docMkLst>
      <pc:sldChg chg="modSp">
        <pc:chgData name="内田 陽子" userId="S::yoko_uchida@jpfgojp.onmicrosoft.com::3ba88787-b8da-4fc8-a417-83f627a88c5e" providerId="AD" clId="Web-{7889FD7C-F1EA-60E4-FE4E-5ED6F749C19F}" dt="2020-06-11T12:21:26.685" v="0" actId="20577"/>
        <pc:sldMkLst>
          <pc:docMk/>
          <pc:sldMk cId="2940447080" sldId="342"/>
        </pc:sldMkLst>
        <pc:spChg chg="mod">
          <ac:chgData name="内田 陽子" userId="S::yoko_uchida@jpfgojp.onmicrosoft.com::3ba88787-b8da-4fc8-a417-83f627a88c5e" providerId="AD" clId="Web-{7889FD7C-F1EA-60E4-FE4E-5ED6F749C19F}" dt="2020-06-11T12:21:26.685" v="0" actId="20577"/>
          <ac:spMkLst>
            <pc:docMk/>
            <pc:sldMk cId="2940447080" sldId="342"/>
            <ac:spMk id="4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ECCF97D7-B9E5-C0F1-23CB-A8643A004BE2}"/>
    <pc:docChg chg="modSld">
      <pc:chgData name="内田 陽子" userId="S::yoko_uchida@jpfgojp.onmicrosoft.com::3ba88787-b8da-4fc8-a417-83f627a88c5e" providerId="AD" clId="Web-{ECCF97D7-B9E5-C0F1-23CB-A8643A004BE2}" dt="2020-07-18T00:21:26.592" v="3" actId="1076"/>
      <pc:docMkLst>
        <pc:docMk/>
      </pc:docMkLst>
      <pc:sldChg chg="addSp delSp modSp">
        <pc:chgData name="内田 陽子" userId="S::yoko_uchida@jpfgojp.onmicrosoft.com::3ba88787-b8da-4fc8-a417-83f627a88c5e" providerId="AD" clId="Web-{ECCF97D7-B9E5-C0F1-23CB-A8643A004BE2}" dt="2020-07-18T00:21:26.592" v="3" actId="1076"/>
        <pc:sldMkLst>
          <pc:docMk/>
          <pc:sldMk cId="2632296767" sldId="333"/>
        </pc:sldMkLst>
        <pc:spChg chg="del">
          <ac:chgData name="内田 陽子" userId="S::yoko_uchida@jpfgojp.onmicrosoft.com::3ba88787-b8da-4fc8-a417-83f627a88c5e" providerId="AD" clId="Web-{ECCF97D7-B9E5-C0F1-23CB-A8643A004BE2}" dt="2020-07-18T00:21:05.624" v="1"/>
          <ac:spMkLst>
            <pc:docMk/>
            <pc:sldMk cId="2632296767" sldId="333"/>
            <ac:spMk id="3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ECCF97D7-B9E5-C0F1-23CB-A8643A004BE2}" dt="2020-07-18T00:21:26.592" v="3" actId="1076"/>
          <ac:spMkLst>
            <pc:docMk/>
            <pc:sldMk cId="2632296767" sldId="333"/>
            <ac:spMk id="6" creationId="{82C84649-E85E-41C2-A51D-D54E3F0ED745}"/>
          </ac:spMkLst>
        </pc:spChg>
        <pc:spChg chg="add del mod">
          <ac:chgData name="内田 陽子" userId="S::yoko_uchida@jpfgojp.onmicrosoft.com::3ba88787-b8da-4fc8-a417-83f627a88c5e" providerId="AD" clId="Web-{ECCF97D7-B9E5-C0F1-23CB-A8643A004BE2}" dt="2020-07-18T00:21:14.389" v="2"/>
          <ac:spMkLst>
            <pc:docMk/>
            <pc:sldMk cId="2632296767" sldId="333"/>
            <ac:spMk id="7" creationId="{A86D339A-B4AE-4DC8-9E9E-51D28112AA75}"/>
          </ac:spMkLst>
        </pc:spChg>
      </pc:sldChg>
    </pc:docChg>
  </pc:docChgLst>
  <pc:docChgLst>
    <pc:chgData name="内田 陽子" userId="S::yoko_uchida@jpfgojp.onmicrosoft.com::3ba88787-b8da-4fc8-a417-83f627a88c5e" providerId="AD" clId="Web-{4DA69010-496A-08D3-36C4-2E30640B362E}"/>
    <pc:docChg chg="addSld modSld sldOrd">
      <pc:chgData name="内田 陽子" userId="S::yoko_uchida@jpfgojp.onmicrosoft.com::3ba88787-b8da-4fc8-a417-83f627a88c5e" providerId="AD" clId="Web-{4DA69010-496A-08D3-36C4-2E30640B362E}" dt="2020-05-22T09:23:44" v="1699" actId="1076"/>
      <pc:docMkLst>
        <pc:docMk/>
      </pc:docMkLst>
      <pc:sldChg chg="modSp">
        <pc:chgData name="内田 陽子" userId="S::yoko_uchida@jpfgojp.onmicrosoft.com::3ba88787-b8da-4fc8-a417-83f627a88c5e" providerId="AD" clId="Web-{4DA69010-496A-08D3-36C4-2E30640B362E}" dt="2020-05-22T09:07:26.912" v="1452" actId="20577"/>
        <pc:sldMkLst>
          <pc:docMk/>
          <pc:sldMk cId="3187758854" sldId="331"/>
        </pc:sldMkLst>
        <pc:spChg chg="mod">
          <ac:chgData name="内田 陽子" userId="S::yoko_uchida@jpfgojp.onmicrosoft.com::3ba88787-b8da-4fc8-a417-83f627a88c5e" providerId="AD" clId="Web-{4DA69010-496A-08D3-36C4-2E30640B362E}" dt="2020-05-22T09:07:26.912" v="1452" actId="20577"/>
          <ac:spMkLst>
            <pc:docMk/>
            <pc:sldMk cId="3187758854" sldId="331"/>
            <ac:spMk id="9" creationId="{608F28D0-8675-453F-BF66-6A3924482D27}"/>
          </ac:spMkLst>
        </pc:spChg>
      </pc:sldChg>
      <pc:sldChg chg="ord">
        <pc:chgData name="内田 陽子" userId="S::yoko_uchida@jpfgojp.onmicrosoft.com::3ba88787-b8da-4fc8-a417-83f627a88c5e" providerId="AD" clId="Web-{4DA69010-496A-08D3-36C4-2E30640B362E}" dt="2020-05-22T08:18:56.899" v="278"/>
        <pc:sldMkLst>
          <pc:docMk/>
          <pc:sldMk cId="3574375120" sldId="332"/>
        </pc:sldMkLst>
      </pc:sldChg>
      <pc:sldChg chg="modSp add replId">
        <pc:chgData name="内田 陽子" userId="S::yoko_uchida@jpfgojp.onmicrosoft.com::3ba88787-b8da-4fc8-a417-83f627a88c5e" providerId="AD" clId="Web-{4DA69010-496A-08D3-36C4-2E30640B362E}" dt="2020-05-22T08:15:19.541" v="199" actId="20577"/>
        <pc:sldMkLst>
          <pc:docMk/>
          <pc:sldMk cId="911675062" sldId="335"/>
        </pc:sldMkLst>
        <pc:spChg chg="mod">
          <ac:chgData name="内田 陽子" userId="S::yoko_uchida@jpfgojp.onmicrosoft.com::3ba88787-b8da-4fc8-a417-83f627a88c5e" providerId="AD" clId="Web-{4DA69010-496A-08D3-36C4-2E30640B362E}" dt="2020-05-22T08:11:17.777" v="44" actId="20577"/>
          <ac:spMkLst>
            <pc:docMk/>
            <pc:sldMk cId="911675062" sldId="33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13:20.089" v="57" actId="20577"/>
          <ac:spMkLst>
            <pc:docMk/>
            <pc:sldMk cId="911675062" sldId="335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13:50.729" v="62" actId="1076"/>
          <ac:spMkLst>
            <pc:docMk/>
            <pc:sldMk cId="911675062" sldId="335"/>
            <ac:spMk id="12" creationId="{802BBDF9-1824-4CE0-B70A-E1F5EBA801E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14:25.918" v="109" actId="20577"/>
          <ac:spMkLst>
            <pc:docMk/>
            <pc:sldMk cId="911675062" sldId="335"/>
            <ac:spMk id="14" creationId="{FC15D5DD-06FA-48FA-8357-686CC1AF1A3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14:44.120" v="149" actId="20577"/>
          <ac:spMkLst>
            <pc:docMk/>
            <pc:sldMk cId="911675062" sldId="335"/>
            <ac:spMk id="16" creationId="{FB81D78E-AD93-48B9-9E6E-2C488B764B4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14:57.729" v="172" actId="20577"/>
          <ac:spMkLst>
            <pc:docMk/>
            <pc:sldMk cId="911675062" sldId="335"/>
            <ac:spMk id="18" creationId="{4C71C9F6-CE53-4CFB-A37C-7DCFCCA55BD3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15:19.541" v="199" actId="20577"/>
          <ac:spMkLst>
            <pc:docMk/>
            <pc:sldMk cId="911675062" sldId="335"/>
            <ac:spMk id="20" creationId="{EC22D5A1-9A98-43C9-8921-F6AB4094BB4A}"/>
          </ac:spMkLst>
        </pc:spChg>
      </pc:sldChg>
      <pc:sldChg chg="delSp modSp add ord replId">
        <pc:chgData name="内田 陽子" userId="S::yoko_uchida@jpfgojp.onmicrosoft.com::3ba88787-b8da-4fc8-a417-83f627a88c5e" providerId="AD" clId="Web-{4DA69010-496A-08D3-36C4-2E30640B362E}" dt="2020-05-22T09:06:54.459" v="1450" actId="20577"/>
        <pc:sldMkLst>
          <pc:docMk/>
          <pc:sldMk cId="2720953431" sldId="336"/>
        </pc:sldMkLst>
        <pc:spChg chg="mod">
          <ac:chgData name="内田 陽子" userId="S::yoko_uchida@jpfgojp.onmicrosoft.com::3ba88787-b8da-4fc8-a417-83f627a88c5e" providerId="AD" clId="Web-{4DA69010-496A-08D3-36C4-2E30640B362E}" dt="2020-05-22T09:06:54.459" v="1450" actId="20577"/>
          <ac:spMkLst>
            <pc:docMk/>
            <pc:sldMk cId="2720953431" sldId="33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21:17.274" v="336" actId="20577"/>
          <ac:spMkLst>
            <pc:docMk/>
            <pc:sldMk cId="2720953431" sldId="336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21:25.789" v="337" actId="1076"/>
          <ac:spMkLst>
            <pc:docMk/>
            <pc:sldMk cId="2720953431" sldId="336"/>
            <ac:spMk id="12" creationId="{802BBDF9-1824-4CE0-B70A-E1F5EBA801E0}"/>
          </ac:spMkLst>
        </pc:spChg>
        <pc:spChg chg="del mod">
          <ac:chgData name="内田 陽子" userId="S::yoko_uchida@jpfgojp.onmicrosoft.com::3ba88787-b8da-4fc8-a417-83f627a88c5e" providerId="AD" clId="Web-{4DA69010-496A-08D3-36C4-2E30640B362E}" dt="2020-05-22T08:21:37.617" v="341"/>
          <ac:spMkLst>
            <pc:docMk/>
            <pc:sldMk cId="2720953431" sldId="336"/>
            <ac:spMk id="14" creationId="{FC15D5DD-06FA-48FA-8357-686CC1AF1A30}"/>
          </ac:spMkLst>
        </pc:spChg>
        <pc:spChg chg="del mod">
          <ac:chgData name="内田 陽子" userId="S::yoko_uchida@jpfgojp.onmicrosoft.com::3ba88787-b8da-4fc8-a417-83f627a88c5e" providerId="AD" clId="Web-{4DA69010-496A-08D3-36C4-2E30640B362E}" dt="2020-05-22T08:21:37.602" v="340"/>
          <ac:spMkLst>
            <pc:docMk/>
            <pc:sldMk cId="2720953431" sldId="336"/>
            <ac:spMk id="16" creationId="{FB81D78E-AD93-48B9-9E6E-2C488B764B40}"/>
          </ac:spMkLst>
        </pc:spChg>
        <pc:spChg chg="del mod">
          <ac:chgData name="内田 陽子" userId="S::yoko_uchida@jpfgojp.onmicrosoft.com::3ba88787-b8da-4fc8-a417-83f627a88c5e" providerId="AD" clId="Web-{4DA69010-496A-08D3-36C4-2E30640B362E}" dt="2020-05-22T08:21:37.602" v="339"/>
          <ac:spMkLst>
            <pc:docMk/>
            <pc:sldMk cId="2720953431" sldId="336"/>
            <ac:spMk id="18" creationId="{4C71C9F6-CE53-4CFB-A37C-7DCFCCA55BD3}"/>
          </ac:spMkLst>
        </pc:spChg>
        <pc:spChg chg="del mod">
          <ac:chgData name="内田 陽子" userId="S::yoko_uchida@jpfgojp.onmicrosoft.com::3ba88787-b8da-4fc8-a417-83f627a88c5e" providerId="AD" clId="Web-{4DA69010-496A-08D3-36C4-2E30640B362E}" dt="2020-05-22T08:21:37.602" v="338"/>
          <ac:spMkLst>
            <pc:docMk/>
            <pc:sldMk cId="2720953431" sldId="336"/>
            <ac:spMk id="20" creationId="{EC22D5A1-9A98-43C9-8921-F6AB4094BB4A}"/>
          </ac:spMkLst>
        </pc:spChg>
      </pc:sldChg>
      <pc:sldChg chg="modSp add ord replId">
        <pc:chgData name="内田 陽子" userId="S::yoko_uchida@jpfgojp.onmicrosoft.com::3ba88787-b8da-4fc8-a417-83f627a88c5e" providerId="AD" clId="Web-{4DA69010-496A-08D3-36C4-2E30640B362E}" dt="2020-05-22T09:07:12.006" v="1451" actId="20577"/>
        <pc:sldMkLst>
          <pc:docMk/>
          <pc:sldMk cId="352829321" sldId="337"/>
        </pc:sldMkLst>
        <pc:spChg chg="mod">
          <ac:chgData name="内田 陽子" userId="S::yoko_uchida@jpfgojp.onmicrosoft.com::3ba88787-b8da-4fc8-a417-83f627a88c5e" providerId="AD" clId="Web-{4DA69010-496A-08D3-36C4-2E30640B362E}" dt="2020-05-22T09:07:12.006" v="1451" actId="20577"/>
          <ac:spMkLst>
            <pc:docMk/>
            <pc:sldMk cId="352829321" sldId="337"/>
            <ac:spMk id="4" creationId="{00000000-0000-0000-0000-000000000000}"/>
          </ac:spMkLst>
        </pc:spChg>
      </pc:sldChg>
      <pc:sldChg chg="modSp add ord replId">
        <pc:chgData name="内田 陽子" userId="S::yoko_uchida@jpfgojp.onmicrosoft.com::3ba88787-b8da-4fc8-a417-83f627a88c5e" providerId="AD" clId="Web-{4DA69010-496A-08D3-36C4-2E30640B362E}" dt="2020-05-22T08:26:22.428" v="486" actId="20577"/>
        <pc:sldMkLst>
          <pc:docMk/>
          <pc:sldMk cId="2596654872" sldId="338"/>
        </pc:sldMkLst>
        <pc:spChg chg="mod">
          <ac:chgData name="内田 陽子" userId="S::yoko_uchida@jpfgojp.onmicrosoft.com::3ba88787-b8da-4fc8-a417-83f627a88c5e" providerId="AD" clId="Web-{4DA69010-496A-08D3-36C4-2E30640B362E}" dt="2020-05-22T08:25:06.163" v="429" actId="20577"/>
          <ac:spMkLst>
            <pc:docMk/>
            <pc:sldMk cId="2596654872" sldId="33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25:51.131" v="440" actId="20577"/>
          <ac:spMkLst>
            <pc:docMk/>
            <pc:sldMk cId="2596654872" sldId="338"/>
            <ac:spMk id="9" creationId="{CCAF3ECD-FB65-4EAC-951A-B7C8444F6C76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26:03.100" v="458" actId="20577"/>
          <ac:spMkLst>
            <pc:docMk/>
            <pc:sldMk cId="2596654872" sldId="338"/>
            <ac:spMk id="13" creationId="{50496D9C-E56B-4816-9877-4654B33FFD5E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26:06.803" v="461" actId="20577"/>
          <ac:spMkLst>
            <pc:docMk/>
            <pc:sldMk cId="2596654872" sldId="338"/>
            <ac:spMk id="15" creationId="{FF87B7CD-D5D4-45AF-9115-D47075C585F2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26:17.365" v="477" actId="20577"/>
          <ac:spMkLst>
            <pc:docMk/>
            <pc:sldMk cId="2596654872" sldId="338"/>
            <ac:spMk id="17" creationId="{B9B6FDE8-1AD1-47D2-9121-FEB63E6D2ACF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26:22.428" v="486" actId="20577"/>
          <ac:spMkLst>
            <pc:docMk/>
            <pc:sldMk cId="2596654872" sldId="338"/>
            <ac:spMk id="19" creationId="{FF6D4F25-6F9C-4882-BF14-D6EFBEBFF88B}"/>
          </ac:spMkLst>
        </pc:spChg>
      </pc:sldChg>
      <pc:sldChg chg="modSp add replId">
        <pc:chgData name="内田 陽子" userId="S::yoko_uchida@jpfgojp.onmicrosoft.com::3ba88787-b8da-4fc8-a417-83f627a88c5e" providerId="AD" clId="Web-{4DA69010-496A-08D3-36C4-2E30640B362E}" dt="2020-05-22T08:31:22.082" v="625" actId="1076"/>
        <pc:sldMkLst>
          <pc:docMk/>
          <pc:sldMk cId="1651831854" sldId="339"/>
        </pc:sldMkLst>
        <pc:spChg chg="mod">
          <ac:chgData name="内田 陽子" userId="S::yoko_uchida@jpfgojp.onmicrosoft.com::3ba88787-b8da-4fc8-a417-83f627a88c5e" providerId="AD" clId="Web-{4DA69010-496A-08D3-36C4-2E30640B362E}" dt="2020-05-22T08:28:50.630" v="533" actId="20577"/>
          <ac:spMkLst>
            <pc:docMk/>
            <pc:sldMk cId="1651831854" sldId="33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0:56.004" v="581" actId="1076"/>
          <ac:spMkLst>
            <pc:docMk/>
            <pc:sldMk cId="1651831854" sldId="339"/>
            <ac:spMk id="9" creationId="{CCAF3ECD-FB65-4EAC-951A-B7C8444F6C76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1:22.082" v="625" actId="1076"/>
          <ac:spMkLst>
            <pc:docMk/>
            <pc:sldMk cId="1651831854" sldId="339"/>
            <ac:spMk id="11" creationId="{9A9E5B63-4F2C-43CE-913D-A58A0C5C923F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0:56.020" v="583" actId="1076"/>
          <ac:spMkLst>
            <pc:docMk/>
            <pc:sldMk cId="1651831854" sldId="339"/>
            <ac:spMk id="13" creationId="{50496D9C-E56B-4816-9877-4654B33FFD5E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0:56.020" v="584" actId="1076"/>
          <ac:spMkLst>
            <pc:docMk/>
            <pc:sldMk cId="1651831854" sldId="339"/>
            <ac:spMk id="15" creationId="{FF87B7CD-D5D4-45AF-9115-D47075C585F2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0:56.036" v="585" actId="1076"/>
          <ac:spMkLst>
            <pc:docMk/>
            <pc:sldMk cId="1651831854" sldId="339"/>
            <ac:spMk id="17" creationId="{B9B6FDE8-1AD1-47D2-9121-FEB63E6D2ACF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1:11.785" v="620" actId="20577"/>
          <ac:spMkLst>
            <pc:docMk/>
            <pc:sldMk cId="1651831854" sldId="339"/>
            <ac:spMk id="19" creationId="{FF6D4F25-6F9C-4882-BF14-D6EFBEBFF88B}"/>
          </ac:spMkLst>
        </pc:spChg>
      </pc:sldChg>
      <pc:sldChg chg="modSp add ord replId">
        <pc:chgData name="内田 陽子" userId="S::yoko_uchida@jpfgojp.onmicrosoft.com::3ba88787-b8da-4fc8-a417-83f627a88c5e" providerId="AD" clId="Web-{4DA69010-496A-08D3-36C4-2E30640B362E}" dt="2020-05-22T09:06:10.913" v="1446" actId="20577"/>
        <pc:sldMkLst>
          <pc:docMk/>
          <pc:sldMk cId="4182817672" sldId="340"/>
        </pc:sldMkLst>
        <pc:spChg chg="mod">
          <ac:chgData name="内田 陽子" userId="S::yoko_uchida@jpfgojp.onmicrosoft.com::3ba88787-b8da-4fc8-a417-83f627a88c5e" providerId="AD" clId="Web-{4DA69010-496A-08D3-36C4-2E30640B362E}" dt="2020-05-22T09:06:10.913" v="1446" actId="20577"/>
          <ac:spMkLst>
            <pc:docMk/>
            <pc:sldMk cId="4182817672" sldId="34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3:51.191" v="674" actId="20577"/>
          <ac:spMkLst>
            <pc:docMk/>
            <pc:sldMk cId="4182817672" sldId="340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4:08.409" v="678" actId="1076"/>
          <ac:spMkLst>
            <pc:docMk/>
            <pc:sldMk cId="4182817672" sldId="340"/>
            <ac:spMk id="12" creationId="{802BBDF9-1824-4CE0-B70A-E1F5EBA801E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4:12.940" v="685" actId="20577"/>
          <ac:spMkLst>
            <pc:docMk/>
            <pc:sldMk cId="4182817672" sldId="340"/>
            <ac:spMk id="14" creationId="{FC15D5DD-06FA-48FA-8357-686CC1AF1A3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4:24.690" v="692" actId="20577"/>
          <ac:spMkLst>
            <pc:docMk/>
            <pc:sldMk cId="4182817672" sldId="340"/>
            <ac:spMk id="16" creationId="{FB81D78E-AD93-48B9-9E6E-2C488B764B4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4:27.550" v="699" actId="20577"/>
          <ac:spMkLst>
            <pc:docMk/>
            <pc:sldMk cId="4182817672" sldId="340"/>
            <ac:spMk id="18" creationId="{4C71C9F6-CE53-4CFB-A37C-7DCFCCA55BD3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4:34.581" v="704" actId="20577"/>
          <ac:spMkLst>
            <pc:docMk/>
            <pc:sldMk cId="4182817672" sldId="340"/>
            <ac:spMk id="20" creationId="{EC22D5A1-9A98-43C9-8921-F6AB4094BB4A}"/>
          </ac:spMkLst>
        </pc:spChg>
      </pc:sldChg>
      <pc:sldChg chg="modSp add ord replId">
        <pc:chgData name="内田 陽子" userId="S::yoko_uchida@jpfgojp.onmicrosoft.com::3ba88787-b8da-4fc8-a417-83f627a88c5e" providerId="AD" clId="Web-{4DA69010-496A-08D3-36C4-2E30640B362E}" dt="2020-05-22T08:43:41.828" v="908" actId="1076"/>
        <pc:sldMkLst>
          <pc:docMk/>
          <pc:sldMk cId="1190207218" sldId="341"/>
        </pc:sldMkLst>
        <pc:spChg chg="mod">
          <ac:chgData name="内田 陽子" userId="S::yoko_uchida@jpfgojp.onmicrosoft.com::3ba88787-b8da-4fc8-a417-83f627a88c5e" providerId="AD" clId="Web-{4DA69010-496A-08D3-36C4-2E30640B362E}" dt="2020-05-22T08:39:05.486" v="813" actId="1076"/>
          <ac:spMkLst>
            <pc:docMk/>
            <pc:sldMk cId="1190207218" sldId="34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39:55.829" v="826" actId="20577"/>
          <ac:spMkLst>
            <pc:docMk/>
            <pc:sldMk cId="1190207218" sldId="341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43:41.828" v="908" actId="1076"/>
          <ac:spMkLst>
            <pc:docMk/>
            <pc:sldMk cId="1190207218" sldId="341"/>
            <ac:spMk id="12" creationId="{802BBDF9-1824-4CE0-B70A-E1F5EBA801E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40:25.610" v="841" actId="20577"/>
          <ac:spMkLst>
            <pc:docMk/>
            <pc:sldMk cId="1190207218" sldId="341"/>
            <ac:spMk id="14" creationId="{FC15D5DD-06FA-48FA-8357-686CC1AF1A3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40:54.110" v="865" actId="20577"/>
          <ac:spMkLst>
            <pc:docMk/>
            <pc:sldMk cId="1190207218" sldId="341"/>
            <ac:spMk id="16" creationId="{FB81D78E-AD93-48B9-9E6E-2C488B764B4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41:26.719" v="881" actId="20577"/>
          <ac:spMkLst>
            <pc:docMk/>
            <pc:sldMk cId="1190207218" sldId="341"/>
            <ac:spMk id="18" creationId="{4C71C9F6-CE53-4CFB-A37C-7DCFCCA55BD3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41:43.125" v="902" actId="20577"/>
          <ac:spMkLst>
            <pc:docMk/>
            <pc:sldMk cId="1190207218" sldId="341"/>
            <ac:spMk id="20" creationId="{EC22D5A1-9A98-43C9-8921-F6AB4094BB4A}"/>
          </ac:spMkLst>
        </pc:spChg>
      </pc:sldChg>
      <pc:sldChg chg="modSp add ord replId">
        <pc:chgData name="内田 陽子" userId="S::yoko_uchida@jpfgojp.onmicrosoft.com::3ba88787-b8da-4fc8-a417-83f627a88c5e" providerId="AD" clId="Web-{4DA69010-496A-08D3-36C4-2E30640B362E}" dt="2020-05-22T08:54:21.620" v="1101" actId="1076"/>
        <pc:sldMkLst>
          <pc:docMk/>
          <pc:sldMk cId="2940447080" sldId="342"/>
        </pc:sldMkLst>
        <pc:spChg chg="mod">
          <ac:chgData name="内田 陽子" userId="S::yoko_uchida@jpfgojp.onmicrosoft.com::3ba88787-b8da-4fc8-a417-83f627a88c5e" providerId="AD" clId="Web-{4DA69010-496A-08D3-36C4-2E30640B362E}" dt="2020-05-22T08:49:08.950" v="961" actId="20577"/>
          <ac:spMkLst>
            <pc:docMk/>
            <pc:sldMk cId="2940447080" sldId="34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4:21.589" v="1096" actId="1076"/>
          <ac:spMkLst>
            <pc:docMk/>
            <pc:sldMk cId="2940447080" sldId="342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4:21.589" v="1097" actId="1076"/>
          <ac:spMkLst>
            <pc:docMk/>
            <pc:sldMk cId="2940447080" sldId="342"/>
            <ac:spMk id="12" creationId="{802BBDF9-1824-4CE0-B70A-E1F5EBA801E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4:21.605" v="1098" actId="1076"/>
          <ac:spMkLst>
            <pc:docMk/>
            <pc:sldMk cId="2940447080" sldId="342"/>
            <ac:spMk id="14" creationId="{FC15D5DD-06FA-48FA-8357-686CC1AF1A3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4:21.605" v="1099" actId="1076"/>
          <ac:spMkLst>
            <pc:docMk/>
            <pc:sldMk cId="2940447080" sldId="342"/>
            <ac:spMk id="16" creationId="{FB81D78E-AD93-48B9-9E6E-2C488B764B4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4:21.620" v="1100" actId="1076"/>
          <ac:spMkLst>
            <pc:docMk/>
            <pc:sldMk cId="2940447080" sldId="342"/>
            <ac:spMk id="18" creationId="{4C71C9F6-CE53-4CFB-A37C-7DCFCCA55BD3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4:21.620" v="1101" actId="1076"/>
          <ac:spMkLst>
            <pc:docMk/>
            <pc:sldMk cId="2940447080" sldId="342"/>
            <ac:spMk id="20" creationId="{EC22D5A1-9A98-43C9-8921-F6AB4094BB4A}"/>
          </ac:spMkLst>
        </pc:spChg>
      </pc:sldChg>
      <pc:sldChg chg="modSp add replId">
        <pc:chgData name="内田 陽子" userId="S::yoko_uchida@jpfgojp.onmicrosoft.com::3ba88787-b8da-4fc8-a417-83f627a88c5e" providerId="AD" clId="Web-{4DA69010-496A-08D3-36C4-2E30640B362E}" dt="2020-05-22T08:56:40.041" v="1204" actId="1076"/>
        <pc:sldMkLst>
          <pc:docMk/>
          <pc:sldMk cId="3987163420" sldId="343"/>
        </pc:sldMkLst>
        <pc:spChg chg="mod">
          <ac:chgData name="内田 陽子" userId="S::yoko_uchida@jpfgojp.onmicrosoft.com::3ba88787-b8da-4fc8-a417-83f627a88c5e" providerId="AD" clId="Web-{4DA69010-496A-08D3-36C4-2E30640B362E}" dt="2020-05-22T08:53:56.839" v="1083" actId="20577"/>
          <ac:spMkLst>
            <pc:docMk/>
            <pc:sldMk cId="3987163420" sldId="34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5:05.792" v="1116" actId="20577"/>
          <ac:spMkLst>
            <pc:docMk/>
            <pc:sldMk cId="3987163420" sldId="343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6:40.041" v="1204" actId="1076"/>
          <ac:spMkLst>
            <pc:docMk/>
            <pc:sldMk cId="3987163420" sldId="343"/>
            <ac:spMk id="12" creationId="{802BBDF9-1824-4CE0-B70A-E1F5EBA801E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5:22.026" v="1139" actId="20577"/>
          <ac:spMkLst>
            <pc:docMk/>
            <pc:sldMk cId="3987163420" sldId="343"/>
            <ac:spMk id="14" creationId="{FC15D5DD-06FA-48FA-8357-686CC1AF1A3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5:48.354" v="1155" actId="20577"/>
          <ac:spMkLst>
            <pc:docMk/>
            <pc:sldMk cId="3987163420" sldId="343"/>
            <ac:spMk id="16" creationId="{FB81D78E-AD93-48B9-9E6E-2C488B764B4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6:08.182" v="1175" actId="20577"/>
          <ac:spMkLst>
            <pc:docMk/>
            <pc:sldMk cId="3987163420" sldId="343"/>
            <ac:spMk id="18" creationId="{4C71C9F6-CE53-4CFB-A37C-7DCFCCA55BD3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6:26.604" v="1201" actId="20577"/>
          <ac:spMkLst>
            <pc:docMk/>
            <pc:sldMk cId="3987163420" sldId="343"/>
            <ac:spMk id="20" creationId="{EC22D5A1-9A98-43C9-8921-F6AB4094BB4A}"/>
          </ac:spMkLst>
        </pc:spChg>
      </pc:sldChg>
      <pc:sldChg chg="modSp add replId">
        <pc:chgData name="内田 陽子" userId="S::yoko_uchida@jpfgojp.onmicrosoft.com::3ba88787-b8da-4fc8-a417-83f627a88c5e" providerId="AD" clId="Web-{4DA69010-496A-08D3-36C4-2E30640B362E}" dt="2020-05-22T09:02:15.836" v="1324" actId="20577"/>
        <pc:sldMkLst>
          <pc:docMk/>
          <pc:sldMk cId="1102563492" sldId="344"/>
        </pc:sldMkLst>
        <pc:spChg chg="mod">
          <ac:chgData name="内田 陽子" userId="S::yoko_uchida@jpfgojp.onmicrosoft.com::3ba88787-b8da-4fc8-a417-83f627a88c5e" providerId="AD" clId="Web-{4DA69010-496A-08D3-36C4-2E30640B362E}" dt="2020-05-22T08:59:09.462" v="1233" actId="20577"/>
          <ac:spMkLst>
            <pc:docMk/>
            <pc:sldMk cId="1102563492" sldId="34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8:59:47.509" v="1248" actId="20577"/>
          <ac:spMkLst>
            <pc:docMk/>
            <pc:sldMk cId="1102563492" sldId="344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0:01.321" v="1249" actId="1076"/>
          <ac:spMkLst>
            <pc:docMk/>
            <pc:sldMk cId="1102563492" sldId="344"/>
            <ac:spMk id="12" creationId="{802BBDF9-1824-4CE0-B70A-E1F5EBA801E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0:15.353" v="1266" actId="20577"/>
          <ac:spMkLst>
            <pc:docMk/>
            <pc:sldMk cId="1102563492" sldId="344"/>
            <ac:spMk id="14" creationId="{FC15D5DD-06FA-48FA-8357-686CC1AF1A3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1:22.024" v="1285" actId="20577"/>
          <ac:spMkLst>
            <pc:docMk/>
            <pc:sldMk cId="1102563492" sldId="344"/>
            <ac:spMk id="16" creationId="{FB81D78E-AD93-48B9-9E6E-2C488B764B4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1:41.868" v="1303" actId="20577"/>
          <ac:spMkLst>
            <pc:docMk/>
            <pc:sldMk cId="1102563492" sldId="344"/>
            <ac:spMk id="18" creationId="{4C71C9F6-CE53-4CFB-A37C-7DCFCCA55BD3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2:15.836" v="1324" actId="20577"/>
          <ac:spMkLst>
            <pc:docMk/>
            <pc:sldMk cId="1102563492" sldId="344"/>
            <ac:spMk id="20" creationId="{EC22D5A1-9A98-43C9-8921-F6AB4094BB4A}"/>
          </ac:spMkLst>
        </pc:spChg>
      </pc:sldChg>
      <pc:sldChg chg="modSp add ord replId">
        <pc:chgData name="内田 陽子" userId="S::yoko_uchida@jpfgojp.onmicrosoft.com::3ba88787-b8da-4fc8-a417-83f627a88c5e" providerId="AD" clId="Web-{4DA69010-496A-08D3-36C4-2E30640B362E}" dt="2020-05-22T09:05:51.694" v="1445" actId="20577"/>
        <pc:sldMkLst>
          <pc:docMk/>
          <pc:sldMk cId="853061511" sldId="345"/>
        </pc:sldMkLst>
        <pc:spChg chg="mod">
          <ac:chgData name="内田 陽子" userId="S::yoko_uchida@jpfgojp.onmicrosoft.com::3ba88787-b8da-4fc8-a417-83f627a88c5e" providerId="AD" clId="Web-{4DA69010-496A-08D3-36C4-2E30640B362E}" dt="2020-05-22T09:05:51.694" v="1445" actId="20577"/>
          <ac:spMkLst>
            <pc:docMk/>
            <pc:sldMk cId="853061511" sldId="34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4:13.382" v="1384" actId="20577"/>
          <ac:spMkLst>
            <pc:docMk/>
            <pc:sldMk cId="853061511" sldId="345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4:57.444" v="1432" actId="1076"/>
          <ac:spMkLst>
            <pc:docMk/>
            <pc:sldMk cId="853061511" sldId="345"/>
            <ac:spMk id="12" creationId="{802BBDF9-1824-4CE0-B70A-E1F5EBA801E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4:19.898" v="1395" actId="20577"/>
          <ac:spMkLst>
            <pc:docMk/>
            <pc:sldMk cId="853061511" sldId="345"/>
            <ac:spMk id="14" creationId="{FC15D5DD-06FA-48FA-8357-686CC1AF1A3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4:32.288" v="1412" actId="20577"/>
          <ac:spMkLst>
            <pc:docMk/>
            <pc:sldMk cId="853061511" sldId="345"/>
            <ac:spMk id="16" creationId="{FB81D78E-AD93-48B9-9E6E-2C488B764B4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4:41.038" v="1419" actId="20577"/>
          <ac:spMkLst>
            <pc:docMk/>
            <pc:sldMk cId="853061511" sldId="345"/>
            <ac:spMk id="18" creationId="{4C71C9F6-CE53-4CFB-A37C-7DCFCCA55BD3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4:49.288" v="1428" actId="20577"/>
          <ac:spMkLst>
            <pc:docMk/>
            <pc:sldMk cId="853061511" sldId="345"/>
            <ac:spMk id="20" creationId="{EC22D5A1-9A98-43C9-8921-F6AB4094BB4A}"/>
          </ac:spMkLst>
        </pc:spChg>
      </pc:sldChg>
      <pc:sldChg chg="modSp add replId">
        <pc:chgData name="内田 陽子" userId="S::yoko_uchida@jpfgojp.onmicrosoft.com::3ba88787-b8da-4fc8-a417-83f627a88c5e" providerId="AD" clId="Web-{4DA69010-496A-08D3-36C4-2E30640B362E}" dt="2020-05-22T09:10:15.724" v="1529" actId="1076"/>
        <pc:sldMkLst>
          <pc:docMk/>
          <pc:sldMk cId="817119826" sldId="346"/>
        </pc:sldMkLst>
        <pc:spChg chg="mod">
          <ac:chgData name="内田 陽子" userId="S::yoko_uchida@jpfgojp.onmicrosoft.com::3ba88787-b8da-4fc8-a417-83f627a88c5e" providerId="AD" clId="Web-{4DA69010-496A-08D3-36C4-2E30640B362E}" dt="2020-05-22T09:09:12.052" v="1476" actId="1076"/>
          <ac:spMkLst>
            <pc:docMk/>
            <pc:sldMk cId="817119826" sldId="34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9:28.849" v="1493" actId="20577"/>
          <ac:spMkLst>
            <pc:docMk/>
            <pc:sldMk cId="817119826" sldId="346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10:15.724" v="1529" actId="1076"/>
          <ac:spMkLst>
            <pc:docMk/>
            <pc:sldMk cId="817119826" sldId="346"/>
            <ac:spMk id="12" creationId="{802BBDF9-1824-4CE0-B70A-E1F5EBA801E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9:37.005" v="1500" actId="20577"/>
          <ac:spMkLst>
            <pc:docMk/>
            <pc:sldMk cId="817119826" sldId="346"/>
            <ac:spMk id="14" creationId="{FC15D5DD-06FA-48FA-8357-686CC1AF1A3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9:45.489" v="1511" actId="20577"/>
          <ac:spMkLst>
            <pc:docMk/>
            <pc:sldMk cId="817119826" sldId="346"/>
            <ac:spMk id="16" creationId="{FB81D78E-AD93-48B9-9E6E-2C488B764B4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09:54.255" v="1520" actId="20577"/>
          <ac:spMkLst>
            <pc:docMk/>
            <pc:sldMk cId="817119826" sldId="346"/>
            <ac:spMk id="18" creationId="{4C71C9F6-CE53-4CFB-A37C-7DCFCCA55BD3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10:06.380" v="1525" actId="20577"/>
          <ac:spMkLst>
            <pc:docMk/>
            <pc:sldMk cId="817119826" sldId="346"/>
            <ac:spMk id="20" creationId="{EC22D5A1-9A98-43C9-8921-F6AB4094BB4A}"/>
          </ac:spMkLst>
        </pc:spChg>
      </pc:sldChg>
      <pc:sldChg chg="modSp add ord replId">
        <pc:chgData name="内田 陽子" userId="S::yoko_uchida@jpfgojp.onmicrosoft.com::3ba88787-b8da-4fc8-a417-83f627a88c5e" providerId="AD" clId="Web-{4DA69010-496A-08D3-36C4-2E30640B362E}" dt="2020-05-22T09:23:44" v="1699" actId="1076"/>
        <pc:sldMkLst>
          <pc:docMk/>
          <pc:sldMk cId="3201539266" sldId="347"/>
        </pc:sldMkLst>
        <pc:spChg chg="mod">
          <ac:chgData name="内田 陽子" userId="S::yoko_uchida@jpfgojp.onmicrosoft.com::3ba88787-b8da-4fc8-a417-83f627a88c5e" providerId="AD" clId="Web-{4DA69010-496A-08D3-36C4-2E30640B362E}" dt="2020-05-22T09:23:44" v="1699" actId="1076"/>
          <ac:spMkLst>
            <pc:docMk/>
            <pc:sldMk cId="3201539266" sldId="34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13:22.988" v="1567" actId="20577"/>
          <ac:spMkLst>
            <pc:docMk/>
            <pc:sldMk cId="3201539266" sldId="347"/>
            <ac:spMk id="10" creationId="{0E629308-EEC4-4EA4-8DDD-F97B0F0B1BDB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14:15.394" v="1626" actId="1076"/>
          <ac:spMkLst>
            <pc:docMk/>
            <pc:sldMk cId="3201539266" sldId="347"/>
            <ac:spMk id="14" creationId="{FC15D5DD-06FA-48FA-8357-686CC1AF1A3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14:15.394" v="1627" actId="1076"/>
          <ac:spMkLst>
            <pc:docMk/>
            <pc:sldMk cId="3201539266" sldId="347"/>
            <ac:spMk id="16" creationId="{FB81D78E-AD93-48B9-9E6E-2C488B764B40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14:15.410" v="1628" actId="1076"/>
          <ac:spMkLst>
            <pc:docMk/>
            <pc:sldMk cId="3201539266" sldId="347"/>
            <ac:spMk id="18" creationId="{4C71C9F6-CE53-4CFB-A37C-7DCFCCA55BD3}"/>
          </ac:spMkLst>
        </pc:spChg>
        <pc:spChg chg="mod">
          <ac:chgData name="内田 陽子" userId="S::yoko_uchida@jpfgojp.onmicrosoft.com::3ba88787-b8da-4fc8-a417-83f627a88c5e" providerId="AD" clId="Web-{4DA69010-496A-08D3-36C4-2E30640B362E}" dt="2020-05-22T09:14:15.410" v="1629" actId="1076"/>
          <ac:spMkLst>
            <pc:docMk/>
            <pc:sldMk cId="3201539266" sldId="347"/>
            <ac:spMk id="20" creationId="{EC22D5A1-9A98-43C9-8921-F6AB4094BB4A}"/>
          </ac:spMkLst>
        </pc:spChg>
      </pc:sldChg>
    </pc:docChg>
  </pc:docChgLst>
  <pc:docChgLst>
    <pc:chgData name="内田 陽子" userId="S::yoko_uchida@jpfgojp.onmicrosoft.com::3ba88787-b8da-4fc8-a417-83f627a88c5e" providerId="AD" clId="Web-{EFF84DAB-9F15-E0D7-5DB8-79B0F5C133B9}"/>
    <pc:docChg chg="addSld modSld">
      <pc:chgData name="内田 陽子" userId="S::yoko_uchida@jpfgojp.onmicrosoft.com::3ba88787-b8da-4fc8-a417-83f627a88c5e" providerId="AD" clId="Web-{EFF84DAB-9F15-E0D7-5DB8-79B0F5C133B9}" dt="2020-07-17T03:22:26.654" v="137"/>
      <pc:docMkLst>
        <pc:docMk/>
      </pc:docMkLst>
      <pc:sldChg chg="modSp">
        <pc:chgData name="内田 陽子" userId="S::yoko_uchida@jpfgojp.onmicrosoft.com::3ba88787-b8da-4fc8-a417-83f627a88c5e" providerId="AD" clId="Web-{EFF84DAB-9F15-E0D7-5DB8-79B0F5C133B9}" dt="2020-07-17T03:10:02.001" v="132" actId="1076"/>
        <pc:sldMkLst>
          <pc:docMk/>
          <pc:sldMk cId="3574261915" sldId="309"/>
        </pc:sldMkLst>
        <pc:spChg chg="mod">
          <ac:chgData name="内田 陽子" userId="S::yoko_uchida@jpfgojp.onmicrosoft.com::3ba88787-b8da-4fc8-a417-83f627a88c5e" providerId="AD" clId="Web-{EFF84DAB-9F15-E0D7-5DB8-79B0F5C133B9}" dt="2020-07-17T03:08:42.870" v="42" actId="20577"/>
          <ac:spMkLst>
            <pc:docMk/>
            <pc:sldMk cId="3574261915" sldId="30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FF84DAB-9F15-E0D7-5DB8-79B0F5C133B9}" dt="2020-07-17T03:08:30.431" v="27" actId="20577"/>
          <ac:spMkLst>
            <pc:docMk/>
            <pc:sldMk cId="3574261915" sldId="30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F84DAB-9F15-E0D7-5DB8-79B0F5C133B9}" dt="2020-07-17T03:07:38.084" v="16" actId="20577"/>
          <ac:spMkLst>
            <pc:docMk/>
            <pc:sldMk cId="3574261915" sldId="30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F84DAB-9F15-E0D7-5DB8-79B0F5C133B9}" dt="2020-07-17T03:10:02.001" v="132" actId="1076"/>
          <ac:spMkLst>
            <pc:docMk/>
            <pc:sldMk cId="3574261915" sldId="30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FF84DAB-9F15-E0D7-5DB8-79B0F5C133B9}" dt="2020-07-17T03:09:03.590" v="67" actId="20577"/>
          <ac:spMkLst>
            <pc:docMk/>
            <pc:sldMk cId="3574261915" sldId="309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EFF84DAB-9F15-E0D7-5DB8-79B0F5C133B9}" dt="2020-07-17T03:09:20.592" v="90" actId="20577"/>
          <ac:spMkLst>
            <pc:docMk/>
            <pc:sldMk cId="3574261915" sldId="309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EFF84DAB-9F15-E0D7-5DB8-79B0F5C133B9}" dt="2020-07-17T03:09:50.953" v="128" actId="20577"/>
          <ac:spMkLst>
            <pc:docMk/>
            <pc:sldMk cId="3574261915" sldId="309"/>
            <ac:spMk id="14" creationId="{67249583-BEE1-4BC7-83D0-60EA3EC8EDD7}"/>
          </ac:spMkLst>
        </pc:spChg>
      </pc:sldChg>
      <pc:sldChg chg="delCm">
        <pc:chgData name="内田 陽子" userId="S::yoko_uchida@jpfgojp.onmicrosoft.com::3ba88787-b8da-4fc8-a417-83f627a88c5e" providerId="AD" clId="Web-{EFF84DAB-9F15-E0D7-5DB8-79B0F5C133B9}" dt="2020-07-17T03:21:49.260" v="133"/>
        <pc:sldMkLst>
          <pc:docMk/>
          <pc:sldMk cId="3327383233" sldId="321"/>
        </pc:sldMkLst>
      </pc:sldChg>
      <pc:sldChg chg="modSp delCm">
        <pc:chgData name="内田 陽子" userId="S::yoko_uchida@jpfgojp.onmicrosoft.com::3ba88787-b8da-4fc8-a417-83f627a88c5e" providerId="AD" clId="Web-{EFF84DAB-9F15-E0D7-5DB8-79B0F5C133B9}" dt="2020-07-17T03:22:26.654" v="137"/>
        <pc:sldMkLst>
          <pc:docMk/>
          <pc:sldMk cId="3187758854" sldId="331"/>
        </pc:sldMkLst>
        <pc:spChg chg="mod">
          <ac:chgData name="内田 陽子" userId="S::yoko_uchida@jpfgojp.onmicrosoft.com::3ba88787-b8da-4fc8-a417-83f627a88c5e" providerId="AD" clId="Web-{EFF84DAB-9F15-E0D7-5DB8-79B0F5C133B9}" dt="2020-07-17T03:22:20.341" v="136" actId="20577"/>
          <ac:spMkLst>
            <pc:docMk/>
            <pc:sldMk cId="3187758854" sldId="331"/>
            <ac:spMk id="3" creationId="{00000000-0000-0000-0000-000000000000}"/>
          </ac:spMkLst>
        </pc:spChg>
      </pc:sldChg>
      <pc:sldChg chg="add replId">
        <pc:chgData name="内田 陽子" userId="S::yoko_uchida@jpfgojp.onmicrosoft.com::3ba88787-b8da-4fc8-a417-83f627a88c5e" providerId="AD" clId="Web-{EFF84DAB-9F15-E0D7-5DB8-79B0F5C133B9}" dt="2020-07-17T03:04:40.679" v="0"/>
        <pc:sldMkLst>
          <pc:docMk/>
          <pc:sldMk cId="361733627" sldId="34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2020/7/27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 dirty="0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611034" y="1718633"/>
            <a:ext cx="3778369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ja-JP" altLang="en-US" sz="4000" b="1" dirty="0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日本文学</a:t>
            </a:r>
            <a:endParaRPr lang="en-US" altLang="ja-JP" sz="4000" dirty="0">
              <a:ea typeface="+mn-lt"/>
              <a:cs typeface="+mn-lt"/>
            </a:endParaRPr>
          </a:p>
          <a:p>
            <a:pPr algn="ctr"/>
            <a:r>
              <a:rPr lang="ja-JP" altLang="en-US" sz="4000" b="1" dirty="0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クイズ</a:t>
            </a:r>
            <a:endParaRPr lang="en-US" sz="4000" dirty="0">
              <a:ea typeface="+mn-lt"/>
              <a:cs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C0A46A-4820-4DF2-A167-C43BF6946E8B}"/>
              </a:ext>
            </a:extLst>
          </p:cNvPr>
          <p:cNvSpPr txBox="1"/>
          <p:nvPr/>
        </p:nvSpPr>
        <p:spPr>
          <a:xfrm>
            <a:off x="3085382" y="1532627"/>
            <a:ext cx="3117009" cy="338554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600" dirty="0">
                <a:solidFill>
                  <a:srgbClr val="002060"/>
                </a:solidFill>
                <a:ea typeface="ＭＳ Ｐゴシック"/>
                <a:cs typeface="Calibri"/>
              </a:rPr>
              <a:t>          </a:t>
            </a:r>
            <a:r>
              <a:rPr lang="ja-JP" altLang="en-US" sz="1600" b="1" dirty="0">
                <a:solidFill>
                  <a:srgbClr val="002060"/>
                </a:solidFill>
                <a:ea typeface="ＭＳ Ｐゴシック"/>
                <a:cs typeface="Calibri"/>
              </a:rPr>
              <a:t>に ほ ん    ぶ ん が  く</a:t>
            </a:r>
          </a:p>
        </p:txBody>
      </p:sp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  <p:pic>
        <p:nvPicPr>
          <p:cNvPr id="5" name="Picture 6" descr="A close up of a logo&#10;&#10;高い精度で生成された説明">
            <a:extLst>
              <a:ext uri="{FF2B5EF4-FFF2-40B4-BE49-F238E27FC236}">
                <a16:creationId xmlns:a16="http://schemas.microsoft.com/office/drawing/2014/main" id="{25AE2E63-C99D-455B-A009-1E04860CBAB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-348" t="27545" r="-470" b="6587"/>
          <a:stretch/>
        </p:blipFill>
        <p:spPr>
          <a:xfrm>
            <a:off x="2876764" y="3116871"/>
            <a:ext cx="3382082" cy="1717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146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春</a:t>
            </a:r>
            <a:r>
              <a:rPr lang="ja-JP" dirty="0">
                <a:latin typeface="MS PGothic"/>
                <a:ea typeface="MS PGothic"/>
                <a:cs typeface="+mn-lt"/>
              </a:rPr>
              <a:t>には朝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 春</a:t>
            </a:r>
            <a:r>
              <a:rPr lang="ja-JP" dirty="0">
                <a:latin typeface="MS PGothic"/>
                <a:ea typeface="MS PGothic"/>
                <a:cs typeface="+mn-lt"/>
              </a:rPr>
              <a:t>がきた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春のは</a:t>
            </a:r>
            <a:r>
              <a:rPr lang="ja-JP" dirty="0">
                <a:latin typeface="MS PGothic"/>
                <a:ea typeface="MS PGothic"/>
                <a:cs typeface="+mn-lt"/>
              </a:rPr>
              <a:t>じまり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春はあ</a:t>
            </a:r>
            <a:r>
              <a:rPr lang="ja-JP" dirty="0">
                <a:latin typeface="MS PGothic"/>
                <a:ea typeface="MS PGothic"/>
                <a:cs typeface="+mn-lt"/>
              </a:rPr>
              <a:t>けぼの</a:t>
            </a:r>
            <a:endParaRPr lang="en-US" altLang="ja-JP" dirty="0">
              <a:latin typeface="MS PGothic"/>
              <a:ea typeface="MS PGothic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172" y="495238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12612" y="3463790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はる                           あさ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477F0F-3CA2-480C-8718-48B1E673D4BF}"/>
              </a:ext>
            </a:extLst>
          </p:cNvPr>
          <p:cNvSpPr txBox="1"/>
          <p:nvPr/>
        </p:nvSpPr>
        <p:spPr>
          <a:xfrm>
            <a:off x="3312612" y="4129179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はる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D74A20-8D6A-44E8-8B59-7E256A253E5A}"/>
              </a:ext>
            </a:extLst>
          </p:cNvPr>
          <p:cNvSpPr txBox="1"/>
          <p:nvPr/>
        </p:nvSpPr>
        <p:spPr>
          <a:xfrm>
            <a:off x="3312612" y="478172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はる</a:t>
            </a:r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249583-BEE1-4BC7-83D0-60EA3EC8EDD7}"/>
              </a:ext>
            </a:extLst>
          </p:cNvPr>
          <p:cNvSpPr txBox="1"/>
          <p:nvPr/>
        </p:nvSpPr>
        <p:spPr>
          <a:xfrm>
            <a:off x="3312612" y="5447114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はる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9" name="タイトル 3">
            <a:extLst>
              <a:ext uri="{FF2B5EF4-FFF2-40B4-BE49-F238E27FC236}">
                <a16:creationId xmlns:a16="http://schemas.microsoft.com/office/drawing/2014/main" id="{608F28D0-8675-453F-BF66-6A3924482D27}"/>
              </a:ext>
            </a:extLst>
          </p:cNvPr>
          <p:cNvSpPr txBox="1">
            <a:spLocks/>
          </p:cNvSpPr>
          <p:nvPr/>
        </p:nvSpPr>
        <p:spPr>
          <a:xfrm>
            <a:off x="520129" y="916952"/>
            <a:ext cx="8380536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平安時代のエッセイ</a:t>
            </a:r>
            <a:r>
              <a:rPr lang="en-US" altLang="ja-JP" sz="3600" dirty="0">
                <a:latin typeface="MS PGothic"/>
                <a:ea typeface="+mj-lt"/>
                <a:cs typeface="+mj-lt"/>
              </a:rPr>
              <a:t>『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枕草子</a:t>
            </a:r>
            <a:r>
              <a:rPr lang="en-US" altLang="ja-JP" sz="3600" dirty="0">
                <a:latin typeface="MS PGothic"/>
                <a:ea typeface="+mj-lt"/>
                <a:cs typeface="+mj-lt"/>
              </a:rPr>
              <a:t>』</a:t>
            </a:r>
            <a:r>
              <a:rPr lang="ja-JP" altLang="en-US" sz="3600" dirty="0" err="1">
                <a:latin typeface="MS PGothic"/>
                <a:ea typeface="MS PGothic"/>
                <a:cs typeface="+mj-lt"/>
              </a:rPr>
              <a:t>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いちばん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へいあん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じ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だい                                            まくらのそうし </a:t>
            </a:r>
          </a:p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はじめのことばは何ですか？ </a:t>
            </a:r>
            <a:endParaRPr lang="ja-JP" sz="3600" dirty="0">
              <a:latin typeface="Calibri"/>
              <a:ea typeface="MS PGothic"/>
              <a:cs typeface="+mj-lt"/>
            </a:endParaRPr>
          </a:p>
          <a:p>
            <a:pPr algn="l"/>
            <a:r>
              <a:rPr lang="ja-JP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               なん</a:t>
            </a:r>
            <a:endParaRPr lang="ja-JP" altLang="en-US" sz="1600" dirty="0">
              <a:latin typeface="MS PGothic"/>
              <a:ea typeface="MS PGothic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2699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8025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俳</a:t>
            </a:r>
            <a:r>
              <a:rPr lang="ja-JP" altLang="en-US">
                <a:latin typeface="MS PGothic"/>
                <a:ea typeface="MS PGothic"/>
                <a:cs typeface="+mn-lt"/>
              </a:rPr>
              <a:t>句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短歌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絶句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律詩</a:t>
            </a:r>
            <a:endParaRPr lang="en-US" altLang="ja-JP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83472" y="299947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2" y="3457095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はい      く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477F0F-3CA2-480C-8718-48B1E673D4BF}"/>
              </a:ext>
            </a:extLst>
          </p:cNvPr>
          <p:cNvSpPr txBox="1"/>
          <p:nvPr/>
        </p:nvSpPr>
        <p:spPr>
          <a:xfrm>
            <a:off x="3359912" y="4122484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たん     か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D74A20-8D6A-44E8-8B59-7E256A253E5A}"/>
              </a:ext>
            </a:extLst>
          </p:cNvPr>
          <p:cNvSpPr txBox="1"/>
          <p:nvPr/>
        </p:nvSpPr>
        <p:spPr>
          <a:xfrm>
            <a:off x="3359912" y="477503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ぜっ     く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249583-BEE1-4BC7-83D0-60EA3EC8EDD7}"/>
              </a:ext>
            </a:extLst>
          </p:cNvPr>
          <p:cNvSpPr txBox="1"/>
          <p:nvPr/>
        </p:nvSpPr>
        <p:spPr>
          <a:xfrm>
            <a:off x="3359912" y="5440419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りっ     し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9" name="タイトル 3">
            <a:extLst>
              <a:ext uri="{FF2B5EF4-FFF2-40B4-BE49-F238E27FC236}">
                <a16:creationId xmlns:a16="http://schemas.microsoft.com/office/drawing/2014/main" id="{608F28D0-8675-453F-BF66-6A3924482D27}"/>
              </a:ext>
            </a:extLst>
          </p:cNvPr>
          <p:cNvSpPr txBox="1">
            <a:spLocks/>
          </p:cNvSpPr>
          <p:nvPr/>
        </p:nvSpPr>
        <p:spPr>
          <a:xfrm>
            <a:off x="1085208" y="916952"/>
            <a:ext cx="6980687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「５７５」のリズムで書かれた日本の</a:t>
            </a:r>
            <a:endParaRPr lang="en-US" altLang="ja-JP"/>
          </a:p>
          <a:p>
            <a:pPr algn="l"/>
            <a:r>
              <a:rPr lang="ja-JP" altLang="en-US" sz="1600">
                <a:latin typeface="MS PGothic"/>
                <a:ea typeface="MS PGothic"/>
                <a:cs typeface="+mj-lt"/>
              </a:rPr>
              <a:t>     ご しち ご                                       か                          にほん</a:t>
            </a:r>
            <a:endParaRPr lang="ja-JP" altLang="en-US" sz="3600">
              <a:latin typeface="Calibri"/>
              <a:ea typeface="ＭＳ Ｐゴシック"/>
              <a:cs typeface="Calibri"/>
            </a:endParaRPr>
          </a:p>
          <a:p>
            <a:pPr algn="l"/>
            <a:r>
              <a:rPr lang="ja-JP" sz="3600">
                <a:latin typeface="MS PGothic"/>
                <a:ea typeface="MS PGothic"/>
                <a:cs typeface="Calibri"/>
              </a:rPr>
              <a:t>短い詩を何と言いますか？</a:t>
            </a:r>
          </a:p>
          <a:p>
            <a:pPr algn="l"/>
            <a:r>
              <a:rPr lang="ja-JP" altLang="en-US" sz="1600">
                <a:latin typeface="MS PGothic"/>
                <a:ea typeface="MS PGothic"/>
                <a:cs typeface="Calibri"/>
              </a:rPr>
              <a:t>みじか       し          なん         い</a:t>
            </a:r>
            <a:endParaRPr lang="ja-JP" altLang="en-US" sz="1600" dirty="0">
              <a:latin typeface="MS PGothic"/>
              <a:ea typeface="MS PGothic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42340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8025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百人一首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百人百首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一人一首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 </a:t>
            </a:r>
            <a:r>
              <a:rPr lang="ja-JP" altLang="en-US">
                <a:latin typeface="MS PGothic"/>
                <a:ea typeface="MS PGothic"/>
                <a:cs typeface="+mn-lt"/>
              </a:rPr>
              <a:t>一</a:t>
            </a:r>
            <a:r>
              <a:rPr lang="ja-JP">
                <a:latin typeface="MS PGothic"/>
                <a:ea typeface="MS PGothic"/>
                <a:cs typeface="+mn-lt"/>
              </a:rPr>
              <a:t>人百首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83472" y="299947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2" y="3444936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ひゃく  にん    いっ    しゅ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477F0F-3CA2-480C-8718-48B1E673D4BF}"/>
              </a:ext>
            </a:extLst>
          </p:cNvPr>
          <p:cNvSpPr txBox="1"/>
          <p:nvPr/>
        </p:nvSpPr>
        <p:spPr>
          <a:xfrm>
            <a:off x="3359912" y="4110325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ひゃく  にん   ひゃく    しゅ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D74A20-8D6A-44E8-8B59-7E256A253E5A}"/>
              </a:ext>
            </a:extLst>
          </p:cNvPr>
          <p:cNvSpPr txBox="1"/>
          <p:nvPr/>
        </p:nvSpPr>
        <p:spPr>
          <a:xfrm>
            <a:off x="3359912" y="476287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いち</a:t>
            </a:r>
            <a:r>
              <a:rPr lang="ja-JP" sz="1200">
                <a:ea typeface="ＭＳ Ｐゴシック"/>
                <a:cs typeface="+mn-lt"/>
              </a:rPr>
              <a:t>  にん    いっ    しゅ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249583-BEE1-4BC7-83D0-60EA3EC8EDD7}"/>
              </a:ext>
            </a:extLst>
          </p:cNvPr>
          <p:cNvSpPr txBox="1"/>
          <p:nvPr/>
        </p:nvSpPr>
        <p:spPr>
          <a:xfrm>
            <a:off x="3359912" y="5428260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いち  にん    </a:t>
            </a:r>
            <a:r>
              <a:rPr lang="ja-JP" altLang="en-US" sz="1200">
                <a:ea typeface="ＭＳ Ｐゴシック"/>
                <a:cs typeface="+mn-lt"/>
              </a:rPr>
              <a:t>ひゃく</a:t>
            </a:r>
            <a:r>
              <a:rPr lang="ja-JP" sz="1200">
                <a:ea typeface="ＭＳ Ｐゴシック"/>
                <a:cs typeface="+mn-lt"/>
              </a:rPr>
              <a:t>  しゅ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9" name="タイトル 3">
            <a:extLst>
              <a:ext uri="{FF2B5EF4-FFF2-40B4-BE49-F238E27FC236}">
                <a16:creationId xmlns:a16="http://schemas.microsoft.com/office/drawing/2014/main" id="{608F28D0-8675-453F-BF66-6A3924482D27}"/>
              </a:ext>
            </a:extLst>
          </p:cNvPr>
          <p:cNvSpPr txBox="1">
            <a:spLocks/>
          </p:cNvSpPr>
          <p:nvPr/>
        </p:nvSpPr>
        <p:spPr>
          <a:xfrm>
            <a:off x="598826" y="916952"/>
            <a:ext cx="8014249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かるたのゲームにも使われる、100人の</a:t>
            </a:r>
            <a:endParaRPr lang="ja-JP" altLang="en-US" sz="3600" dirty="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                        つか                             ひゃくにん</a:t>
            </a:r>
            <a:endParaRPr lang="ja-JP" altLang="en-US" sz="3600" dirty="0">
              <a:latin typeface="MS PGothic"/>
              <a:ea typeface="MS PGothic"/>
              <a:cs typeface="Calibri"/>
            </a:endParaRPr>
          </a:p>
          <a:p>
            <a:pPr algn="l"/>
            <a:r>
              <a:rPr lang="ja-JP" altLang="en-US" sz="3600" dirty="0">
                <a:latin typeface="MS PGothic"/>
                <a:ea typeface="MS PGothic"/>
                <a:cs typeface="Calibri"/>
              </a:rPr>
              <a:t>短歌をまとめた歌集を何と言いますか？</a:t>
            </a:r>
          </a:p>
          <a:p>
            <a:pPr algn="l"/>
            <a:r>
              <a:rPr lang="ja-JP" altLang="en-US" sz="1600" dirty="0">
                <a:latin typeface="MS PGothic"/>
                <a:ea typeface="MS PGothic"/>
                <a:cs typeface="Calibri"/>
              </a:rPr>
              <a:t>  たんか                                      かし</a:t>
            </a:r>
            <a:r>
              <a:rPr lang="ja-JP" altLang="en-US" sz="1600" dirty="0" err="1">
                <a:latin typeface="MS PGothic"/>
                <a:ea typeface="MS PGothic"/>
                <a:cs typeface="Calibri"/>
              </a:rPr>
              <a:t>ゅう</a:t>
            </a:r>
            <a:r>
              <a:rPr lang="ja-JP" altLang="en-US" sz="1600" dirty="0">
                <a:latin typeface="MS PGothic"/>
                <a:ea typeface="MS PGothic"/>
                <a:cs typeface="Calibri"/>
              </a:rPr>
              <a:t>         なん     　い</a:t>
            </a:r>
          </a:p>
        </p:txBody>
      </p:sp>
    </p:spTree>
    <p:extLst>
      <p:ext uri="{BB962C8B-B14F-4D97-AF65-F5344CB8AC3E}">
        <p14:creationId xmlns:p14="http://schemas.microsoft.com/office/powerpoint/2010/main" val="2347285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8025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月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外国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 地底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海の中</a:t>
            </a:r>
            <a:endParaRPr lang="ja-JP" altLang="en-US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92899" y="299947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2" y="3463790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つき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477F0F-3CA2-480C-8718-48B1E673D4BF}"/>
              </a:ext>
            </a:extLst>
          </p:cNvPr>
          <p:cNvSpPr txBox="1"/>
          <p:nvPr/>
        </p:nvSpPr>
        <p:spPr>
          <a:xfrm>
            <a:off x="3359912" y="4129179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がい   </a:t>
            </a:r>
            <a:r>
              <a:rPr lang="ja-JP" altLang="en-US" sz="1200" dirty="0">
                <a:ea typeface="ＭＳ Ｐゴシック"/>
                <a:cs typeface="+mn-lt"/>
              </a:rPr>
              <a:t> </a:t>
            </a:r>
            <a:r>
              <a:rPr lang="ja-JP" sz="1200">
                <a:ea typeface="ＭＳ Ｐゴシック"/>
                <a:cs typeface="+mn-lt"/>
              </a:rPr>
              <a:t>こく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D74A20-8D6A-44E8-8B59-7E256A253E5A}"/>
              </a:ext>
            </a:extLst>
          </p:cNvPr>
          <p:cNvSpPr txBox="1"/>
          <p:nvPr/>
        </p:nvSpPr>
        <p:spPr>
          <a:xfrm>
            <a:off x="3359912" y="478172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  </a:t>
            </a:r>
            <a:r>
              <a:rPr lang="ja-JP" sz="1200">
                <a:ea typeface="ＭＳ Ｐゴシック"/>
                <a:cs typeface="+mn-lt"/>
              </a:rPr>
              <a:t>ち      てい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249583-BEE1-4BC7-83D0-60EA3EC8EDD7}"/>
              </a:ext>
            </a:extLst>
          </p:cNvPr>
          <p:cNvSpPr txBox="1"/>
          <p:nvPr/>
        </p:nvSpPr>
        <p:spPr>
          <a:xfrm>
            <a:off x="3359912" y="5447114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うみ               なか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9" name="タイトル 3">
            <a:extLst>
              <a:ext uri="{FF2B5EF4-FFF2-40B4-BE49-F238E27FC236}">
                <a16:creationId xmlns:a16="http://schemas.microsoft.com/office/drawing/2014/main" id="{608F28D0-8675-453F-BF66-6A3924482D27}"/>
              </a:ext>
            </a:extLst>
          </p:cNvPr>
          <p:cNvSpPr txBox="1">
            <a:spLocks/>
          </p:cNvSpPr>
          <p:nvPr/>
        </p:nvSpPr>
        <p:spPr>
          <a:xfrm>
            <a:off x="626218" y="916952"/>
            <a:ext cx="7892654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日本でいちばん古い物語</a:t>
            </a:r>
            <a:r>
              <a:rPr lang="en-US" altLang="ja-JP" sz="3600">
                <a:latin typeface="MS PGothic"/>
                <a:ea typeface="+mj-lt"/>
                <a:cs typeface="+mj-lt"/>
              </a:rPr>
              <a:t>『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竹取物語</a:t>
            </a:r>
            <a:r>
              <a:rPr lang="en-US" altLang="ja-JP" sz="3600">
                <a:latin typeface="MS PGothic"/>
                <a:ea typeface="+mj-lt"/>
                <a:cs typeface="+mj-lt"/>
              </a:rPr>
              <a:t>』</a:t>
            </a:r>
            <a:endParaRPr lang="ja-JP" altLang="en-US" sz="360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1600">
                <a:latin typeface="MS PGothic"/>
                <a:ea typeface="MS PGothic"/>
                <a:cs typeface="+mj-lt"/>
              </a:rPr>
              <a:t>   にほん                                      ふる      ものがたり          たけとり  ものがたり</a:t>
            </a:r>
            <a:endParaRPr lang="ja-JP" altLang="en-US" sz="3600">
              <a:latin typeface="MS PGothic"/>
              <a:ea typeface="MS PGothic"/>
              <a:cs typeface="Calibri"/>
            </a:endParaRPr>
          </a:p>
          <a:p>
            <a:pPr algn="l"/>
            <a:r>
              <a:rPr lang="ja-JP" altLang="en-US" sz="3600">
                <a:latin typeface="MS PGothic"/>
                <a:ea typeface="MS PGothic"/>
                <a:cs typeface="Calibri"/>
              </a:rPr>
              <a:t>の</a:t>
            </a:r>
            <a:r>
              <a:rPr lang="ja-JP" sz="3600">
                <a:latin typeface="MS PGothic"/>
                <a:ea typeface="MS PGothic"/>
                <a:cs typeface="Calibri"/>
              </a:rPr>
              <a:t>中で、かぐや姫はどこに帰りますか？</a:t>
            </a:r>
            <a:endParaRPr lang="ja-JP" sz="3600">
              <a:ea typeface="+mj-lt"/>
              <a:cs typeface="+mj-lt"/>
            </a:endParaRPr>
          </a:p>
          <a:p>
            <a:pPr algn="l"/>
            <a:r>
              <a:rPr lang="ja-JP" altLang="en-US" sz="1600">
                <a:latin typeface="MS PGothic"/>
                <a:ea typeface="MS PGothic"/>
                <a:cs typeface="Calibri"/>
              </a:rPr>
              <a:t>        なか                                  ひめ                            かえ</a:t>
            </a:r>
            <a:endParaRPr lang="ja-JP" altLang="en-US" sz="1600" dirty="0">
              <a:latin typeface="MS PGothic"/>
              <a:ea typeface="MS PGothic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793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95577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はと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きじ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からす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にわとり</a:t>
            </a:r>
            <a:endParaRPr lang="en-US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73773" y="365268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92463" y="1061256"/>
            <a:ext cx="8164803" cy="1716291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昔話</a:t>
            </a:r>
            <a:r>
              <a:rPr lang="en-US" altLang="ja-JP" sz="3600" dirty="0">
                <a:latin typeface="MS PGothic"/>
                <a:ea typeface="+mj-lt"/>
                <a:cs typeface="+mj-lt"/>
              </a:rPr>
              <a:t>『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桃太郎</a:t>
            </a:r>
            <a:r>
              <a:rPr lang="en-US" altLang="ja-JP" sz="3600" dirty="0">
                <a:latin typeface="MS PGothic"/>
                <a:ea typeface="+mj-lt"/>
                <a:cs typeface="+mj-lt"/>
              </a:rPr>
              <a:t>』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で、桃太郎の仲間になる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む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かしばなし 　    ももたろう                             ももたろう              なかま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Calibri"/>
              </a:rPr>
              <a:t>動物は、犬と猿と何ですか？</a:t>
            </a:r>
            <a:br>
              <a:rPr lang="ja-JP" altLang="en-US" sz="3600" dirty="0">
                <a:latin typeface="MS PGothic"/>
                <a:ea typeface="MS PGothic"/>
                <a:cs typeface="Calibri"/>
              </a:rPr>
            </a:br>
            <a:r>
              <a:rPr lang="ja-JP" altLang="en-US" sz="1600" dirty="0">
                <a:latin typeface="MS PGothic"/>
                <a:ea typeface="MS PGothic"/>
                <a:cs typeface="Calibri"/>
              </a:rPr>
              <a:t>  どうぶつ              いぬ       さる        なん</a:t>
            </a:r>
          </a:p>
        </p:txBody>
      </p:sp>
    </p:spTree>
    <p:extLst>
      <p:ext uri="{BB962C8B-B14F-4D97-AF65-F5344CB8AC3E}">
        <p14:creationId xmlns:p14="http://schemas.microsoft.com/office/powerpoint/2010/main" val="572868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8378" y="1061256"/>
            <a:ext cx="7739216" cy="1716291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昔話</a:t>
            </a:r>
            <a:r>
              <a:rPr lang="en-US" altLang="ja-JP" sz="3200" dirty="0">
                <a:latin typeface="MS PGothic"/>
                <a:ea typeface="+mj-lt"/>
                <a:cs typeface="+mj-lt"/>
              </a:rPr>
              <a:t>『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さるかに合戦</a:t>
            </a:r>
            <a:r>
              <a:rPr lang="en-US" sz="3200" dirty="0">
                <a:latin typeface="MS PGothic"/>
                <a:ea typeface="+mj-lt"/>
                <a:cs typeface="+mj-lt"/>
              </a:rPr>
              <a:t>』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で、サルのおにぎりと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むかしばなし                        　        がっせん</a:t>
            </a:r>
            <a:r>
              <a:rPr lang="ja-JP" altLang="en-US" sz="1400" dirty="0">
                <a:latin typeface="MS PGothic"/>
                <a:ea typeface="MS PGothic"/>
                <a:cs typeface="Calibri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Calibri"/>
              </a:rPr>
            </a:br>
            <a:r>
              <a:rPr lang="ja-JP" sz="3200" dirty="0">
                <a:latin typeface="MS PGothic"/>
                <a:ea typeface="MS PGothic"/>
                <a:cs typeface="Calibri"/>
              </a:rPr>
              <a:t>カニが取り替えたのは何のたねですか？ </a:t>
            </a:r>
            <a:r>
              <a:rPr lang="ja-JP" altLang="en-US" sz="3200" dirty="0">
                <a:latin typeface="MS PGothic"/>
                <a:ea typeface="MS PGothic"/>
                <a:cs typeface="Calibri"/>
              </a:rPr>
              <a:t>  </a:t>
            </a:r>
            <a:br>
              <a:rPr lang="ja-JP" altLang="en-US" sz="3200" dirty="0">
                <a:latin typeface="MS PGothic"/>
                <a:ea typeface="MS PGothic"/>
                <a:cs typeface="Calibri"/>
              </a:rPr>
            </a:br>
            <a:r>
              <a:rPr lang="ja-JP" altLang="en-US" sz="1400" dirty="0">
                <a:latin typeface="MS PGothic"/>
                <a:ea typeface="MS PGothic"/>
                <a:cs typeface="Calibri"/>
              </a:rPr>
              <a:t>                       と           か                               なん</a:t>
            </a:r>
          </a:p>
        </p:txBody>
      </p:sp>
      <p:sp>
        <p:nvSpPr>
          <p:cNvPr id="9" name="コンテンツ プレースホルダー 2">
            <a:extLst>
              <a:ext uri="{FF2B5EF4-FFF2-40B4-BE49-F238E27FC236}">
                <a16:creationId xmlns:a16="http://schemas.microsoft.com/office/drawing/2014/main" id="{B1D039A0-498B-486F-8393-2353D45D19BE}"/>
              </a:ext>
            </a:extLst>
          </p:cNvPr>
          <p:cNvSpPr txBox="1">
            <a:spLocks/>
          </p:cNvSpPr>
          <p:nvPr/>
        </p:nvSpPr>
        <p:spPr>
          <a:xfrm>
            <a:off x="2802544" y="2996537"/>
            <a:ext cx="5383747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柿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も</a:t>
            </a:r>
            <a:r>
              <a:rPr lang="ja-JP" dirty="0">
                <a:latin typeface="MS PGothic"/>
                <a:ea typeface="MS PGothic"/>
                <a:cs typeface="+mn-lt"/>
              </a:rPr>
              <a:t>も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みかん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りんご</a:t>
            </a:r>
            <a:endParaRPr lang="ja-JP" altLang="en-US" dirty="0">
              <a:latin typeface="MS PGothic"/>
              <a:ea typeface="MS PGothic"/>
              <a:cs typeface="Calibri"/>
            </a:endParaRPr>
          </a:p>
        </p:txBody>
      </p:sp>
      <p:sp>
        <p:nvSpPr>
          <p:cNvPr id="11" name="楕円 4">
            <a:extLst>
              <a:ext uri="{FF2B5EF4-FFF2-40B4-BE49-F238E27FC236}">
                <a16:creationId xmlns:a16="http://schemas.microsoft.com/office/drawing/2014/main" id="{32D469BC-BA7F-4CB1-972A-86DE51F7DFBA}"/>
              </a:ext>
            </a:extLst>
          </p:cNvPr>
          <p:cNvSpPr/>
          <p:nvPr/>
        </p:nvSpPr>
        <p:spPr>
          <a:xfrm>
            <a:off x="2792899" y="300890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21F10CC-C7B5-49FB-846C-6ED651E1007B}"/>
              </a:ext>
            </a:extLst>
          </p:cNvPr>
          <p:cNvSpPr txBox="1"/>
          <p:nvPr/>
        </p:nvSpPr>
        <p:spPr>
          <a:xfrm>
            <a:off x="3359912" y="3444936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かき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2979AA6-EF0C-4313-957E-09CEEFACB9AF}"/>
              </a:ext>
            </a:extLst>
          </p:cNvPr>
          <p:cNvSpPr txBox="1"/>
          <p:nvPr/>
        </p:nvSpPr>
        <p:spPr>
          <a:xfrm>
            <a:off x="3359912" y="4110325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420447A-C643-4E65-8855-043E8DCBC323}"/>
              </a:ext>
            </a:extLst>
          </p:cNvPr>
          <p:cNvSpPr txBox="1"/>
          <p:nvPr/>
        </p:nvSpPr>
        <p:spPr>
          <a:xfrm>
            <a:off x="3359912" y="476287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7B12081-A746-4FEB-A17B-83CE6FEDB2AD}"/>
              </a:ext>
            </a:extLst>
          </p:cNvPr>
          <p:cNvSpPr txBox="1"/>
          <p:nvPr/>
        </p:nvSpPr>
        <p:spPr>
          <a:xfrm>
            <a:off x="3359912" y="5428260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27383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8378" y="1061256"/>
            <a:ext cx="7739216" cy="1716291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昔話『浦島太郎</a:t>
            </a:r>
            <a:r>
              <a:rPr lang="en-US" altLang="ja-JP" sz="3200" dirty="0">
                <a:latin typeface="MS PGothic"/>
                <a:ea typeface="+mj-lt"/>
                <a:cs typeface="+mj-lt"/>
              </a:rPr>
              <a:t>』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で、太郎が最後に「玉手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む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かしばなし 　  　うらしまたろう                          　たろう             さいご                 　たまて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箱」を開けたら、太郎は何になりましたか？</a:t>
            </a:r>
            <a:r>
              <a:rPr lang="ja-JP" sz="3200" dirty="0">
                <a:latin typeface="MS PGothic"/>
                <a:ea typeface="MS PGothic"/>
                <a:cs typeface="Calibri"/>
              </a:rPr>
              <a:t/>
            </a:r>
            <a:br>
              <a:rPr lang="ja-JP" sz="3200" dirty="0">
                <a:latin typeface="MS PGothic"/>
                <a:ea typeface="MS PGothic"/>
                <a:cs typeface="Calibri"/>
              </a:rPr>
            </a:br>
            <a:r>
              <a:rPr lang="ja-JP" altLang="en-US" sz="1400" dirty="0">
                <a:latin typeface="MS PGothic"/>
                <a:ea typeface="MS PGothic"/>
                <a:cs typeface="Calibri"/>
              </a:rPr>
              <a:t>ばこ              あ                            　 たろう            なん</a:t>
            </a:r>
          </a:p>
        </p:txBody>
      </p:sp>
      <p:sp>
        <p:nvSpPr>
          <p:cNvPr id="9" name="コンテンツ プレースホルダー 2">
            <a:extLst>
              <a:ext uri="{FF2B5EF4-FFF2-40B4-BE49-F238E27FC236}">
                <a16:creationId xmlns:a16="http://schemas.microsoft.com/office/drawing/2014/main" id="{B1D039A0-498B-486F-8393-2353D45D19BE}"/>
              </a:ext>
            </a:extLst>
          </p:cNvPr>
          <p:cNvSpPr txBox="1">
            <a:spLocks/>
          </p:cNvSpPr>
          <p:nvPr/>
        </p:nvSpPr>
        <p:spPr>
          <a:xfrm>
            <a:off x="2802544" y="2996537"/>
            <a:ext cx="5383747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かめ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女の人</a:t>
            </a:r>
            <a:endParaRPr 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赤ちゃん</a:t>
            </a:r>
            <a:endParaRPr 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おじいさん</a:t>
            </a:r>
            <a:endParaRPr lang="en-US">
              <a:latin typeface="MS PGothic"/>
              <a:ea typeface="MS PGothic"/>
              <a:cs typeface="+mn-lt"/>
            </a:endParaRPr>
          </a:p>
        </p:txBody>
      </p:sp>
      <p:sp>
        <p:nvSpPr>
          <p:cNvPr id="11" name="楕円 4">
            <a:extLst>
              <a:ext uri="{FF2B5EF4-FFF2-40B4-BE49-F238E27FC236}">
                <a16:creationId xmlns:a16="http://schemas.microsoft.com/office/drawing/2014/main" id="{32D469BC-BA7F-4CB1-972A-86DE51F7DFBA}"/>
              </a:ext>
            </a:extLst>
          </p:cNvPr>
          <p:cNvSpPr/>
          <p:nvPr/>
        </p:nvSpPr>
        <p:spPr>
          <a:xfrm>
            <a:off x="2776778" y="497752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21F10CC-C7B5-49FB-846C-6ED651E1007B}"/>
              </a:ext>
            </a:extLst>
          </p:cNvPr>
          <p:cNvSpPr txBox="1"/>
          <p:nvPr/>
        </p:nvSpPr>
        <p:spPr>
          <a:xfrm>
            <a:off x="3359912" y="3444936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2979AA6-EF0C-4313-957E-09CEEFACB9AF}"/>
              </a:ext>
            </a:extLst>
          </p:cNvPr>
          <p:cNvSpPr txBox="1"/>
          <p:nvPr/>
        </p:nvSpPr>
        <p:spPr>
          <a:xfrm>
            <a:off x="3359912" y="4129179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おんな            ひと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420447A-C643-4E65-8855-043E8DCBC323}"/>
              </a:ext>
            </a:extLst>
          </p:cNvPr>
          <p:cNvSpPr txBox="1"/>
          <p:nvPr/>
        </p:nvSpPr>
        <p:spPr>
          <a:xfrm>
            <a:off x="3390927" y="483902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あか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7B12081-A746-4FEB-A17B-83CE6FEDB2AD}"/>
              </a:ext>
            </a:extLst>
          </p:cNvPr>
          <p:cNvSpPr txBox="1"/>
          <p:nvPr/>
        </p:nvSpPr>
        <p:spPr>
          <a:xfrm>
            <a:off x="3359912" y="5428260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1450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8378" y="1061256"/>
            <a:ext cx="7739216" cy="1716291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昔話『はなさかじいさん』で、おじいさんが花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む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かしばなし 　                                                                                                            はな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を咲かせるためにまいたものは何ですか？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Calibri"/>
              </a:rPr>
              <a:t>         さ                                                                                        なん</a:t>
            </a:r>
          </a:p>
        </p:txBody>
      </p:sp>
      <p:sp>
        <p:nvSpPr>
          <p:cNvPr id="9" name="コンテンツ プレースホルダー 2">
            <a:extLst>
              <a:ext uri="{FF2B5EF4-FFF2-40B4-BE49-F238E27FC236}">
                <a16:creationId xmlns:a16="http://schemas.microsoft.com/office/drawing/2014/main" id="{B1D039A0-498B-486F-8393-2353D45D19BE}"/>
              </a:ext>
            </a:extLst>
          </p:cNvPr>
          <p:cNvSpPr txBox="1">
            <a:spLocks/>
          </p:cNvSpPr>
          <p:nvPr/>
        </p:nvSpPr>
        <p:spPr>
          <a:xfrm>
            <a:off x="2802544" y="2996537"/>
            <a:ext cx="5383747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土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塩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灰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砂</a:t>
            </a:r>
            <a:endParaRPr lang="en-US" altLang="ja-JP">
              <a:latin typeface="MS PGothic"/>
              <a:ea typeface="MS PGothic"/>
              <a:cs typeface="+mn-lt"/>
            </a:endParaRPr>
          </a:p>
        </p:txBody>
      </p:sp>
      <p:sp>
        <p:nvSpPr>
          <p:cNvPr id="11" name="楕円 4">
            <a:extLst>
              <a:ext uri="{FF2B5EF4-FFF2-40B4-BE49-F238E27FC236}">
                <a16:creationId xmlns:a16="http://schemas.microsoft.com/office/drawing/2014/main" id="{32D469BC-BA7F-4CB1-972A-86DE51F7DFBA}"/>
              </a:ext>
            </a:extLst>
          </p:cNvPr>
          <p:cNvSpPr/>
          <p:nvPr/>
        </p:nvSpPr>
        <p:spPr>
          <a:xfrm>
            <a:off x="2786205" y="432637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21F10CC-C7B5-49FB-846C-6ED651E1007B}"/>
              </a:ext>
            </a:extLst>
          </p:cNvPr>
          <p:cNvSpPr txBox="1"/>
          <p:nvPr/>
        </p:nvSpPr>
        <p:spPr>
          <a:xfrm>
            <a:off x="3359912" y="3444936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つち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2979AA6-EF0C-4313-957E-09CEEFACB9AF}"/>
              </a:ext>
            </a:extLst>
          </p:cNvPr>
          <p:cNvSpPr txBox="1"/>
          <p:nvPr/>
        </p:nvSpPr>
        <p:spPr>
          <a:xfrm>
            <a:off x="3359912" y="4110325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しお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420447A-C643-4E65-8855-043E8DCBC323}"/>
              </a:ext>
            </a:extLst>
          </p:cNvPr>
          <p:cNvSpPr txBox="1"/>
          <p:nvPr/>
        </p:nvSpPr>
        <p:spPr>
          <a:xfrm>
            <a:off x="3359912" y="476287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はい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7B12081-A746-4FEB-A17B-83CE6FEDB2AD}"/>
              </a:ext>
            </a:extLst>
          </p:cNvPr>
          <p:cNvSpPr txBox="1"/>
          <p:nvPr/>
        </p:nvSpPr>
        <p:spPr>
          <a:xfrm>
            <a:off x="3359912" y="5428260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すな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34561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8025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３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cm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15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cm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 30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cm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</a:t>
            </a:r>
            <a:r>
              <a:rPr lang="en-US" altLang="en-US" dirty="0">
                <a:latin typeface="MS PGothic"/>
                <a:ea typeface="MS PGothic"/>
                <a:cs typeface="+mn-lt"/>
              </a:rPr>
              <a:t>1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50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cm</a:t>
            </a:r>
            <a:endParaRPr lang="ja-JP" altLang="en-US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92899" y="299005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>
                <a:ea typeface="ＭＳ ゴシック" panose="020B0609070205080204" pitchFamily="49" charset="-128"/>
              </a:rPr>
              <a:t>…..</a:t>
            </a:r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2" y="3444936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さん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477F0F-3CA2-480C-8718-48B1E673D4BF}"/>
              </a:ext>
            </a:extLst>
          </p:cNvPr>
          <p:cNvSpPr txBox="1"/>
          <p:nvPr/>
        </p:nvSpPr>
        <p:spPr>
          <a:xfrm>
            <a:off x="3359912" y="4110325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じゅうご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D74A20-8D6A-44E8-8B59-7E256A253E5A}"/>
              </a:ext>
            </a:extLst>
          </p:cNvPr>
          <p:cNvSpPr txBox="1"/>
          <p:nvPr/>
        </p:nvSpPr>
        <p:spPr>
          <a:xfrm>
            <a:off x="3359912" y="476287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さんじゅう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249583-BEE1-4BC7-83D0-60EA3EC8EDD7}"/>
              </a:ext>
            </a:extLst>
          </p:cNvPr>
          <p:cNvSpPr txBox="1"/>
          <p:nvPr/>
        </p:nvSpPr>
        <p:spPr>
          <a:xfrm>
            <a:off x="3359912" y="5428260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ひゃくごじゅう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9" name="タイトル 3">
            <a:extLst>
              <a:ext uri="{FF2B5EF4-FFF2-40B4-BE49-F238E27FC236}">
                <a16:creationId xmlns:a16="http://schemas.microsoft.com/office/drawing/2014/main" id="{608F28D0-8675-453F-BF66-6A3924482D27}"/>
              </a:ext>
            </a:extLst>
          </p:cNvPr>
          <p:cNvSpPr txBox="1">
            <a:spLocks/>
          </p:cNvSpPr>
          <p:nvPr/>
        </p:nvSpPr>
        <p:spPr>
          <a:xfrm>
            <a:off x="626218" y="916952"/>
            <a:ext cx="7892654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昔話『一寸法師』で、一寸法師の身長</a:t>
            </a:r>
            <a:endParaRPr lang="ja-JP" altLang="en-US" sz="3600" dirty="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む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かしばなし     いっすんぼうし                          いっすんぼうし           しんちょう</a:t>
            </a:r>
            <a:endParaRPr lang="ja-JP" altLang="en-US" sz="3600" dirty="0">
              <a:latin typeface="Calibri"/>
              <a:ea typeface="MS PGothic"/>
              <a:cs typeface="Calibri"/>
            </a:endParaRPr>
          </a:p>
          <a:p>
            <a:pPr algn="l"/>
            <a:r>
              <a:rPr lang="ja-JP" sz="3600" dirty="0">
                <a:latin typeface="MS PGothic"/>
                <a:ea typeface="MS PGothic"/>
                <a:cs typeface="Calibri"/>
              </a:rPr>
              <a:t>「一寸」というのは、何cmですか？</a:t>
            </a:r>
            <a:endParaRPr lang="ja-JP" sz="3600" dirty="0">
              <a:ea typeface="+mj-lt"/>
              <a:cs typeface="+mj-lt"/>
            </a:endParaRPr>
          </a:p>
          <a:p>
            <a:pPr algn="l"/>
            <a:r>
              <a:rPr lang="ja-JP" altLang="en-US" sz="1600" dirty="0">
                <a:latin typeface="MS PGothic"/>
                <a:ea typeface="MS PGothic"/>
                <a:cs typeface="Calibri"/>
              </a:rPr>
              <a:t>     いっすん                                           なん</a:t>
            </a:r>
          </a:p>
        </p:txBody>
      </p:sp>
    </p:spTree>
    <p:extLst>
      <p:ext uri="{BB962C8B-B14F-4D97-AF65-F5344CB8AC3E}">
        <p14:creationId xmlns:p14="http://schemas.microsoft.com/office/powerpoint/2010/main" val="2913188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8025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刀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髪</a:t>
            </a:r>
            <a:r>
              <a:rPr lang="ja-JP" altLang="en-US">
                <a:latin typeface="MS PGothic"/>
                <a:ea typeface="MS PGothic"/>
                <a:cs typeface="+mn-lt"/>
              </a:rPr>
              <a:t>飾り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ふ</a:t>
            </a:r>
            <a:r>
              <a:rPr lang="ja-JP" altLang="en-US">
                <a:latin typeface="MS PGothic"/>
                <a:ea typeface="MS PGothic"/>
                <a:cs typeface="+mn-lt"/>
              </a:rPr>
              <a:t>とん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着物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の布</a:t>
            </a:r>
            <a:endParaRPr lang="ja-JP" altLang="en-US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57924" y="495867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2" y="3444936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かたな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477F0F-3CA2-480C-8718-48B1E673D4BF}"/>
              </a:ext>
            </a:extLst>
          </p:cNvPr>
          <p:cNvSpPr txBox="1"/>
          <p:nvPr/>
        </p:nvSpPr>
        <p:spPr>
          <a:xfrm>
            <a:off x="3359912" y="4110325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かみ   かざ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D74A20-8D6A-44E8-8B59-7E256A253E5A}"/>
              </a:ext>
            </a:extLst>
          </p:cNvPr>
          <p:cNvSpPr txBox="1"/>
          <p:nvPr/>
        </p:nvSpPr>
        <p:spPr>
          <a:xfrm>
            <a:off x="3359912" y="476287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249583-BEE1-4BC7-83D0-60EA3EC8EDD7}"/>
              </a:ext>
            </a:extLst>
          </p:cNvPr>
          <p:cNvSpPr txBox="1"/>
          <p:nvPr/>
        </p:nvSpPr>
        <p:spPr>
          <a:xfrm>
            <a:off x="3359912" y="5428260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き       もの               ぬの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9" name="タイトル 3">
            <a:extLst>
              <a:ext uri="{FF2B5EF4-FFF2-40B4-BE49-F238E27FC236}">
                <a16:creationId xmlns:a16="http://schemas.microsoft.com/office/drawing/2014/main" id="{608F28D0-8675-453F-BF66-6A3924482D27}"/>
              </a:ext>
            </a:extLst>
          </p:cNvPr>
          <p:cNvSpPr txBox="1">
            <a:spLocks/>
          </p:cNvSpPr>
          <p:nvPr/>
        </p:nvSpPr>
        <p:spPr>
          <a:xfrm>
            <a:off x="626218" y="916952"/>
            <a:ext cx="8123685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昔話</a:t>
            </a:r>
            <a:r>
              <a:rPr lang="en-US" altLang="ja-JP" sz="3600">
                <a:latin typeface="Calibri"/>
                <a:ea typeface="MS PGothic"/>
                <a:cs typeface="+mj-lt"/>
              </a:rPr>
              <a:t>『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鶴の恩返し</a:t>
            </a:r>
            <a:r>
              <a:rPr lang="en-US" altLang="ja-JP" sz="3600">
                <a:latin typeface="MS PGothic"/>
                <a:ea typeface="+mj-lt"/>
                <a:cs typeface="+mj-lt"/>
              </a:rPr>
              <a:t>』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で、鶴がお礼に自分</a:t>
            </a:r>
            <a:endParaRPr lang="en-US" altLang="ja-JP"/>
          </a:p>
          <a:p>
            <a:pPr algn="l"/>
            <a:r>
              <a:rPr lang="ja-JP" altLang="en-US" sz="1600">
                <a:latin typeface="MS PGothic"/>
                <a:ea typeface="MS PGothic"/>
                <a:cs typeface="+mj-lt"/>
              </a:rPr>
              <a:t> むかしばなし つる          おんがえ                         つる                れい         じぶん</a:t>
            </a:r>
            <a:endParaRPr lang="ja-JP" altLang="en-US" sz="3600">
              <a:latin typeface="MS PGothic"/>
              <a:ea typeface="MS PGothic"/>
              <a:cs typeface="Calibri"/>
            </a:endParaRPr>
          </a:p>
          <a:p>
            <a:pPr algn="l"/>
            <a:r>
              <a:rPr lang="ja-JP" altLang="en-US" sz="3600">
                <a:latin typeface="MS PGothic"/>
                <a:ea typeface="MS PGothic"/>
                <a:cs typeface="Calibri"/>
              </a:rPr>
              <a:t>の羽根を使って作ったものは何ですか？</a:t>
            </a:r>
            <a:endParaRPr lang="ja-JP" altLang="en-US" sz="3600">
              <a:latin typeface="Calibri"/>
              <a:ea typeface="MS PGothic"/>
              <a:cs typeface="+mj-lt"/>
            </a:endParaRPr>
          </a:p>
          <a:p>
            <a:pPr algn="l"/>
            <a:r>
              <a:rPr lang="ja-JP" altLang="en-US" sz="1600" dirty="0">
                <a:latin typeface="MS PGothic"/>
                <a:ea typeface="MS PGothic"/>
                <a:cs typeface="Calibri"/>
              </a:rPr>
              <a:t>          はね             つか             つく        </a:t>
            </a:r>
            <a:r>
              <a:rPr lang="ja-JP" sz="1600" dirty="0">
                <a:latin typeface="MS PGothic"/>
                <a:ea typeface="MS PGothic"/>
                <a:cs typeface="Calibri"/>
              </a:rPr>
              <a:t>                           </a:t>
            </a:r>
            <a:r>
              <a:rPr lang="ja-JP" altLang="en-US" sz="1600">
                <a:latin typeface="MS PGothic"/>
                <a:ea typeface="MS PGothic"/>
                <a:cs typeface="Calibri"/>
              </a:rPr>
              <a:t> なん</a:t>
            </a:r>
          </a:p>
        </p:txBody>
      </p:sp>
    </p:spTree>
    <p:extLst>
      <p:ext uri="{BB962C8B-B14F-4D97-AF65-F5344CB8AC3E}">
        <p14:creationId xmlns:p14="http://schemas.microsoft.com/office/powerpoint/2010/main" val="3661612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32034" y="1061256"/>
            <a:ext cx="7683750" cy="1716291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日本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人ではじめてノーベル文学賞を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にほんじん</a:t>
            </a:r>
            <a:r>
              <a:rPr lang="ja-JP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b="1" dirty="0">
                <a:latin typeface="MS PGothic"/>
                <a:ea typeface="MS PGothic"/>
                <a:cs typeface="+mj-lt"/>
              </a:rPr>
              <a:t>    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         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     ぶんがくしょう</a:t>
            </a:r>
            <a:r>
              <a:rPr lang="ja-JP" altLang="en-US" sz="1600" dirty="0">
                <a:latin typeface="MS PGothic"/>
                <a:ea typeface="MS PGothic"/>
                <a:cs typeface="Calibri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Calibri"/>
              </a:rPr>
            </a:br>
            <a:r>
              <a:rPr lang="ja-JP" sz="3600" dirty="0">
                <a:latin typeface="MS PGothic"/>
                <a:ea typeface="MS PGothic"/>
                <a:cs typeface="Calibri"/>
              </a:rPr>
              <a:t>とった小説家は誰ですか？</a:t>
            </a:r>
            <a:br>
              <a:rPr lang="ja-JP" sz="3600" dirty="0">
                <a:latin typeface="MS PGothic"/>
                <a:ea typeface="MS PGothic"/>
                <a:cs typeface="Calibri"/>
              </a:rPr>
            </a:br>
            <a:r>
              <a:rPr lang="ja-JP" sz="1600" dirty="0">
                <a:latin typeface="MS PGothic"/>
                <a:ea typeface="MS PGothic"/>
                <a:cs typeface="Calibri"/>
              </a:rPr>
              <a:t>                     しょうせつ</a:t>
            </a:r>
            <a:r>
              <a:rPr lang="ja-JP" altLang="en-US" sz="1600" dirty="0">
                <a:latin typeface="MS PGothic"/>
                <a:ea typeface="MS PGothic"/>
                <a:cs typeface="Calibri"/>
              </a:rPr>
              <a:t>か</a:t>
            </a:r>
            <a:r>
              <a:rPr lang="ja-JP" sz="1600" dirty="0">
                <a:latin typeface="MS PGothic"/>
                <a:ea typeface="MS PGothic"/>
                <a:cs typeface="Calibri"/>
              </a:rPr>
              <a:t>     </a:t>
            </a:r>
            <a:r>
              <a:rPr lang="ja-JP" altLang="en-US" sz="1600" dirty="0">
                <a:latin typeface="MS PGothic"/>
                <a:ea typeface="MS PGothic"/>
                <a:cs typeface="Calibri"/>
              </a:rPr>
              <a:t> </a:t>
            </a:r>
            <a:r>
              <a:rPr lang="ja-JP" sz="1600" dirty="0">
                <a:latin typeface="MS PGothic"/>
                <a:ea typeface="MS PGothic"/>
                <a:cs typeface="Calibri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Calibri"/>
              </a:rPr>
              <a:t>    だれ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川端康成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夏目漱石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芥川龍之介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三</a:t>
            </a:r>
            <a:r>
              <a:rPr lang="ja-JP" altLang="en-US">
                <a:latin typeface="MS PGothic"/>
                <a:ea typeface="MS PGothic"/>
                <a:cs typeface="+mn-lt"/>
              </a:rPr>
              <a:t>島由紀夫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4431" y="299808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12612" y="3455729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かわ   ばた   やす    なり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477F0F-3CA2-480C-8718-48B1E673D4BF}"/>
              </a:ext>
            </a:extLst>
          </p:cNvPr>
          <p:cNvSpPr txBox="1"/>
          <p:nvPr/>
        </p:nvSpPr>
        <p:spPr>
          <a:xfrm>
            <a:off x="3312612" y="4121118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なつ     め     そう     せき</a:t>
            </a:r>
            <a:endParaRPr lang="ja-JP" altLang="en-US" sz="1200" dirty="0">
              <a:ea typeface="ＭＳ Ｐゴシック" panose="020B0600070205080204" pitchFamily="34" charset="-128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D74A20-8D6A-44E8-8B59-7E256A253E5A}"/>
              </a:ext>
            </a:extLst>
          </p:cNvPr>
          <p:cNvSpPr txBox="1"/>
          <p:nvPr/>
        </p:nvSpPr>
        <p:spPr>
          <a:xfrm>
            <a:off x="3312612" y="477366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あくた  がわ  りゅう   の     すけ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249583-BEE1-4BC7-83D0-60EA3EC8EDD7}"/>
              </a:ext>
            </a:extLst>
          </p:cNvPr>
          <p:cNvSpPr txBox="1"/>
          <p:nvPr/>
        </p:nvSpPr>
        <p:spPr>
          <a:xfrm>
            <a:off x="3312612" y="5439053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み      しま     ゆ       き         お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7426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95577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ギリシャ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イギリス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アイルランド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ドイツ</a:t>
            </a:r>
            <a:endParaRPr lang="en-US" alt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76506" y="301642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95186" y="1061256"/>
            <a:ext cx="8359356" cy="1716291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『怪談』を書いた小説家、小泉八雲（ラフカディ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 　 かいだん             か                  しょうせつか           こいずみ     やくも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Calibri"/>
              </a:rPr>
              <a:t>オ・ハーン）が生まれたのは、どこの国ですか？</a:t>
            </a:r>
            <a:br>
              <a:rPr lang="ja-JP" sz="3200" dirty="0">
                <a:latin typeface="MS PGothic"/>
                <a:ea typeface="MS PGothic"/>
                <a:cs typeface="Calibri"/>
              </a:rPr>
            </a:br>
            <a:r>
              <a:rPr lang="ja-JP" altLang="en-US" sz="1600" dirty="0">
                <a:latin typeface="MS PGothic"/>
                <a:ea typeface="MS PGothic"/>
                <a:cs typeface="Calibri"/>
              </a:rPr>
              <a:t> </a:t>
            </a:r>
            <a:r>
              <a:rPr lang="ja-JP" altLang="en-US" sz="1400" dirty="0">
                <a:latin typeface="MS PGothic"/>
                <a:ea typeface="MS PGothic"/>
                <a:cs typeface="Calibri"/>
              </a:rPr>
              <a:t>     </a:t>
            </a:r>
            <a:r>
              <a:rPr lang="ja-JP" sz="1400" dirty="0">
                <a:latin typeface="MS PGothic"/>
                <a:ea typeface="MS PGothic"/>
                <a:cs typeface="Calibri"/>
              </a:rPr>
              <a:t>    </a:t>
            </a:r>
            <a:r>
              <a:rPr lang="ja-JP" altLang="en-US" sz="1400" dirty="0">
                <a:latin typeface="MS PGothic"/>
                <a:ea typeface="MS PGothic"/>
                <a:cs typeface="Calibri"/>
              </a:rPr>
              <a:t>    </a:t>
            </a:r>
            <a:r>
              <a:rPr lang="ja-JP" sz="1400" dirty="0">
                <a:latin typeface="MS PGothic"/>
                <a:ea typeface="MS PGothic"/>
                <a:cs typeface="Calibri"/>
              </a:rPr>
              <a:t>   </a:t>
            </a:r>
            <a:r>
              <a:rPr lang="ja-JP" altLang="en-US" sz="1400" dirty="0">
                <a:latin typeface="MS PGothic"/>
                <a:ea typeface="MS PGothic"/>
                <a:cs typeface="Calibri"/>
              </a:rPr>
              <a:t>                           </a:t>
            </a:r>
            <a:r>
              <a:rPr lang="ja-JP" sz="1400" dirty="0">
                <a:latin typeface="MS PGothic"/>
                <a:ea typeface="MS PGothic"/>
                <a:cs typeface="Calibri"/>
              </a:rPr>
              <a:t>  </a:t>
            </a:r>
            <a:r>
              <a:rPr lang="ja-JP" altLang="en-US" sz="1400" dirty="0">
                <a:latin typeface="MS PGothic"/>
                <a:ea typeface="MS PGothic"/>
                <a:cs typeface="Calibri"/>
              </a:rPr>
              <a:t>う</a:t>
            </a:r>
            <a:r>
              <a:rPr lang="ja-JP" sz="1400" dirty="0">
                <a:latin typeface="MS PGothic"/>
                <a:ea typeface="MS PGothic"/>
                <a:cs typeface="Calibri"/>
              </a:rPr>
              <a:t>                                                  </a:t>
            </a:r>
            <a:r>
              <a:rPr lang="ja-JP" altLang="en-US" sz="1400" dirty="0">
                <a:latin typeface="MS PGothic"/>
                <a:ea typeface="MS PGothic"/>
                <a:cs typeface="Calibri"/>
              </a:rPr>
              <a:t>   </a:t>
            </a:r>
            <a:r>
              <a:rPr lang="ja-JP" sz="1400" dirty="0">
                <a:latin typeface="MS PGothic"/>
                <a:ea typeface="MS PGothic"/>
                <a:cs typeface="Calibri"/>
              </a:rPr>
              <a:t>            くに</a:t>
            </a:r>
            <a:endParaRPr lang="ja-JP" altLang="en-US" sz="1400" dirty="0">
              <a:latin typeface="MS PGothic"/>
              <a:ea typeface="MS PGothic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83202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8025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黒鬼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青鬼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 </a:t>
            </a:r>
            <a:r>
              <a:rPr lang="ja-JP">
                <a:latin typeface="MS PGothic"/>
                <a:ea typeface="MS PGothic"/>
                <a:cs typeface="+mn-lt"/>
              </a:rPr>
              <a:t>白鬼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緑鬼</a:t>
            </a:r>
            <a:endParaRPr lang="ja-JP" altLang="en-US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802544" y="365896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2" y="3444936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くろ     おに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477F0F-3CA2-480C-8718-48B1E673D4BF}"/>
              </a:ext>
            </a:extLst>
          </p:cNvPr>
          <p:cNvSpPr txBox="1"/>
          <p:nvPr/>
        </p:nvSpPr>
        <p:spPr>
          <a:xfrm>
            <a:off x="3359912" y="4110325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</a:t>
            </a:r>
            <a:r>
              <a:rPr lang="ja-JP" altLang="en-US" sz="1200">
                <a:ea typeface="ＭＳ Ｐゴシック"/>
                <a:cs typeface="+mn-lt"/>
              </a:rPr>
              <a:t>あお</a:t>
            </a:r>
            <a:r>
              <a:rPr lang="ja-JP" sz="1200">
                <a:ea typeface="ＭＳ Ｐゴシック"/>
                <a:cs typeface="+mn-lt"/>
              </a:rPr>
              <a:t>   おに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D74A20-8D6A-44E8-8B59-7E256A253E5A}"/>
              </a:ext>
            </a:extLst>
          </p:cNvPr>
          <p:cNvSpPr txBox="1"/>
          <p:nvPr/>
        </p:nvSpPr>
        <p:spPr>
          <a:xfrm>
            <a:off x="3359912" y="476287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しろ　 おに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249583-BEE1-4BC7-83D0-60EA3EC8EDD7}"/>
              </a:ext>
            </a:extLst>
          </p:cNvPr>
          <p:cNvSpPr txBox="1"/>
          <p:nvPr/>
        </p:nvSpPr>
        <p:spPr>
          <a:xfrm>
            <a:off x="3359912" y="5428260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みどり</a:t>
            </a:r>
            <a:r>
              <a:rPr lang="ja-JP" sz="1200" dirty="0">
                <a:ea typeface="ＭＳ Ｐゴシック"/>
                <a:cs typeface="+mn-lt"/>
              </a:rPr>
              <a:t>  おに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9" name="タイトル 3">
            <a:extLst>
              <a:ext uri="{FF2B5EF4-FFF2-40B4-BE49-F238E27FC236}">
                <a16:creationId xmlns:a16="http://schemas.microsoft.com/office/drawing/2014/main" id="{608F28D0-8675-453F-BF66-6A3924482D27}"/>
              </a:ext>
            </a:extLst>
          </p:cNvPr>
          <p:cNvSpPr txBox="1">
            <a:spLocks/>
          </p:cNvSpPr>
          <p:nvPr/>
        </p:nvSpPr>
        <p:spPr>
          <a:xfrm>
            <a:off x="504622" y="916952"/>
            <a:ext cx="8123685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童話</a:t>
            </a:r>
            <a:r>
              <a:rPr lang="en-US" altLang="ja-JP" sz="3600" dirty="0">
                <a:latin typeface="MS PGothic"/>
                <a:ea typeface="+mj-lt"/>
                <a:cs typeface="+mj-lt"/>
              </a:rPr>
              <a:t>『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泣いた赤鬼</a:t>
            </a:r>
            <a:r>
              <a:rPr lang="en-US" altLang="ja-JP" sz="3600" dirty="0">
                <a:latin typeface="MS PGothic"/>
                <a:ea typeface="+mj-lt"/>
                <a:cs typeface="+mj-lt"/>
              </a:rPr>
              <a:t>』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で、赤鬼の友だちの</a:t>
            </a:r>
            <a:endParaRPr lang="en-US" altLang="ja-JP" dirty="0">
              <a:latin typeface="Calibri"/>
              <a:ea typeface="ＭＳ Ｐゴシック" panose="020B0600070205080204" pitchFamily="34" charset="-128"/>
              <a:cs typeface="+mj-lt"/>
            </a:endParaRPr>
          </a:p>
          <a:p>
            <a:pPr algn="l"/>
            <a:r>
              <a:rPr lang="ja-JP" altLang="en-US" sz="1600" dirty="0">
                <a:latin typeface="MS PGothic"/>
                <a:ea typeface="MS PGothic"/>
                <a:cs typeface="+mj-lt"/>
              </a:rPr>
              <a:t>   どうわ            な                  あかおに                     あかおに          とも</a:t>
            </a:r>
            <a:endParaRPr lang="ja-JP" altLang="en-US" sz="3600" dirty="0">
              <a:latin typeface="Calibri"/>
              <a:ea typeface="MS PGothic"/>
              <a:cs typeface="Calibri"/>
            </a:endParaRPr>
          </a:p>
          <a:p>
            <a:pPr algn="l"/>
            <a:r>
              <a:rPr lang="ja-JP" sz="3600" dirty="0">
                <a:latin typeface="MS PGothic"/>
                <a:ea typeface="MS PGothic"/>
                <a:cs typeface="Calibri"/>
              </a:rPr>
              <a:t>鬼は、どんな鬼ですか？</a:t>
            </a:r>
            <a:endParaRPr lang="ja-JP" sz="3600" dirty="0">
              <a:ea typeface="+mj-lt"/>
              <a:cs typeface="+mj-lt"/>
            </a:endParaRPr>
          </a:p>
          <a:p>
            <a:pPr algn="l"/>
            <a:r>
              <a:rPr lang="ja-JP" altLang="en-US" sz="1600" dirty="0">
                <a:latin typeface="MS PGothic"/>
                <a:ea typeface="MS PGothic"/>
                <a:cs typeface="Calibri"/>
              </a:rPr>
              <a:t> おに                                  おに</a:t>
            </a:r>
          </a:p>
        </p:txBody>
      </p:sp>
    </p:spTree>
    <p:extLst>
      <p:ext uri="{BB962C8B-B14F-4D97-AF65-F5344CB8AC3E}">
        <p14:creationId xmlns:p14="http://schemas.microsoft.com/office/powerpoint/2010/main" val="393241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コンテンツ プレースホルダー 2">
            <a:extLst>
              <a:ext uri="{FF2B5EF4-FFF2-40B4-BE49-F238E27FC236}">
                <a16:creationId xmlns:a16="http://schemas.microsoft.com/office/drawing/2014/main" id="{CCAF3ECD-FB65-4EAC-951A-B7C8444F6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025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雷</a:t>
            </a:r>
            <a:endParaRPr lang="en-US" alt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台風</a:t>
            </a:r>
            <a:endParaRPr lang="en-US" alt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乾燥</a:t>
            </a:r>
            <a:endParaRPr lang="en-US" alt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夏</a:t>
            </a:r>
            <a:r>
              <a:rPr lang="ja-JP">
                <a:latin typeface="MS PGothic"/>
                <a:ea typeface="MS PGothic"/>
                <a:cs typeface="+mn-lt"/>
              </a:rPr>
              <a:t>の</a:t>
            </a:r>
            <a:r>
              <a:rPr lang="ja-JP" altLang="en-US">
                <a:latin typeface="MS PGothic"/>
                <a:ea typeface="MS PGothic"/>
                <a:cs typeface="+mn-lt"/>
              </a:rPr>
              <a:t>暑さ</a:t>
            </a:r>
            <a:endParaRPr lang="en-US" altLang="ja-JP">
              <a:latin typeface="Calibri"/>
              <a:ea typeface="ＭＳ Ｐゴシック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95186" y="708629"/>
            <a:ext cx="8359356" cy="2184502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宮沢賢治の詩</a:t>
            </a:r>
            <a:r>
              <a:rPr lang="en-US" altLang="ja-JP" sz="3200" dirty="0">
                <a:latin typeface="MS PGothic"/>
                <a:ea typeface="+mj-lt"/>
                <a:cs typeface="+mj-lt"/>
              </a:rPr>
              <a:t>『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雨にも負けず（雨ニモマケズ）』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 みやざわ   けんじ             し           あめ                ま                     あめ</a:t>
            </a:r>
            <a:r>
              <a:rPr lang="ja-JP" altLang="en-US" sz="1400" dirty="0">
                <a:latin typeface="MS PGothic"/>
                <a:ea typeface="MS PGothic"/>
                <a:cs typeface="Calibri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Calibri"/>
              </a:rPr>
            </a:br>
            <a:r>
              <a:rPr lang="ja-JP" sz="3200" dirty="0">
                <a:latin typeface="MS PGothic"/>
                <a:ea typeface="MS PGothic"/>
                <a:cs typeface="Calibri"/>
              </a:rPr>
              <a:t>で、負けないと言っているものは、雨、風、雪と</a:t>
            </a:r>
            <a:br>
              <a:rPr lang="ja-JP" sz="3200" dirty="0">
                <a:latin typeface="MS PGothic"/>
                <a:ea typeface="MS PGothic"/>
                <a:cs typeface="Calibri"/>
              </a:rPr>
            </a:br>
            <a:r>
              <a:rPr lang="ja-JP" sz="1400">
                <a:latin typeface="MS PGothic"/>
                <a:ea typeface="MS PGothic"/>
                <a:cs typeface="Calibri"/>
              </a:rPr>
              <a:t>            </a:t>
            </a:r>
            <a:r>
              <a:rPr lang="ja-JP" altLang="en-US" sz="1400">
                <a:latin typeface="MS PGothic"/>
                <a:ea typeface="MS PGothic"/>
                <a:cs typeface="Calibri"/>
              </a:rPr>
              <a:t>  </a:t>
            </a:r>
            <a:r>
              <a:rPr lang="ja-JP" sz="1400">
                <a:latin typeface="MS PGothic"/>
                <a:ea typeface="MS PGothic"/>
                <a:cs typeface="Calibri"/>
              </a:rPr>
              <a:t>ま                                </a:t>
            </a:r>
            <a:r>
              <a:rPr lang="ja-JP" altLang="en-US" sz="1400">
                <a:latin typeface="MS PGothic"/>
                <a:ea typeface="MS PGothic"/>
                <a:cs typeface="Calibri"/>
              </a:rPr>
              <a:t>い                                                       あめ      かぜ      ゆき</a:t>
            </a:r>
            <a:r>
              <a:rPr lang="ja-JP" altLang="en-US" sz="3200" dirty="0">
                <a:latin typeface="MS PGothic"/>
                <a:ea typeface="MS PGothic"/>
                <a:cs typeface="Calibri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Calibri"/>
              </a:rPr>
            </a:br>
            <a:r>
              <a:rPr lang="ja-JP" sz="3200" dirty="0">
                <a:latin typeface="MS PGothic"/>
                <a:ea typeface="MS PGothic"/>
                <a:cs typeface="Calibri"/>
              </a:rPr>
              <a:t>何ですか？</a:t>
            </a:r>
            <a:br>
              <a:rPr lang="ja-JP" sz="3200" dirty="0">
                <a:latin typeface="MS PGothic"/>
                <a:ea typeface="MS PGothic"/>
                <a:cs typeface="Calibri"/>
              </a:rPr>
            </a:br>
            <a:r>
              <a:rPr lang="ja-JP" altLang="en-US" sz="1400" dirty="0">
                <a:latin typeface="MS PGothic"/>
                <a:ea typeface="MS PGothic"/>
                <a:cs typeface="Calibri"/>
              </a:rPr>
              <a:t> なん</a:t>
            </a:r>
            <a:endParaRPr lang="ja-JP" sz="14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11" name="楕円 4">
            <a:extLst>
              <a:ext uri="{FF2B5EF4-FFF2-40B4-BE49-F238E27FC236}">
                <a16:creationId xmlns:a16="http://schemas.microsoft.com/office/drawing/2014/main" id="{9A9E5B63-4F2C-43CE-913D-A58A0C5C923F}"/>
              </a:ext>
            </a:extLst>
          </p:cNvPr>
          <p:cNvSpPr/>
          <p:nvPr/>
        </p:nvSpPr>
        <p:spPr>
          <a:xfrm>
            <a:off x="2757924" y="495867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496D9C-E56B-4816-9877-4654B33FFD5E}"/>
              </a:ext>
            </a:extLst>
          </p:cNvPr>
          <p:cNvSpPr txBox="1"/>
          <p:nvPr/>
        </p:nvSpPr>
        <p:spPr>
          <a:xfrm>
            <a:off x="3359912" y="3444936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かみなり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F87B7CD-D5D4-45AF-9115-D47075C585F2}"/>
              </a:ext>
            </a:extLst>
          </p:cNvPr>
          <p:cNvSpPr txBox="1"/>
          <p:nvPr/>
        </p:nvSpPr>
        <p:spPr>
          <a:xfrm>
            <a:off x="3359912" y="4110325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たい    ふ</a:t>
            </a:r>
            <a:r>
              <a:rPr lang="ja-JP" sz="1200">
                <a:ea typeface="ＭＳ Ｐゴシック"/>
                <a:cs typeface="+mn-lt"/>
              </a:rPr>
              <a:t>う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9B6FDE8-1AD1-47D2-9121-FEB63E6D2ACF}"/>
              </a:ext>
            </a:extLst>
          </p:cNvPr>
          <p:cNvSpPr txBox="1"/>
          <p:nvPr/>
        </p:nvSpPr>
        <p:spPr>
          <a:xfrm>
            <a:off x="3359912" y="476287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かん   そう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F6D4F25-6F9C-4882-BF14-D6EFBEBFF88B}"/>
              </a:ext>
            </a:extLst>
          </p:cNvPr>
          <p:cNvSpPr txBox="1"/>
          <p:nvPr/>
        </p:nvSpPr>
        <p:spPr>
          <a:xfrm>
            <a:off x="3359912" y="5428260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なつ              </a:t>
            </a:r>
            <a:r>
              <a:rPr lang="ja-JP" altLang="en-US" sz="120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あつ</a:t>
            </a:r>
            <a:endParaRPr lang="ja-JP" altLang="en-US" sz="120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50498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8025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ロシア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ドイツ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イギリス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アメリカ</a:t>
            </a:r>
            <a:endParaRPr lang="ja-JP" altLang="en-US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77598" y="367016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9" name="タイトル 3">
            <a:extLst>
              <a:ext uri="{FF2B5EF4-FFF2-40B4-BE49-F238E27FC236}">
                <a16:creationId xmlns:a16="http://schemas.microsoft.com/office/drawing/2014/main" id="{608F28D0-8675-453F-BF66-6A3924482D27}"/>
              </a:ext>
            </a:extLst>
          </p:cNvPr>
          <p:cNvSpPr txBox="1">
            <a:spLocks/>
          </p:cNvSpPr>
          <p:nvPr/>
        </p:nvSpPr>
        <p:spPr>
          <a:xfrm>
            <a:off x="879725" y="916952"/>
            <a:ext cx="7378809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小説家、森鴎外が留学した国はどこ</a:t>
            </a:r>
            <a:endParaRPr lang="ja-JP" altLang="en-US" sz="3600" dirty="0">
              <a:latin typeface="Calibri"/>
              <a:ea typeface="MS PGothic"/>
              <a:cs typeface="+mj-lt"/>
            </a:endParaRPr>
          </a:p>
          <a:p>
            <a:pPr algn="l"/>
            <a:r>
              <a:rPr lang="ja-JP" altLang="en-US" sz="1600" dirty="0">
                <a:latin typeface="MS PGothic"/>
                <a:ea typeface="MS PGothic"/>
                <a:cs typeface="+mj-lt"/>
              </a:rPr>
              <a:t>  しょうせつか         もり  おうがい          りゅうがく               くに</a:t>
            </a:r>
            <a:endParaRPr lang="ja-JP" altLang="en-US" sz="3600" dirty="0">
              <a:latin typeface="Calibri"/>
              <a:ea typeface="MS PGothic"/>
              <a:cs typeface="Calibri"/>
            </a:endParaRPr>
          </a:p>
          <a:p>
            <a:pPr algn="l"/>
            <a:r>
              <a:rPr lang="ja-JP" sz="3600" dirty="0">
                <a:latin typeface="MS PGothic"/>
                <a:ea typeface="MS PGothic"/>
                <a:cs typeface="Calibri"/>
              </a:rPr>
              <a:t>ですか？</a:t>
            </a:r>
            <a:endParaRPr lang="ja-JP" sz="3600" dirty="0">
              <a:ea typeface="+mj-lt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8017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コンテンツ プレースホルダー 2">
            <a:extLst>
              <a:ext uri="{FF2B5EF4-FFF2-40B4-BE49-F238E27FC236}">
                <a16:creationId xmlns:a16="http://schemas.microsoft.com/office/drawing/2014/main" id="{CCAF3ECD-FB65-4EAC-951A-B7C8444F6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025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鳥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虫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人 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 せみ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13708" y="708629"/>
            <a:ext cx="8115345" cy="2184502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日本を旅行しながら俳句を作った松尾芭蕉が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にほん           りょこう                                 はいく           つく                 まつお     ばしょう</a:t>
            </a:r>
            <a:r>
              <a:rPr lang="ja-JP" altLang="en-US" sz="1400" dirty="0">
                <a:latin typeface="MS PGothic"/>
                <a:ea typeface="MS PGothic"/>
                <a:cs typeface="Calibri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Calibri"/>
              </a:rPr>
            </a:br>
            <a:r>
              <a:rPr lang="ja-JP" altLang="en-US" sz="3200" dirty="0">
                <a:latin typeface="MS PGothic"/>
                <a:ea typeface="MS PGothic"/>
                <a:cs typeface="Calibri"/>
              </a:rPr>
              <a:t>山形で作った俳句は、</a:t>
            </a:r>
            <a:br>
              <a:rPr lang="ja-JP" altLang="en-US" sz="3200" dirty="0">
                <a:latin typeface="MS PGothic"/>
                <a:ea typeface="MS PGothic"/>
                <a:cs typeface="Calibri"/>
              </a:rPr>
            </a:br>
            <a:r>
              <a:rPr lang="ja-JP" altLang="en-US" sz="1400" dirty="0">
                <a:latin typeface="MS PGothic"/>
                <a:ea typeface="MS PGothic"/>
                <a:cs typeface="Calibri"/>
              </a:rPr>
              <a:t>や</a:t>
            </a:r>
            <a:r>
              <a:rPr lang="ja-JP" sz="1400" dirty="0">
                <a:latin typeface="MS PGothic"/>
                <a:ea typeface="MS PGothic"/>
                <a:cs typeface="Calibri"/>
              </a:rPr>
              <a:t>ま</a:t>
            </a:r>
            <a:r>
              <a:rPr lang="ja-JP" altLang="en-US" sz="1400" dirty="0">
                <a:latin typeface="MS PGothic"/>
                <a:ea typeface="MS PGothic"/>
                <a:cs typeface="Calibri"/>
              </a:rPr>
              <a:t>がた          つく               はいく                      </a:t>
            </a:r>
            <a:br>
              <a:rPr lang="ja-JP" altLang="en-US" sz="1400" dirty="0">
                <a:latin typeface="MS PGothic"/>
                <a:ea typeface="MS PGothic"/>
                <a:cs typeface="Calibri"/>
              </a:rPr>
            </a:br>
            <a:r>
              <a:rPr lang="ja-JP" sz="3200" dirty="0">
                <a:latin typeface="MS PGothic"/>
                <a:ea typeface="MS PGothic"/>
                <a:cs typeface="Calibri"/>
              </a:rPr>
              <a:t>「閑さや岩にしみ入る</a:t>
            </a:r>
            <a:r>
              <a:rPr lang="ja-JP" altLang="en-US" sz="3200" dirty="0">
                <a:latin typeface="MS PGothic"/>
                <a:ea typeface="MS PGothic"/>
                <a:cs typeface="Calibri"/>
              </a:rPr>
              <a:t>＜何＞の声」？</a:t>
            </a:r>
            <a:br>
              <a:rPr lang="ja-JP" altLang="en-US" sz="3200" dirty="0">
                <a:latin typeface="MS PGothic"/>
                <a:ea typeface="MS PGothic"/>
                <a:cs typeface="Calibri"/>
              </a:rPr>
            </a:br>
            <a:r>
              <a:rPr lang="ja-JP" altLang="en-US" sz="1400" dirty="0">
                <a:latin typeface="MS PGothic"/>
                <a:ea typeface="MS PGothic"/>
                <a:cs typeface="Calibri"/>
              </a:rPr>
              <a:t>    </a:t>
            </a:r>
            <a:r>
              <a:rPr lang="ja-JP" sz="1400" dirty="0">
                <a:latin typeface="MS PGothic"/>
                <a:ea typeface="MS PGothic"/>
                <a:cs typeface="Calibri"/>
              </a:rPr>
              <a:t> しずけ　　　　　いわ                       い</a:t>
            </a:r>
            <a:r>
              <a:rPr lang="ja-JP" altLang="en-US" sz="1400" dirty="0">
                <a:latin typeface="MS PGothic"/>
                <a:ea typeface="MS PGothic"/>
                <a:cs typeface="Calibri"/>
              </a:rPr>
              <a:t>                 なに                 こえ</a:t>
            </a:r>
            <a:endParaRPr lang="ja-JP" sz="14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11" name="楕円 4">
            <a:extLst>
              <a:ext uri="{FF2B5EF4-FFF2-40B4-BE49-F238E27FC236}">
                <a16:creationId xmlns:a16="http://schemas.microsoft.com/office/drawing/2014/main" id="{9A9E5B63-4F2C-43CE-913D-A58A0C5C923F}"/>
              </a:ext>
            </a:extLst>
          </p:cNvPr>
          <p:cNvSpPr/>
          <p:nvPr/>
        </p:nvSpPr>
        <p:spPr>
          <a:xfrm>
            <a:off x="2757924" y="495867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496D9C-E56B-4816-9877-4654B33FFD5E}"/>
              </a:ext>
            </a:extLst>
          </p:cNvPr>
          <p:cNvSpPr txBox="1"/>
          <p:nvPr/>
        </p:nvSpPr>
        <p:spPr>
          <a:xfrm>
            <a:off x="3369339" y="3473217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とり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F87B7CD-D5D4-45AF-9115-D47075C585F2}"/>
              </a:ext>
            </a:extLst>
          </p:cNvPr>
          <p:cNvSpPr txBox="1"/>
          <p:nvPr/>
        </p:nvSpPr>
        <p:spPr>
          <a:xfrm>
            <a:off x="3369339" y="4138606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むし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9B6FDE8-1AD1-47D2-9121-FEB63E6D2ACF}"/>
              </a:ext>
            </a:extLst>
          </p:cNvPr>
          <p:cNvSpPr txBox="1"/>
          <p:nvPr/>
        </p:nvSpPr>
        <p:spPr>
          <a:xfrm>
            <a:off x="3369339" y="479115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ひと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F6D4F25-6F9C-4882-BF14-D6EFBEBFF88B}"/>
              </a:ext>
            </a:extLst>
          </p:cNvPr>
          <p:cNvSpPr txBox="1"/>
          <p:nvPr/>
        </p:nvSpPr>
        <p:spPr>
          <a:xfrm>
            <a:off x="3359912" y="5428260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5303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8025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フィンラン</a:t>
            </a:r>
            <a:r>
              <a:rPr lang="ja-JP" dirty="0">
                <a:latin typeface="MS PGothic"/>
                <a:ea typeface="MS PGothic"/>
                <a:cs typeface="+mn-lt"/>
              </a:rPr>
              <a:t>ド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 </a:t>
            </a:r>
            <a:r>
              <a:rPr lang="ja-JP" dirty="0">
                <a:latin typeface="MS PGothic"/>
                <a:ea typeface="MS PGothic"/>
                <a:cs typeface="+mn-lt"/>
              </a:rPr>
              <a:t>ス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ウェーデン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ノルウェイ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デンマーク</a:t>
            </a:r>
            <a:endParaRPr lang="ja-JP" altLang="en-US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83690" y="431653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9" name="タイトル 3">
            <a:extLst>
              <a:ext uri="{FF2B5EF4-FFF2-40B4-BE49-F238E27FC236}">
                <a16:creationId xmlns:a16="http://schemas.microsoft.com/office/drawing/2014/main" id="{608F28D0-8675-453F-BF66-6A3924482D27}"/>
              </a:ext>
            </a:extLst>
          </p:cNvPr>
          <p:cNvSpPr txBox="1">
            <a:spLocks/>
          </p:cNvSpPr>
          <p:nvPr/>
        </p:nvSpPr>
        <p:spPr>
          <a:xfrm>
            <a:off x="879725" y="916952"/>
            <a:ext cx="7378809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村上春樹が書いた小説のタイトルは</a:t>
            </a:r>
            <a:endParaRPr lang="ja-JP" altLang="en-US" sz="3600">
              <a:latin typeface="Calibri"/>
              <a:ea typeface="MS PGothic"/>
              <a:cs typeface="+mj-lt"/>
            </a:endParaRPr>
          </a:p>
          <a:p>
            <a:pPr algn="l"/>
            <a:r>
              <a:rPr lang="ja-JP" altLang="en-US" sz="1600">
                <a:latin typeface="MS PGothic"/>
                <a:ea typeface="MS PGothic"/>
                <a:cs typeface="+mj-lt"/>
              </a:rPr>
              <a:t>  むらかみ   はるき            か                  しょうせつ</a:t>
            </a:r>
            <a:endParaRPr lang="ja-JP" altLang="en-US" sz="3600">
              <a:latin typeface="Calibri"/>
              <a:ea typeface="MS PGothic"/>
              <a:cs typeface="Calibri"/>
            </a:endParaRPr>
          </a:p>
          <a:p>
            <a:pPr algn="l"/>
            <a:r>
              <a:rPr lang="en-US" altLang="ja-JP" sz="3600" dirty="0">
                <a:latin typeface="MS PGothic"/>
                <a:ea typeface="+mj-lt"/>
                <a:cs typeface="Calibri"/>
              </a:rPr>
              <a:t>『</a:t>
            </a:r>
            <a:r>
              <a:rPr lang="ja-JP" altLang="en-US" sz="3600">
                <a:latin typeface="MS PGothic"/>
                <a:ea typeface="MS PGothic"/>
                <a:cs typeface="Calibri"/>
              </a:rPr>
              <a:t>＜何＞の森</a:t>
            </a:r>
            <a:r>
              <a:rPr lang="en-US" altLang="ja-JP" sz="3600" dirty="0">
                <a:latin typeface="MS PGothic"/>
                <a:ea typeface="+mj-lt"/>
                <a:cs typeface="Calibri"/>
              </a:rPr>
              <a:t>』</a:t>
            </a:r>
            <a:r>
              <a:rPr lang="ja-JP" altLang="en-US" sz="3600">
                <a:latin typeface="MS PGothic"/>
                <a:ea typeface="MS PGothic"/>
                <a:cs typeface="Calibri"/>
              </a:rPr>
              <a:t>？</a:t>
            </a:r>
            <a:endParaRPr lang="ja-JP" altLang="en-US" sz="3600">
              <a:latin typeface="Calibri"/>
              <a:ea typeface="MS PGothic"/>
              <a:cs typeface="Calibri"/>
            </a:endParaRPr>
          </a:p>
          <a:p>
            <a:pPr algn="l"/>
            <a:r>
              <a:rPr lang="ja-JP" sz="1600">
                <a:latin typeface="MS PGothic"/>
                <a:ea typeface="MS PGothic"/>
                <a:cs typeface="Calibri"/>
              </a:rPr>
              <a:t>              な</a:t>
            </a:r>
            <a:r>
              <a:rPr lang="ja-JP" altLang="en-US" sz="1600">
                <a:latin typeface="MS PGothic"/>
                <a:ea typeface="MS PGothic"/>
                <a:cs typeface="Calibri"/>
              </a:rPr>
              <a:t>に                 もり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87758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19191" y="891267"/>
            <a:ext cx="7699660" cy="1657573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三島由紀夫が小説にした京都のお寺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Calibri"/>
              </a:rPr>
              <a:t>   みしま         ゆきお               しょうせつ                      きょうと                   てら</a:t>
            </a:r>
            <a:br>
              <a:rPr lang="ja-JP" altLang="en-US" sz="1600" dirty="0">
                <a:latin typeface="MS PGothic"/>
                <a:ea typeface="MS PGothic"/>
                <a:cs typeface="Calibri"/>
              </a:rPr>
            </a:br>
            <a:r>
              <a:rPr lang="ja-JP" sz="3600" dirty="0">
                <a:latin typeface="MS PGothic"/>
                <a:ea typeface="MS PGothic"/>
              </a:rPr>
              <a:t>はどこですか？</a:t>
            </a:r>
            <a:endParaRPr lang="ja-JP" altLang="en-US" sz="1600" dirty="0">
              <a:latin typeface="MS PGothic"/>
              <a:ea typeface="MS PGothic"/>
            </a:endParaRPr>
          </a:p>
        </p:txBody>
      </p:sp>
      <p:sp>
        <p:nvSpPr>
          <p:cNvPr id="10" name="コンテンツ プレースホルダー 2">
            <a:extLst>
              <a:ext uri="{FF2B5EF4-FFF2-40B4-BE49-F238E27FC236}">
                <a16:creationId xmlns:a16="http://schemas.microsoft.com/office/drawing/2014/main" id="{0E629308-EEC4-4EA4-8DDD-F97B0F0B1BDB}"/>
              </a:ext>
            </a:extLst>
          </p:cNvPr>
          <p:cNvSpPr txBox="1">
            <a:spLocks/>
          </p:cNvSpPr>
          <p:nvPr/>
        </p:nvSpPr>
        <p:spPr>
          <a:xfrm>
            <a:off x="2802544" y="2996537"/>
            <a:ext cx="5383747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清水寺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竜安寺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法隆寺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金閣寺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12" name="楕円 4">
            <a:extLst>
              <a:ext uri="{FF2B5EF4-FFF2-40B4-BE49-F238E27FC236}">
                <a16:creationId xmlns:a16="http://schemas.microsoft.com/office/drawing/2014/main" id="{802BBDF9-1824-4CE0-B70A-E1F5EBA801E0}"/>
              </a:ext>
            </a:extLst>
          </p:cNvPr>
          <p:cNvSpPr/>
          <p:nvPr/>
        </p:nvSpPr>
        <p:spPr>
          <a:xfrm>
            <a:off x="2782789" y="495867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C15D5DD-06FA-48FA-8357-686CC1AF1A30}"/>
              </a:ext>
            </a:extLst>
          </p:cNvPr>
          <p:cNvSpPr txBox="1"/>
          <p:nvPr/>
        </p:nvSpPr>
        <p:spPr>
          <a:xfrm>
            <a:off x="3359912" y="3444936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きよ    みず   でら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B81D78E-AD93-48B9-9E6E-2C488B764B40}"/>
              </a:ext>
            </a:extLst>
          </p:cNvPr>
          <p:cNvSpPr txBox="1"/>
          <p:nvPr/>
        </p:nvSpPr>
        <p:spPr>
          <a:xfrm>
            <a:off x="3359912" y="4110325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りょう   あん      じ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C71C9F6-CE53-4CFB-A37C-7DCFCCA55BD3}"/>
              </a:ext>
            </a:extLst>
          </p:cNvPr>
          <p:cNvSpPr txBox="1"/>
          <p:nvPr/>
        </p:nvSpPr>
        <p:spPr>
          <a:xfrm>
            <a:off x="3359912" y="476287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ほう</a:t>
            </a:r>
            <a:r>
              <a:rPr lang="ja-JP" altLang="en-US" sz="1200">
                <a:ea typeface="ＭＳ Ｐゴシック"/>
                <a:cs typeface="+mn-lt"/>
              </a:rPr>
              <a:t>    </a:t>
            </a:r>
            <a:r>
              <a:rPr lang="ja-JP" sz="1200">
                <a:ea typeface="ＭＳ Ｐゴシック"/>
                <a:cs typeface="+mn-lt"/>
              </a:rPr>
              <a:t>りゅう   </a:t>
            </a:r>
            <a:r>
              <a:rPr lang="ja-JP" altLang="en-US" sz="1200">
                <a:ea typeface="ＭＳ Ｐゴシック"/>
                <a:cs typeface="+mn-lt"/>
              </a:rPr>
              <a:t>  じ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C22D5A1-9A98-43C9-8921-F6AB4094BB4A}"/>
              </a:ext>
            </a:extLst>
          </p:cNvPr>
          <p:cNvSpPr txBox="1"/>
          <p:nvPr/>
        </p:nvSpPr>
        <p:spPr>
          <a:xfrm>
            <a:off x="3359912" y="5428260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</a:t>
            </a:r>
            <a:r>
              <a:rPr lang="ja-JP" altLang="en-US" sz="1200">
                <a:ea typeface="ＭＳ Ｐゴシック"/>
                <a:cs typeface="+mn-lt"/>
              </a:rPr>
              <a:t>きん   かく</a:t>
            </a:r>
            <a:r>
              <a:rPr lang="ja-JP" sz="1200">
                <a:ea typeface="ＭＳ Ｐゴシック"/>
                <a:cs typeface="+mn-lt"/>
              </a:rPr>
              <a:t>      じ</a:t>
            </a:r>
          </a:p>
        </p:txBody>
      </p:sp>
    </p:spTree>
    <p:extLst>
      <p:ext uri="{BB962C8B-B14F-4D97-AF65-F5344CB8AC3E}">
        <p14:creationId xmlns:p14="http://schemas.microsoft.com/office/powerpoint/2010/main" val="651614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19191" y="891267"/>
            <a:ext cx="7699660" cy="1657573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芥川龍之介の小説『羅生門』をもとに、</a:t>
            </a:r>
            <a:r>
              <a:rPr lang="ja-JP" sz="3600" dirty="0">
                <a:latin typeface="MS PGothic"/>
                <a:ea typeface="MS PGothic"/>
                <a:cs typeface="Calibri"/>
              </a:rPr>
              <a:t/>
            </a:r>
            <a:br>
              <a:rPr lang="ja-JP" sz="3600" dirty="0">
                <a:latin typeface="MS PGothic"/>
                <a:ea typeface="MS PGothic"/>
                <a:cs typeface="Calibri"/>
              </a:rPr>
            </a:br>
            <a:r>
              <a:rPr lang="ja-JP" altLang="en-US" sz="1600">
                <a:latin typeface="MS PGothic"/>
                <a:ea typeface="MS PGothic"/>
                <a:cs typeface="Calibri"/>
              </a:rPr>
              <a:t> あくたがわ りゅうのすけ           しょうせつ        らしょうもん</a:t>
            </a:r>
            <a:r>
              <a:rPr lang="ja-JP" altLang="en-US" sz="1600" dirty="0">
                <a:latin typeface="MS PGothic"/>
                <a:ea typeface="MS PGothic"/>
                <a:cs typeface="Calibri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Calibri"/>
              </a:rPr>
            </a:br>
            <a:r>
              <a:rPr lang="ja-JP" altLang="en-US" sz="3600">
                <a:latin typeface="MS PGothic"/>
                <a:ea typeface="MS PGothic"/>
              </a:rPr>
              <a:t>映画を作った監督は誰ですか？</a:t>
            </a:r>
            <a:r>
              <a:rPr lang="ja-JP" altLang="en-US" sz="3600" dirty="0">
                <a:latin typeface="MS PGothic"/>
                <a:ea typeface="MS PGothic"/>
              </a:rPr>
              <a:t/>
            </a:r>
            <a:br>
              <a:rPr lang="ja-JP" altLang="en-US" sz="3600" dirty="0">
                <a:latin typeface="MS PGothic"/>
                <a:ea typeface="MS PGothic"/>
              </a:rPr>
            </a:br>
            <a:r>
              <a:rPr lang="ja-JP" altLang="en-US" sz="1600">
                <a:latin typeface="MS PGothic"/>
                <a:ea typeface="MS PGothic"/>
              </a:rPr>
              <a:t>  えいが           つく               かんとく          だれ</a:t>
            </a:r>
            <a:endParaRPr lang="ja-JP" sz="1600">
              <a:latin typeface="MS PGothic"/>
              <a:ea typeface="MS PGothic"/>
            </a:endParaRPr>
          </a:p>
        </p:txBody>
      </p:sp>
      <p:sp>
        <p:nvSpPr>
          <p:cNvPr id="10" name="コンテンツ プレースホルダー 2">
            <a:extLst>
              <a:ext uri="{FF2B5EF4-FFF2-40B4-BE49-F238E27FC236}">
                <a16:creationId xmlns:a16="http://schemas.microsoft.com/office/drawing/2014/main" id="{0E629308-EEC4-4EA4-8DDD-F97B0F0B1BDB}"/>
              </a:ext>
            </a:extLst>
          </p:cNvPr>
          <p:cNvSpPr txBox="1">
            <a:spLocks/>
          </p:cNvSpPr>
          <p:nvPr/>
        </p:nvSpPr>
        <p:spPr>
          <a:xfrm>
            <a:off x="2802544" y="2996537"/>
            <a:ext cx="5383747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黒沢明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北野武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宮崎駿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伊丹十三</a:t>
            </a:r>
            <a:endParaRPr lang="ja-JP" altLang="en-US">
              <a:latin typeface="MS PGothic"/>
              <a:ea typeface="MS PGothic"/>
              <a:cs typeface="Calibri"/>
            </a:endParaRPr>
          </a:p>
        </p:txBody>
      </p:sp>
      <p:sp>
        <p:nvSpPr>
          <p:cNvPr id="12" name="楕円 4">
            <a:extLst>
              <a:ext uri="{FF2B5EF4-FFF2-40B4-BE49-F238E27FC236}">
                <a16:creationId xmlns:a16="http://schemas.microsoft.com/office/drawing/2014/main" id="{802BBDF9-1824-4CE0-B70A-E1F5EBA801E0}"/>
              </a:ext>
            </a:extLst>
          </p:cNvPr>
          <p:cNvSpPr/>
          <p:nvPr/>
        </p:nvSpPr>
        <p:spPr>
          <a:xfrm>
            <a:off x="2773362" y="298089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C15D5DD-06FA-48FA-8357-686CC1AF1A30}"/>
              </a:ext>
            </a:extLst>
          </p:cNvPr>
          <p:cNvSpPr txBox="1"/>
          <p:nvPr/>
        </p:nvSpPr>
        <p:spPr>
          <a:xfrm>
            <a:off x="3359912" y="3473217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くろ    さわ   あ きら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B81D78E-AD93-48B9-9E6E-2C488B764B40}"/>
              </a:ext>
            </a:extLst>
          </p:cNvPr>
          <p:cNvSpPr txBox="1"/>
          <p:nvPr/>
        </p:nvSpPr>
        <p:spPr>
          <a:xfrm>
            <a:off x="3359912" y="4138606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きた     の    たけし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C71C9F6-CE53-4CFB-A37C-7DCFCCA55BD3}"/>
              </a:ext>
            </a:extLst>
          </p:cNvPr>
          <p:cNvSpPr txBox="1"/>
          <p:nvPr/>
        </p:nvSpPr>
        <p:spPr>
          <a:xfrm>
            <a:off x="3359912" y="479115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みや   ざき   はやお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C22D5A1-9A98-43C9-8921-F6AB4094BB4A}"/>
              </a:ext>
            </a:extLst>
          </p:cNvPr>
          <p:cNvSpPr txBox="1"/>
          <p:nvPr/>
        </p:nvSpPr>
        <p:spPr>
          <a:xfrm>
            <a:off x="3359912" y="5456541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 </a:t>
            </a:r>
            <a:r>
              <a:rPr lang="ja-JP" sz="1200">
                <a:ea typeface="ＭＳ Ｐゴシック"/>
                <a:cs typeface="+mn-lt"/>
              </a:rPr>
              <a:t>い    たみ    じゅう  </a:t>
            </a:r>
            <a:r>
              <a:rPr lang="ja-JP" altLang="en-US" sz="120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ぞう</a:t>
            </a:r>
            <a:endParaRPr lang="ja-JP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11675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78787" y="891267"/>
            <a:ext cx="6980469" cy="1657573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太宰治が書いた小説のタイトルは、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Calibri"/>
              </a:rPr>
              <a:t>   だざい   おさむ        か                 しょうせつ </a:t>
            </a:r>
            <a:br>
              <a:rPr lang="ja-JP" altLang="en-US" sz="1600" dirty="0">
                <a:latin typeface="MS PGothic"/>
                <a:ea typeface="MS PGothic"/>
                <a:cs typeface="Calibri"/>
              </a:rPr>
            </a:br>
            <a:r>
              <a:rPr lang="en-US" altLang="ja-JP" sz="3600" dirty="0">
                <a:latin typeface="MS PGothic"/>
                <a:ea typeface="+mj-lt"/>
              </a:rPr>
              <a:t>『</a:t>
            </a:r>
            <a:r>
              <a:rPr lang="ja-JP" sz="3600" dirty="0">
                <a:latin typeface="MS PGothic"/>
                <a:ea typeface="MS PGothic"/>
              </a:rPr>
              <a:t>＜何＞メロス</a:t>
            </a:r>
            <a:r>
              <a:rPr lang="en-US" altLang="ja-JP" sz="3600" dirty="0">
                <a:latin typeface="MS PGothic"/>
                <a:ea typeface="+mj-lt"/>
              </a:rPr>
              <a:t>』</a:t>
            </a:r>
            <a:r>
              <a:rPr lang="ja-JP" sz="3600" dirty="0">
                <a:latin typeface="MS PGothic"/>
                <a:ea typeface="MS PGothic"/>
              </a:rPr>
              <a:t>？</a:t>
            </a:r>
            <a:br>
              <a:rPr lang="ja-JP" sz="3600" dirty="0">
                <a:latin typeface="MS PGothic"/>
                <a:ea typeface="MS PGothic"/>
              </a:rPr>
            </a:br>
            <a:r>
              <a:rPr lang="ja-JP" altLang="en-US" sz="1600" dirty="0">
                <a:latin typeface="MS PGothic"/>
                <a:ea typeface="MS PGothic"/>
              </a:rPr>
              <a:t>                なに</a:t>
            </a:r>
            <a:endParaRPr lang="ja-JP" sz="1600" dirty="0">
              <a:latin typeface="MS PGothic"/>
              <a:ea typeface="MS PGothic"/>
            </a:endParaRPr>
          </a:p>
        </p:txBody>
      </p:sp>
      <p:sp>
        <p:nvSpPr>
          <p:cNvPr id="10" name="コンテンツ プレースホルダー 2">
            <a:extLst>
              <a:ext uri="{FF2B5EF4-FFF2-40B4-BE49-F238E27FC236}">
                <a16:creationId xmlns:a16="http://schemas.microsoft.com/office/drawing/2014/main" id="{0E629308-EEC4-4EA4-8DDD-F97B0F0B1BDB}"/>
              </a:ext>
            </a:extLst>
          </p:cNvPr>
          <p:cNvSpPr txBox="1">
            <a:spLocks/>
          </p:cNvSpPr>
          <p:nvPr/>
        </p:nvSpPr>
        <p:spPr>
          <a:xfrm>
            <a:off x="2802544" y="2996537"/>
            <a:ext cx="5383747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進め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 走れ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行け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がんばれ</a:t>
            </a:r>
            <a:endParaRPr lang="ja-JP" altLang="en-US">
              <a:latin typeface="MS PGothic"/>
              <a:ea typeface="MS PGothic"/>
              <a:cs typeface="Calibri"/>
            </a:endParaRPr>
          </a:p>
        </p:txBody>
      </p:sp>
      <p:sp>
        <p:nvSpPr>
          <p:cNvPr id="12" name="楕円 4">
            <a:extLst>
              <a:ext uri="{FF2B5EF4-FFF2-40B4-BE49-F238E27FC236}">
                <a16:creationId xmlns:a16="http://schemas.microsoft.com/office/drawing/2014/main" id="{802BBDF9-1824-4CE0-B70A-E1F5EBA801E0}"/>
              </a:ext>
            </a:extLst>
          </p:cNvPr>
          <p:cNvSpPr/>
          <p:nvPr/>
        </p:nvSpPr>
        <p:spPr>
          <a:xfrm>
            <a:off x="2782789" y="366074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C15D5DD-06FA-48FA-8357-686CC1AF1A30}"/>
              </a:ext>
            </a:extLst>
          </p:cNvPr>
          <p:cNvSpPr txBox="1"/>
          <p:nvPr/>
        </p:nvSpPr>
        <p:spPr>
          <a:xfrm>
            <a:off x="3359912" y="3444936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すす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B81D78E-AD93-48B9-9E6E-2C488B764B40}"/>
              </a:ext>
            </a:extLst>
          </p:cNvPr>
          <p:cNvSpPr txBox="1"/>
          <p:nvPr/>
        </p:nvSpPr>
        <p:spPr>
          <a:xfrm>
            <a:off x="3359912" y="4110325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はし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C71C9F6-CE53-4CFB-A37C-7DCFCCA55BD3}"/>
              </a:ext>
            </a:extLst>
          </p:cNvPr>
          <p:cNvSpPr txBox="1"/>
          <p:nvPr/>
        </p:nvSpPr>
        <p:spPr>
          <a:xfrm>
            <a:off x="3359912" y="476287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い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C22D5A1-9A98-43C9-8921-F6AB4094BB4A}"/>
              </a:ext>
            </a:extLst>
          </p:cNvPr>
          <p:cNvSpPr txBox="1"/>
          <p:nvPr/>
        </p:nvSpPr>
        <p:spPr>
          <a:xfrm>
            <a:off x="3359912" y="5428260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2829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97185" y="891267"/>
            <a:ext cx="7943671" cy="1657573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小林多喜二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が書いた小説のタイトルは、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Calibri"/>
              </a:rPr>
              <a:t>  こばやし       たきじ                 か                  しょうせつ </a:t>
            </a:r>
            <a:br>
              <a:rPr lang="ja-JP" altLang="en-US" sz="1600" dirty="0">
                <a:latin typeface="MS PGothic"/>
                <a:ea typeface="MS PGothic"/>
                <a:cs typeface="Calibri"/>
              </a:rPr>
            </a:br>
            <a:r>
              <a:rPr lang="en-US" altLang="ja-JP" sz="3600" dirty="0">
                <a:latin typeface="MS PGothic"/>
                <a:ea typeface="+mj-lt"/>
              </a:rPr>
              <a:t>『</a:t>
            </a:r>
            <a:r>
              <a:rPr lang="ja-JP" sz="3600" dirty="0">
                <a:latin typeface="MS PGothic"/>
                <a:ea typeface="MS PGothic"/>
              </a:rPr>
              <a:t>＜何＞</a:t>
            </a:r>
            <a:r>
              <a:rPr lang="ja-JP" altLang="en-US" sz="3600" dirty="0">
                <a:latin typeface="MS PGothic"/>
                <a:ea typeface="MS PGothic"/>
              </a:rPr>
              <a:t>工</a:t>
            </a:r>
            <a:r>
              <a:rPr lang="ja-JP" sz="3600" dirty="0">
                <a:latin typeface="MS PGothic"/>
                <a:ea typeface="MS PGothic"/>
              </a:rPr>
              <a:t>船</a:t>
            </a:r>
            <a:r>
              <a:rPr lang="en-US" altLang="ja-JP" sz="3600" dirty="0">
                <a:latin typeface="MS PGothic"/>
                <a:ea typeface="+mj-lt"/>
              </a:rPr>
              <a:t>』</a:t>
            </a:r>
            <a:r>
              <a:rPr lang="ja-JP" sz="3600" dirty="0">
                <a:latin typeface="MS PGothic"/>
                <a:ea typeface="MS PGothic"/>
              </a:rPr>
              <a:t>？</a:t>
            </a:r>
            <a:br>
              <a:rPr lang="ja-JP" sz="3600" dirty="0">
                <a:latin typeface="MS PGothic"/>
                <a:ea typeface="MS PGothic"/>
              </a:rPr>
            </a:br>
            <a:r>
              <a:rPr lang="ja-JP" altLang="en-US" sz="1600" dirty="0">
                <a:latin typeface="MS PGothic"/>
                <a:ea typeface="MS PGothic"/>
              </a:rPr>
              <a:t>               なに           こうせん</a:t>
            </a:r>
            <a:endParaRPr lang="ja-JP" sz="1600" dirty="0">
              <a:latin typeface="MS PGothic"/>
              <a:ea typeface="MS PGothic"/>
            </a:endParaRPr>
          </a:p>
        </p:txBody>
      </p:sp>
      <p:sp>
        <p:nvSpPr>
          <p:cNvPr id="10" name="コンテンツ プレースホルダー 2">
            <a:extLst>
              <a:ext uri="{FF2B5EF4-FFF2-40B4-BE49-F238E27FC236}">
                <a16:creationId xmlns:a16="http://schemas.microsoft.com/office/drawing/2014/main" id="{0E629308-EEC4-4EA4-8DDD-F97B0F0B1BDB}"/>
              </a:ext>
            </a:extLst>
          </p:cNvPr>
          <p:cNvSpPr txBox="1">
            <a:spLocks/>
          </p:cNvSpPr>
          <p:nvPr/>
        </p:nvSpPr>
        <p:spPr>
          <a:xfrm>
            <a:off x="2802544" y="2996537"/>
            <a:ext cx="5383747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かに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えび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いか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たこ</a:t>
            </a:r>
            <a:endParaRPr lang="ja-JP" altLang="en-US">
              <a:latin typeface="MS PGothic"/>
              <a:ea typeface="MS PGothic"/>
              <a:cs typeface="Calibri"/>
            </a:endParaRPr>
          </a:p>
        </p:txBody>
      </p:sp>
      <p:sp>
        <p:nvSpPr>
          <p:cNvPr id="12" name="楕円 4">
            <a:extLst>
              <a:ext uri="{FF2B5EF4-FFF2-40B4-BE49-F238E27FC236}">
                <a16:creationId xmlns:a16="http://schemas.microsoft.com/office/drawing/2014/main" id="{802BBDF9-1824-4CE0-B70A-E1F5EBA801E0}"/>
              </a:ext>
            </a:extLst>
          </p:cNvPr>
          <p:cNvSpPr/>
          <p:nvPr/>
        </p:nvSpPr>
        <p:spPr>
          <a:xfrm>
            <a:off x="2782789" y="299292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20953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32034" y="1061256"/>
            <a:ext cx="7683750" cy="1716291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日本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人で２人目にノーベル文学賞を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にほんじん</a:t>
            </a:r>
            <a:r>
              <a:rPr lang="ja-JP" sz="1600" b="1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b="1">
                <a:latin typeface="MS PGothic"/>
                <a:ea typeface="MS PGothic"/>
                <a:cs typeface="+mj-lt"/>
              </a:rPr>
              <a:t>    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</a:t>
            </a:r>
            <a:r>
              <a:rPr lang="ja-JP" sz="1600">
                <a:latin typeface="MS PGothic"/>
                <a:ea typeface="MS PGothic"/>
                <a:cs typeface="+mj-lt"/>
              </a:rPr>
              <a:t>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ふたりめ                                            ぶんがくしょう</a:t>
            </a:r>
            <a:r>
              <a:rPr lang="ja-JP" altLang="en-US" sz="1600" dirty="0">
                <a:latin typeface="MS PGothic"/>
                <a:ea typeface="MS PGothic"/>
                <a:cs typeface="Calibri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Calibri"/>
              </a:rPr>
            </a:br>
            <a:r>
              <a:rPr lang="ja-JP" sz="3600" dirty="0">
                <a:latin typeface="MS PGothic"/>
                <a:ea typeface="MS PGothic"/>
                <a:cs typeface="Calibri"/>
              </a:rPr>
              <a:t>とった小説家は誰ですか？</a:t>
            </a:r>
            <a:br>
              <a:rPr lang="ja-JP" sz="3600" dirty="0">
                <a:latin typeface="MS PGothic"/>
                <a:ea typeface="MS PGothic"/>
                <a:cs typeface="Calibri"/>
              </a:rPr>
            </a:br>
            <a:r>
              <a:rPr lang="ja-JP" sz="1600" dirty="0">
                <a:latin typeface="MS PGothic"/>
                <a:ea typeface="MS PGothic"/>
                <a:cs typeface="Calibri"/>
              </a:rPr>
              <a:t>                     しょうせつ</a:t>
            </a:r>
            <a:r>
              <a:rPr lang="ja-JP" altLang="en-US" sz="1600" dirty="0">
                <a:latin typeface="MS PGothic"/>
                <a:ea typeface="MS PGothic"/>
                <a:cs typeface="Calibri"/>
              </a:rPr>
              <a:t>か</a:t>
            </a:r>
            <a:r>
              <a:rPr lang="ja-JP" sz="1600" dirty="0">
                <a:latin typeface="MS PGothic"/>
                <a:ea typeface="MS PGothic"/>
                <a:cs typeface="Calibri"/>
              </a:rPr>
              <a:t>     </a:t>
            </a:r>
            <a:r>
              <a:rPr lang="ja-JP" altLang="en-US" sz="1600" dirty="0">
                <a:latin typeface="MS PGothic"/>
                <a:ea typeface="MS PGothic"/>
                <a:cs typeface="Calibri"/>
              </a:rPr>
              <a:t> </a:t>
            </a:r>
            <a:r>
              <a:rPr lang="ja-JP" sz="1600" dirty="0">
                <a:latin typeface="MS PGothic"/>
                <a:ea typeface="MS PGothic"/>
                <a:cs typeface="Calibri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Calibri"/>
              </a:rPr>
              <a:t>    だれ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井上靖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安部公房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谷崎潤一郎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大</a:t>
            </a:r>
            <a:r>
              <a:rPr lang="ja-JP">
                <a:latin typeface="MS PGothic"/>
                <a:ea typeface="MS PGothic"/>
                <a:cs typeface="+mn-lt"/>
              </a:rPr>
              <a:t>江健三郎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6590" y="495577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12612" y="3455729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いの    うえ    やすし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477F0F-3CA2-480C-8718-48B1E673D4BF}"/>
              </a:ext>
            </a:extLst>
          </p:cNvPr>
          <p:cNvSpPr txBox="1"/>
          <p:nvPr/>
        </p:nvSpPr>
        <p:spPr>
          <a:xfrm>
            <a:off x="3312612" y="4121118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あ        べ      こう     ぼう</a:t>
            </a:r>
            <a:endParaRPr lang="ja-JP" altLang="en-US" sz="1200">
              <a:ea typeface="ＭＳ Ｐゴシック" panose="020B0600070205080204" pitchFamily="34" charset="-128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D74A20-8D6A-44E8-8B59-7E256A253E5A}"/>
              </a:ext>
            </a:extLst>
          </p:cNvPr>
          <p:cNvSpPr txBox="1"/>
          <p:nvPr/>
        </p:nvSpPr>
        <p:spPr>
          <a:xfrm>
            <a:off x="3312612" y="477366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たに   ざき    じゅん  いち   ろう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249583-BEE1-4BC7-83D0-60EA3EC8EDD7}"/>
              </a:ext>
            </a:extLst>
          </p:cNvPr>
          <p:cNvSpPr txBox="1"/>
          <p:nvPr/>
        </p:nvSpPr>
        <p:spPr>
          <a:xfrm>
            <a:off x="3312612" y="5439053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おお       え      けん  ざぶ    ろう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1733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コンテンツ プレースホルダー 2">
            <a:extLst>
              <a:ext uri="{FF2B5EF4-FFF2-40B4-BE49-F238E27FC236}">
                <a16:creationId xmlns:a16="http://schemas.microsoft.com/office/drawing/2014/main" id="{CCAF3ECD-FB65-4EAC-951A-B7C8444F6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025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山道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とうげ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深い森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長いトンネル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1399" y="708629"/>
            <a:ext cx="7819963" cy="2184502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川端康成の小説</a:t>
            </a:r>
            <a:r>
              <a:rPr lang="en-US" altLang="ja-JP" sz="3200" dirty="0">
                <a:latin typeface="MS PGothic"/>
                <a:ea typeface="+mj-lt"/>
                <a:cs typeface="+mj-lt"/>
              </a:rPr>
              <a:t>『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雪国</a:t>
            </a:r>
            <a:r>
              <a:rPr lang="en-US" altLang="ja-JP" sz="3200" dirty="0">
                <a:latin typeface="MS PGothic"/>
                <a:ea typeface="+mj-lt"/>
                <a:cs typeface="+mj-lt"/>
              </a:rPr>
              <a:t>』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のはじまりの文は、</a:t>
            </a:r>
            <a:endParaRPr lang="ja-JP" altLang="en-US" sz="1400" dirty="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かわばた  やすなり          しょうせつ         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ゆ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きぐに                                                  ぶん</a:t>
            </a:r>
            <a:r>
              <a:rPr lang="ja-JP" altLang="en-US" sz="1400" dirty="0">
                <a:latin typeface="MS PGothic"/>
                <a:ea typeface="MS PGothic"/>
                <a:cs typeface="Calibri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Calibri"/>
              </a:rPr>
            </a:br>
            <a:r>
              <a:rPr lang="ja-JP" sz="3200" dirty="0">
                <a:latin typeface="MS PGothic"/>
                <a:ea typeface="MS PGothic"/>
                <a:cs typeface="Calibri"/>
              </a:rPr>
              <a:t>「国境の＜何＞をぬけると雪国であった」？</a:t>
            </a:r>
            <a:br>
              <a:rPr lang="ja-JP" sz="3200" dirty="0">
                <a:latin typeface="MS PGothic"/>
                <a:ea typeface="MS PGothic"/>
                <a:cs typeface="Calibri"/>
              </a:rPr>
            </a:br>
            <a:r>
              <a:rPr lang="ja-JP" altLang="en-US" sz="1400" dirty="0">
                <a:latin typeface="MS PGothic"/>
                <a:ea typeface="MS PGothic"/>
                <a:cs typeface="Calibri"/>
              </a:rPr>
              <a:t>     こっきょう                  なに                                          ゆきぐに</a:t>
            </a:r>
            <a:endParaRPr lang="ja-JP" altLang="en-US" sz="14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11" name="楕円 4">
            <a:extLst>
              <a:ext uri="{FF2B5EF4-FFF2-40B4-BE49-F238E27FC236}">
                <a16:creationId xmlns:a16="http://schemas.microsoft.com/office/drawing/2014/main" id="{9A9E5B63-4F2C-43CE-913D-A58A0C5C923F}"/>
              </a:ext>
            </a:extLst>
          </p:cNvPr>
          <p:cNvSpPr/>
          <p:nvPr/>
        </p:nvSpPr>
        <p:spPr>
          <a:xfrm>
            <a:off x="2757924" y="495867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496D9C-E56B-4816-9877-4654B33FFD5E}"/>
              </a:ext>
            </a:extLst>
          </p:cNvPr>
          <p:cNvSpPr txBox="1"/>
          <p:nvPr/>
        </p:nvSpPr>
        <p:spPr>
          <a:xfrm>
            <a:off x="3359912" y="3444936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やま    みち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F87B7CD-D5D4-45AF-9115-D47075C585F2}"/>
              </a:ext>
            </a:extLst>
          </p:cNvPr>
          <p:cNvSpPr txBox="1"/>
          <p:nvPr/>
        </p:nvSpPr>
        <p:spPr>
          <a:xfrm>
            <a:off x="3359912" y="4110325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9B6FDE8-1AD1-47D2-9121-FEB63E6D2ACF}"/>
              </a:ext>
            </a:extLst>
          </p:cNvPr>
          <p:cNvSpPr txBox="1"/>
          <p:nvPr/>
        </p:nvSpPr>
        <p:spPr>
          <a:xfrm>
            <a:off x="3359912" y="476287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ふか             もり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F6D4F25-6F9C-4882-BF14-D6EFBEBFF88B}"/>
              </a:ext>
            </a:extLst>
          </p:cNvPr>
          <p:cNvSpPr txBox="1"/>
          <p:nvPr/>
        </p:nvSpPr>
        <p:spPr>
          <a:xfrm>
            <a:off x="3359912" y="5428260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なが</a:t>
            </a:r>
            <a:endParaRPr lang="ja-JP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9665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コンテンツ プレースホルダー 2">
            <a:extLst>
              <a:ext uri="{FF2B5EF4-FFF2-40B4-BE49-F238E27FC236}">
                <a16:creationId xmlns:a16="http://schemas.microsoft.com/office/drawing/2014/main" id="{CCAF3ECD-FB65-4EAC-951A-B7C8444F6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56297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</a:t>
            </a:r>
            <a:r>
              <a:rPr lang="ja-JP" dirty="0">
                <a:latin typeface="MS PGothic"/>
                <a:ea typeface="MS PGothic"/>
                <a:cs typeface="+mn-lt"/>
              </a:rPr>
              <a:t>死ぬ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 別れる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 結婚する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二人で外国に行く</a:t>
            </a:r>
            <a:endParaRPr lang="en-US" altLang="ja-JP" dirty="0">
              <a:latin typeface="MS PGothic"/>
              <a:ea typeface="MS PGothic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1399" y="708629"/>
            <a:ext cx="7819963" cy="2184502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川端康成の小説</a:t>
            </a:r>
            <a:r>
              <a:rPr lang="en-US" altLang="ja-JP" sz="3200" dirty="0">
                <a:latin typeface="MS PGothic"/>
                <a:ea typeface="+mj-lt"/>
                <a:cs typeface="+mj-lt"/>
              </a:rPr>
              <a:t>『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伊豆の踊子</a:t>
            </a:r>
            <a:r>
              <a:rPr lang="en-US" altLang="ja-JP" sz="3200" dirty="0">
                <a:latin typeface="MS PGothic"/>
                <a:ea typeface="+mj-lt"/>
                <a:cs typeface="+mj-lt"/>
              </a:rPr>
              <a:t>』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で、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400">
                <a:latin typeface="MS PGothic"/>
                <a:ea typeface="MS PGothic"/>
                <a:cs typeface="+mj-lt"/>
              </a:rPr>
              <a:t> かわばた  やすなり          しょうせつ          いず               おどりこ                   </a:t>
            </a:r>
            <a:r>
              <a:rPr lang="ja-JP" altLang="en-US" sz="1400" dirty="0">
                <a:latin typeface="MS PGothic"/>
                <a:ea typeface="MS PGothic"/>
                <a:cs typeface="Calibri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Calibri"/>
              </a:rPr>
            </a:br>
            <a:r>
              <a:rPr lang="ja-JP" altLang="en-US" sz="3200">
                <a:latin typeface="MS PGothic"/>
                <a:ea typeface="MS PGothic"/>
                <a:cs typeface="Calibri"/>
              </a:rPr>
              <a:t>主人公と踊り子は最後にどうなりましたか？</a:t>
            </a:r>
            <a:r>
              <a:rPr lang="ja-JP" altLang="en-US" sz="3200" dirty="0">
                <a:latin typeface="MS PGothic"/>
                <a:ea typeface="MS PGothic"/>
                <a:cs typeface="Calibri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Calibri"/>
              </a:rPr>
            </a:br>
            <a:r>
              <a:rPr lang="ja-JP" altLang="en-US" sz="1400">
                <a:latin typeface="MS PGothic"/>
                <a:ea typeface="MS PGothic"/>
                <a:cs typeface="Calibri"/>
              </a:rPr>
              <a:t>  しゅじんこう            おど         こ            さいご</a:t>
            </a:r>
            <a:endParaRPr lang="ja-JP" altLang="en-US" sz="1400">
              <a:latin typeface="MS PGothic"/>
              <a:ea typeface="MS PGothic"/>
              <a:cs typeface="+mj-lt"/>
            </a:endParaRPr>
          </a:p>
        </p:txBody>
      </p:sp>
      <p:sp>
        <p:nvSpPr>
          <p:cNvPr id="11" name="楕円 4">
            <a:extLst>
              <a:ext uri="{FF2B5EF4-FFF2-40B4-BE49-F238E27FC236}">
                <a16:creationId xmlns:a16="http://schemas.microsoft.com/office/drawing/2014/main" id="{9A9E5B63-4F2C-43CE-913D-A58A0C5C923F}"/>
              </a:ext>
            </a:extLst>
          </p:cNvPr>
          <p:cNvSpPr/>
          <p:nvPr/>
        </p:nvSpPr>
        <p:spPr>
          <a:xfrm>
            <a:off x="2745969" y="366757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496D9C-E56B-4816-9877-4654B33FFD5E}"/>
              </a:ext>
            </a:extLst>
          </p:cNvPr>
          <p:cNvSpPr txBox="1"/>
          <p:nvPr/>
        </p:nvSpPr>
        <p:spPr>
          <a:xfrm>
            <a:off x="3313665" y="3444936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し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F87B7CD-D5D4-45AF-9115-D47075C585F2}"/>
              </a:ext>
            </a:extLst>
          </p:cNvPr>
          <p:cNvSpPr txBox="1"/>
          <p:nvPr/>
        </p:nvSpPr>
        <p:spPr>
          <a:xfrm>
            <a:off x="3313665" y="4110325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わか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9B6FDE8-1AD1-47D2-9121-FEB63E6D2ACF}"/>
              </a:ext>
            </a:extLst>
          </p:cNvPr>
          <p:cNvSpPr txBox="1"/>
          <p:nvPr/>
        </p:nvSpPr>
        <p:spPr>
          <a:xfrm>
            <a:off x="3313665" y="476287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けっ   こん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F6D4F25-6F9C-4882-BF14-D6EFBEBFF88B}"/>
              </a:ext>
            </a:extLst>
          </p:cNvPr>
          <p:cNvSpPr txBox="1"/>
          <p:nvPr/>
        </p:nvSpPr>
        <p:spPr>
          <a:xfrm>
            <a:off x="3326507" y="5415417"/>
            <a:ext cx="314322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ふた</a:t>
            </a:r>
            <a:r>
              <a:rPr lang="ja-JP" altLang="en-US" sz="1200">
                <a:ea typeface="ＭＳ Ｐゴシック"/>
                <a:cs typeface="+mn-lt"/>
              </a:rPr>
              <a:t>り                      がいこく                      い</a:t>
            </a:r>
            <a:endParaRPr lang="ja-JP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51831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80664" y="891267"/>
            <a:ext cx="7596917" cy="1657573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安部公房が書いた小説のタイトルは、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Calibri"/>
              </a:rPr>
              <a:t>    あべ      こうぼう           か                しょうせつ </a:t>
            </a:r>
            <a:br>
              <a:rPr lang="ja-JP" altLang="en-US" sz="1600" dirty="0">
                <a:latin typeface="MS PGothic"/>
                <a:ea typeface="MS PGothic"/>
                <a:cs typeface="Calibri"/>
              </a:rPr>
            </a:br>
            <a:r>
              <a:rPr lang="en-US" altLang="ja-JP" sz="3600" dirty="0">
                <a:latin typeface="MS PGothic"/>
                <a:ea typeface="+mj-lt"/>
              </a:rPr>
              <a:t>『</a:t>
            </a:r>
            <a:r>
              <a:rPr lang="ja-JP" sz="3600" dirty="0">
                <a:latin typeface="MS PGothic"/>
                <a:ea typeface="MS PGothic"/>
              </a:rPr>
              <a:t>＜何＞の女</a:t>
            </a:r>
            <a:r>
              <a:rPr lang="en-US" altLang="ja-JP" sz="3600" dirty="0">
                <a:latin typeface="MS PGothic"/>
                <a:ea typeface="+mj-lt"/>
              </a:rPr>
              <a:t>』</a:t>
            </a:r>
            <a:r>
              <a:rPr lang="ja-JP" sz="3600" dirty="0">
                <a:latin typeface="MS PGothic"/>
                <a:ea typeface="MS PGothic"/>
              </a:rPr>
              <a:t>？</a:t>
            </a:r>
            <a:br>
              <a:rPr lang="ja-JP" sz="3600" dirty="0">
                <a:latin typeface="MS PGothic"/>
                <a:ea typeface="MS PGothic"/>
              </a:rPr>
            </a:br>
            <a:r>
              <a:rPr lang="ja-JP" altLang="en-US" sz="1600" dirty="0">
                <a:latin typeface="MS PGothic"/>
                <a:ea typeface="MS PGothic"/>
              </a:rPr>
              <a:t>                なに              おんな</a:t>
            </a:r>
            <a:endParaRPr lang="ja-JP" sz="1600" dirty="0">
              <a:latin typeface="MS PGothic"/>
              <a:ea typeface="MS PGothic"/>
            </a:endParaRPr>
          </a:p>
        </p:txBody>
      </p:sp>
      <p:sp>
        <p:nvSpPr>
          <p:cNvPr id="10" name="コンテンツ プレースホルダー 2">
            <a:extLst>
              <a:ext uri="{FF2B5EF4-FFF2-40B4-BE49-F238E27FC236}">
                <a16:creationId xmlns:a16="http://schemas.microsoft.com/office/drawing/2014/main" id="{0E629308-EEC4-4EA4-8DDD-F97B0F0B1BDB}"/>
              </a:ext>
            </a:extLst>
          </p:cNvPr>
          <p:cNvSpPr txBox="1">
            <a:spLocks/>
          </p:cNvSpPr>
          <p:nvPr/>
        </p:nvSpPr>
        <p:spPr>
          <a:xfrm>
            <a:off x="2802544" y="2996537"/>
            <a:ext cx="5383747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砂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幻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夜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冬</a:t>
            </a:r>
            <a:endParaRPr lang="ja-JP" altLang="en-US" dirty="0">
              <a:latin typeface="MS PGothic"/>
              <a:ea typeface="MS PGothic"/>
              <a:cs typeface="Calibri"/>
            </a:endParaRPr>
          </a:p>
        </p:txBody>
      </p:sp>
      <p:sp>
        <p:nvSpPr>
          <p:cNvPr id="12" name="楕円 4">
            <a:extLst>
              <a:ext uri="{FF2B5EF4-FFF2-40B4-BE49-F238E27FC236}">
                <a16:creationId xmlns:a16="http://schemas.microsoft.com/office/drawing/2014/main" id="{802BBDF9-1824-4CE0-B70A-E1F5EBA801E0}"/>
              </a:ext>
            </a:extLst>
          </p:cNvPr>
          <p:cNvSpPr/>
          <p:nvPr/>
        </p:nvSpPr>
        <p:spPr>
          <a:xfrm>
            <a:off x="2782789" y="299893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C15D5DD-06FA-48FA-8357-686CC1AF1A30}"/>
              </a:ext>
            </a:extLst>
          </p:cNvPr>
          <p:cNvSpPr txBox="1"/>
          <p:nvPr/>
        </p:nvSpPr>
        <p:spPr>
          <a:xfrm>
            <a:off x="3312777" y="3492071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すな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B81D78E-AD93-48B9-9E6E-2C488B764B40}"/>
              </a:ext>
            </a:extLst>
          </p:cNvPr>
          <p:cNvSpPr txBox="1"/>
          <p:nvPr/>
        </p:nvSpPr>
        <p:spPr>
          <a:xfrm>
            <a:off x="3312777" y="4157460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まぼろし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C71C9F6-CE53-4CFB-A37C-7DCFCCA55BD3}"/>
              </a:ext>
            </a:extLst>
          </p:cNvPr>
          <p:cNvSpPr txBox="1"/>
          <p:nvPr/>
        </p:nvSpPr>
        <p:spPr>
          <a:xfrm>
            <a:off x="3312777" y="481000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よる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C22D5A1-9A98-43C9-8921-F6AB4094BB4A}"/>
              </a:ext>
            </a:extLst>
          </p:cNvPr>
          <p:cNvSpPr txBox="1"/>
          <p:nvPr/>
        </p:nvSpPr>
        <p:spPr>
          <a:xfrm>
            <a:off x="3312777" y="5475395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ふゆ</a:t>
            </a:r>
            <a:endParaRPr lang="ja-JP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82817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8025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みか</a:t>
            </a:r>
            <a:r>
              <a:rPr lang="ja-JP" altLang="en-US">
                <a:latin typeface="MS PGothic"/>
                <a:ea typeface="MS PGothic"/>
                <a:cs typeface="+mn-lt"/>
              </a:rPr>
              <a:t>ん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りんご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ばなな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いちご</a:t>
            </a:r>
            <a:endParaRPr lang="ja-JP" altLang="en-US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83690" y="432595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9" name="タイトル 3">
            <a:extLst>
              <a:ext uri="{FF2B5EF4-FFF2-40B4-BE49-F238E27FC236}">
                <a16:creationId xmlns:a16="http://schemas.microsoft.com/office/drawing/2014/main" id="{608F28D0-8675-453F-BF66-6A3924482D27}"/>
              </a:ext>
            </a:extLst>
          </p:cNvPr>
          <p:cNvSpPr txBox="1">
            <a:spLocks/>
          </p:cNvSpPr>
          <p:nvPr/>
        </p:nvSpPr>
        <p:spPr>
          <a:xfrm>
            <a:off x="610029" y="916952"/>
            <a:ext cx="7648505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小説『キッチン』などを書いた小説家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の</a:t>
            </a:r>
            <a:endParaRPr lang="ja-JP" altLang="en-US" sz="3600">
              <a:latin typeface="Calibri"/>
              <a:ea typeface="MS PGothic"/>
              <a:cs typeface="+mj-lt"/>
            </a:endParaRPr>
          </a:p>
          <a:p>
            <a:pPr algn="l"/>
            <a:r>
              <a:rPr lang="ja-JP" altLang="en-US" sz="1600">
                <a:latin typeface="MS PGothic"/>
                <a:ea typeface="MS PGothic"/>
                <a:cs typeface="+mj-lt"/>
              </a:rPr>
              <a:t> しょうせつ                                                       か                  しょうせつか</a:t>
            </a:r>
            <a:endParaRPr lang="ja-JP" altLang="en-US" sz="3600" dirty="0">
              <a:latin typeface="Calibri"/>
              <a:ea typeface="MS PGothic"/>
              <a:cs typeface="Calibri"/>
            </a:endParaRPr>
          </a:p>
          <a:p>
            <a:pPr algn="l"/>
            <a:r>
              <a:rPr lang="ja-JP" altLang="en-US" sz="3600">
                <a:latin typeface="MS PGothic"/>
                <a:ea typeface="MS PGothic"/>
                <a:cs typeface="Calibri"/>
              </a:rPr>
              <a:t>名前は、「よしもと＜何＞」？</a:t>
            </a:r>
            <a:endParaRPr lang="en-US" sz="3600">
              <a:ea typeface="+mj-lt"/>
              <a:cs typeface="+mj-lt"/>
            </a:endParaRPr>
          </a:p>
          <a:p>
            <a:pPr algn="l"/>
            <a:r>
              <a:rPr lang="ja-JP" sz="1600">
                <a:latin typeface="MS PGothic"/>
                <a:ea typeface="MS PGothic"/>
                <a:cs typeface="Calibri"/>
              </a:rPr>
              <a:t>   なまえ                                                 </a:t>
            </a:r>
            <a:r>
              <a:rPr lang="ja-JP" altLang="en-US" sz="1600">
                <a:latin typeface="MS PGothic"/>
                <a:ea typeface="MS PGothic"/>
                <a:cs typeface="Calibri"/>
              </a:rPr>
              <a:t>  </a:t>
            </a:r>
            <a:r>
              <a:rPr lang="ja-JP" sz="1600">
                <a:latin typeface="MS PGothic"/>
                <a:ea typeface="MS PGothic"/>
                <a:cs typeface="Calibri"/>
              </a:rPr>
              <a:t>な</a:t>
            </a:r>
            <a:r>
              <a:rPr lang="ja-JP" altLang="en-US" sz="1600">
                <a:latin typeface="MS PGothic"/>
                <a:ea typeface="MS PGothic"/>
                <a:cs typeface="Calibri"/>
              </a:rPr>
              <a:t>に    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74375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52582" y="891267"/>
            <a:ext cx="7699660" cy="1657573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日本で一番古い歌集と言われている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Calibri"/>
              </a:rPr>
              <a:t>    にほん         いちばん  ふる        かし</a:t>
            </a:r>
            <a:r>
              <a:rPr lang="ja-JP" altLang="en-US" sz="1600" dirty="0" err="1">
                <a:latin typeface="MS PGothic"/>
                <a:ea typeface="MS PGothic"/>
                <a:cs typeface="Calibri"/>
              </a:rPr>
              <a:t>ゅう</a:t>
            </a:r>
            <a:r>
              <a:rPr lang="ja-JP" altLang="en-US" sz="1600" dirty="0">
                <a:latin typeface="MS PGothic"/>
                <a:ea typeface="MS PGothic"/>
                <a:cs typeface="Calibri"/>
              </a:rPr>
              <a:t>           い</a:t>
            </a:r>
            <a:br>
              <a:rPr lang="ja-JP" altLang="en-US" sz="1600" dirty="0">
                <a:latin typeface="MS PGothic"/>
                <a:ea typeface="MS PGothic"/>
                <a:cs typeface="Calibri"/>
              </a:rPr>
            </a:br>
            <a:r>
              <a:rPr lang="ja-JP" altLang="en-US" sz="3600" dirty="0">
                <a:latin typeface="MS PGothic"/>
                <a:ea typeface="MS PGothic"/>
              </a:rPr>
              <a:t>のは、何という名前ですか？</a:t>
            </a:r>
            <a:r>
              <a:rPr lang="ja-JP" altLang="en-US" sz="1600" dirty="0">
                <a:latin typeface="MS PGothic"/>
                <a:ea typeface="MS PGothic"/>
              </a:rPr>
              <a:t> </a:t>
            </a:r>
            <a:br>
              <a:rPr lang="ja-JP" altLang="en-US" sz="1600" dirty="0">
                <a:latin typeface="MS PGothic"/>
                <a:ea typeface="MS PGothic"/>
              </a:rPr>
            </a:br>
            <a:r>
              <a:rPr lang="ja-JP" altLang="en-US" sz="1600" dirty="0">
                <a:latin typeface="MS PGothic"/>
                <a:ea typeface="MS PGothic"/>
              </a:rPr>
              <a:t>                     なん                     なまえ</a:t>
            </a:r>
            <a:endParaRPr lang="en-US" altLang="ja-JP" sz="1600" dirty="0">
              <a:latin typeface="MS PGothic"/>
              <a:ea typeface="MS PGothic"/>
            </a:endParaRPr>
          </a:p>
        </p:txBody>
      </p:sp>
      <p:sp>
        <p:nvSpPr>
          <p:cNvPr id="10" name="コンテンツ プレースホルダー 2">
            <a:extLst>
              <a:ext uri="{FF2B5EF4-FFF2-40B4-BE49-F238E27FC236}">
                <a16:creationId xmlns:a16="http://schemas.microsoft.com/office/drawing/2014/main" id="{0E629308-EEC4-4EA4-8DDD-F97B0F0B1BDB}"/>
              </a:ext>
            </a:extLst>
          </p:cNvPr>
          <p:cNvSpPr txBox="1">
            <a:spLocks/>
          </p:cNvSpPr>
          <p:nvPr/>
        </p:nvSpPr>
        <p:spPr>
          <a:xfrm>
            <a:off x="2802544" y="2996537"/>
            <a:ext cx="5383747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百葉集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一葉集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万葉集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千葉集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12" name="楕円 4">
            <a:extLst>
              <a:ext uri="{FF2B5EF4-FFF2-40B4-BE49-F238E27FC236}">
                <a16:creationId xmlns:a16="http://schemas.microsoft.com/office/drawing/2014/main" id="{802BBDF9-1824-4CE0-B70A-E1F5EBA801E0}"/>
              </a:ext>
            </a:extLst>
          </p:cNvPr>
          <p:cNvSpPr/>
          <p:nvPr/>
        </p:nvSpPr>
        <p:spPr>
          <a:xfrm>
            <a:off x="2802544" y="428653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C15D5DD-06FA-48FA-8357-686CC1AF1A30}"/>
              </a:ext>
            </a:extLst>
          </p:cNvPr>
          <p:cNvSpPr txBox="1"/>
          <p:nvPr/>
        </p:nvSpPr>
        <p:spPr>
          <a:xfrm>
            <a:off x="3359912" y="3482644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ひゃく  よう    しゅう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B81D78E-AD93-48B9-9E6E-2C488B764B40}"/>
              </a:ext>
            </a:extLst>
          </p:cNvPr>
          <p:cNvSpPr txBox="1"/>
          <p:nvPr/>
        </p:nvSpPr>
        <p:spPr>
          <a:xfrm>
            <a:off x="3359912" y="4148033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いち     よう    </a:t>
            </a:r>
            <a:r>
              <a:rPr lang="ja-JP" sz="1200">
                <a:ea typeface="ＭＳ Ｐゴシック"/>
                <a:cs typeface="+mn-lt"/>
              </a:rPr>
              <a:t>し</a:t>
            </a:r>
            <a:r>
              <a:rPr lang="ja-JP" altLang="en-US" sz="1200">
                <a:ea typeface="ＭＳ Ｐゴシック"/>
                <a:cs typeface="+mn-lt"/>
              </a:rPr>
              <a:t>ゅう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C71C9F6-CE53-4CFB-A37C-7DCFCCA55BD3}"/>
              </a:ext>
            </a:extLst>
          </p:cNvPr>
          <p:cNvSpPr txBox="1"/>
          <p:nvPr/>
        </p:nvSpPr>
        <p:spPr>
          <a:xfrm>
            <a:off x="3359912" y="480057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</a:t>
            </a:r>
            <a:r>
              <a:rPr lang="ja-JP" altLang="en-US" sz="1200">
                <a:ea typeface="ＭＳ Ｐゴシック"/>
                <a:cs typeface="+mn-lt"/>
              </a:rPr>
              <a:t>まん</a:t>
            </a:r>
            <a:r>
              <a:rPr lang="ja-JP" sz="1200">
                <a:ea typeface="ＭＳ Ｐゴシック"/>
                <a:cs typeface="+mn-lt"/>
              </a:rPr>
              <a:t>  </a:t>
            </a:r>
            <a:r>
              <a:rPr lang="ja-JP" altLang="en-US" sz="1200">
                <a:ea typeface="ＭＳ Ｐゴシック"/>
                <a:cs typeface="+mn-lt"/>
              </a:rPr>
              <a:t>  </a:t>
            </a:r>
            <a:r>
              <a:rPr lang="ja-JP" sz="1200">
                <a:ea typeface="ＭＳ Ｐゴシック"/>
                <a:cs typeface="+mn-lt"/>
              </a:rPr>
              <a:t>よう    しゅう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C22D5A1-9A98-43C9-8921-F6AB4094BB4A}"/>
              </a:ext>
            </a:extLst>
          </p:cNvPr>
          <p:cNvSpPr txBox="1"/>
          <p:nvPr/>
        </p:nvSpPr>
        <p:spPr>
          <a:xfrm>
            <a:off x="3359912" y="5465968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せん    よう    しゅう</a:t>
            </a:r>
            <a:endParaRPr lang="ja-JP" altLang="en-US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65466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>
            <a:extLst>
              <a:ext uri="{FF2B5EF4-FFF2-40B4-BE49-F238E27FC236}">
                <a16:creationId xmlns:a16="http://schemas.microsoft.com/office/drawing/2014/main" id="{5434ACCB-7DD1-48C5-97CD-20018AC898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872" y="3630499"/>
            <a:ext cx="7379412" cy="1895844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03088" y="891267"/>
            <a:ext cx="8290424" cy="1657573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鎌倉時代の話</a:t>
            </a:r>
            <a:r>
              <a:rPr lang="en-US" altLang="ja-JP" sz="3600" dirty="0">
                <a:latin typeface="MS PGothic"/>
                <a:ea typeface="+mj-lt"/>
                <a:cs typeface="+mj-lt"/>
              </a:rPr>
              <a:t>『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平家物語</a:t>
            </a:r>
            <a:r>
              <a:rPr lang="en-US" altLang="ja-JP" sz="3600" dirty="0">
                <a:latin typeface="MS PGothic"/>
                <a:ea typeface="+mj-lt"/>
                <a:cs typeface="+mj-lt"/>
              </a:rPr>
              <a:t>』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は、どんな人</a:t>
            </a:r>
            <a:r>
              <a:rPr lang="ja-JP" altLang="en-US" sz="3600" dirty="0">
                <a:latin typeface="MS PGothic"/>
                <a:ea typeface="MS PGothic"/>
                <a:cs typeface="Calibri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Calibri"/>
              </a:rPr>
            </a:br>
            <a:r>
              <a:rPr lang="ja-JP" altLang="en-US" sz="1600" dirty="0">
                <a:latin typeface="MS PGothic"/>
                <a:ea typeface="MS PGothic"/>
                <a:cs typeface="Calibri"/>
              </a:rPr>
              <a:t>  かまくら     </a:t>
            </a:r>
            <a:r>
              <a:rPr lang="ja-JP" altLang="en-US" sz="1600" dirty="0" err="1">
                <a:latin typeface="MS PGothic"/>
                <a:ea typeface="MS PGothic"/>
                <a:cs typeface="Calibri"/>
              </a:rPr>
              <a:t>じ</a:t>
            </a:r>
            <a:r>
              <a:rPr lang="ja-JP" altLang="en-US" sz="1600" dirty="0">
                <a:latin typeface="MS PGothic"/>
                <a:ea typeface="MS PGothic"/>
                <a:cs typeface="Calibri"/>
              </a:rPr>
              <a:t>だい         はなし          へいけ   ものがたり                                         ひと</a:t>
            </a:r>
            <a:br>
              <a:rPr lang="ja-JP" altLang="en-US" sz="1600" dirty="0">
                <a:latin typeface="MS PGothic"/>
                <a:ea typeface="MS PGothic"/>
                <a:cs typeface="Calibri"/>
              </a:rPr>
            </a:br>
            <a:r>
              <a:rPr lang="ja-JP" altLang="en-US" sz="3600" dirty="0">
                <a:latin typeface="MS PGothic"/>
                <a:ea typeface="MS PGothic"/>
              </a:rPr>
              <a:t>によって伝えられてきましたか？</a:t>
            </a:r>
            <a:br>
              <a:rPr lang="ja-JP" altLang="en-US" sz="3600" dirty="0">
                <a:latin typeface="MS PGothic"/>
                <a:ea typeface="MS PGothic"/>
              </a:rPr>
            </a:br>
            <a:r>
              <a:rPr lang="ja-JP" altLang="en-US" sz="1600" dirty="0">
                <a:latin typeface="MS PGothic"/>
                <a:ea typeface="MS PGothic"/>
              </a:rPr>
              <a:t>                           つた</a:t>
            </a:r>
            <a:endParaRPr lang="en-US" altLang="ja-JP" sz="1600" dirty="0">
              <a:latin typeface="MS PGothic"/>
              <a:ea typeface="MS PGothic"/>
            </a:endParaRP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A4E22D81-7707-4609-93A7-B39CC58AA0AE}"/>
              </a:ext>
            </a:extLst>
          </p:cNvPr>
          <p:cNvSpPr/>
          <p:nvPr/>
        </p:nvSpPr>
        <p:spPr>
          <a:xfrm>
            <a:off x="5118513" y="296218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82C84649-E85E-41C2-A51D-D54E3F0ED745}"/>
              </a:ext>
            </a:extLst>
          </p:cNvPr>
          <p:cNvSpPr txBox="1">
            <a:spLocks/>
          </p:cNvSpPr>
          <p:nvPr/>
        </p:nvSpPr>
        <p:spPr>
          <a:xfrm>
            <a:off x="909778" y="2955960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3200">
                <a:latin typeface="MS PGothic"/>
                <a:ea typeface="MS PGothic"/>
              </a:rPr>
              <a:t>    ①            ②</a:t>
            </a:r>
            <a:r>
              <a:rPr lang="ja-JP" sz="3200" dirty="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③</a:t>
            </a:r>
            <a:r>
              <a:rPr lang="ja-JP" sz="3200" dirty="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④</a:t>
            </a:r>
          </a:p>
        </p:txBody>
      </p:sp>
    </p:spTree>
    <p:extLst>
      <p:ext uri="{BB962C8B-B14F-4D97-AF65-F5344CB8AC3E}">
        <p14:creationId xmlns:p14="http://schemas.microsoft.com/office/powerpoint/2010/main" val="2632296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17388" y="891267"/>
            <a:ext cx="8303264" cy="1657573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+mj-lt"/>
                <a:cs typeface="+mj-lt"/>
              </a:rPr>
              <a:t>『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八つ墓村</a:t>
            </a:r>
            <a:r>
              <a:rPr lang="en-US" altLang="ja-JP" sz="3600" dirty="0">
                <a:latin typeface="MS PGothic"/>
                <a:ea typeface="+mj-lt"/>
                <a:cs typeface="+mj-lt"/>
              </a:rPr>
              <a:t>』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など、横溝正史の推理小説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Calibri"/>
              </a:rPr>
              <a:t>          や          はかむら                            よこみぞ    せいし              すいり    しょうせつ</a:t>
            </a:r>
            <a:br>
              <a:rPr lang="ja-JP" altLang="en-US" sz="1600" dirty="0">
                <a:latin typeface="MS PGothic"/>
                <a:ea typeface="MS PGothic"/>
                <a:cs typeface="Calibri"/>
              </a:rPr>
            </a:br>
            <a:r>
              <a:rPr lang="ja-JP" altLang="en-US" sz="3600" dirty="0">
                <a:latin typeface="MS PGothic"/>
                <a:ea typeface="MS PGothic"/>
              </a:rPr>
              <a:t>に</a:t>
            </a:r>
            <a:r>
              <a:rPr lang="ja-JP" sz="3600" dirty="0">
                <a:latin typeface="MS PGothic"/>
                <a:ea typeface="MS PGothic"/>
              </a:rPr>
              <a:t>出てくる探偵の名前は何ですか？</a:t>
            </a:r>
            <a:br>
              <a:rPr lang="ja-JP" sz="3600" dirty="0">
                <a:latin typeface="MS PGothic"/>
                <a:ea typeface="MS PGothic"/>
              </a:rPr>
            </a:br>
            <a:r>
              <a:rPr lang="ja-JP" altLang="en-US" sz="1600" dirty="0">
                <a:latin typeface="MS PGothic"/>
                <a:ea typeface="MS PGothic"/>
              </a:rPr>
              <a:t>         で                     たんてい            なまえ           なん</a:t>
            </a:r>
            <a:endParaRPr lang="en-US" altLang="ja-JP" sz="1600" dirty="0">
              <a:latin typeface="MS PGothic"/>
              <a:ea typeface="MS PGothic"/>
            </a:endParaRPr>
          </a:p>
        </p:txBody>
      </p:sp>
      <p:sp>
        <p:nvSpPr>
          <p:cNvPr id="10" name="コンテンツ プレースホルダー 2">
            <a:extLst>
              <a:ext uri="{FF2B5EF4-FFF2-40B4-BE49-F238E27FC236}">
                <a16:creationId xmlns:a16="http://schemas.microsoft.com/office/drawing/2014/main" id="{0E629308-EEC4-4EA4-8DDD-F97B0F0B1BDB}"/>
              </a:ext>
            </a:extLst>
          </p:cNvPr>
          <p:cNvSpPr txBox="1">
            <a:spLocks/>
          </p:cNvSpPr>
          <p:nvPr/>
        </p:nvSpPr>
        <p:spPr>
          <a:xfrm>
            <a:off x="2802544" y="2996537"/>
            <a:ext cx="5383747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金田一一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金田一耕助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金田一晴彦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金田一秀穂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12" name="楕円 4">
            <a:extLst>
              <a:ext uri="{FF2B5EF4-FFF2-40B4-BE49-F238E27FC236}">
                <a16:creationId xmlns:a16="http://schemas.microsoft.com/office/drawing/2014/main" id="{802BBDF9-1824-4CE0-B70A-E1F5EBA801E0}"/>
              </a:ext>
            </a:extLst>
          </p:cNvPr>
          <p:cNvSpPr/>
          <p:nvPr/>
        </p:nvSpPr>
        <p:spPr>
          <a:xfrm>
            <a:off x="2786205" y="366074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C15D5DD-06FA-48FA-8357-686CC1AF1A30}"/>
              </a:ext>
            </a:extLst>
          </p:cNvPr>
          <p:cNvSpPr txBox="1"/>
          <p:nvPr/>
        </p:nvSpPr>
        <p:spPr>
          <a:xfrm>
            <a:off x="3359912" y="3444936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きん     だ     いち    はじめ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B81D78E-AD93-48B9-9E6E-2C488B764B40}"/>
              </a:ext>
            </a:extLst>
          </p:cNvPr>
          <p:cNvSpPr txBox="1"/>
          <p:nvPr/>
        </p:nvSpPr>
        <p:spPr>
          <a:xfrm>
            <a:off x="3359912" y="4110325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</a:t>
            </a:r>
            <a:r>
              <a:rPr lang="ja-JP" sz="1200">
                <a:ea typeface="ＭＳ Ｐゴシック"/>
                <a:cs typeface="+mn-lt"/>
              </a:rPr>
              <a:t>きん     だ     いち    </a:t>
            </a:r>
            <a:r>
              <a:rPr lang="ja-JP" altLang="en-US" sz="1200">
                <a:ea typeface="ＭＳ Ｐゴシック"/>
                <a:cs typeface="+mn-lt"/>
              </a:rPr>
              <a:t> こう    すけ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C71C9F6-CE53-4CFB-A37C-7DCFCCA55BD3}"/>
              </a:ext>
            </a:extLst>
          </p:cNvPr>
          <p:cNvSpPr txBox="1"/>
          <p:nvPr/>
        </p:nvSpPr>
        <p:spPr>
          <a:xfrm>
            <a:off x="3359912" y="476287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きん     だ     いち    はる    </a:t>
            </a:r>
            <a:r>
              <a:rPr lang="ja-JP" altLang="en-US" sz="1200" dirty="0">
                <a:ea typeface="ＭＳ Ｐゴシック"/>
                <a:cs typeface="+mn-lt"/>
              </a:rPr>
              <a:t>ひこ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C22D5A1-9A98-43C9-8921-F6AB4094BB4A}"/>
              </a:ext>
            </a:extLst>
          </p:cNvPr>
          <p:cNvSpPr txBox="1"/>
          <p:nvPr/>
        </p:nvSpPr>
        <p:spPr>
          <a:xfrm>
            <a:off x="3359912" y="5428260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きん     だ     いち    </a:t>
            </a:r>
            <a:r>
              <a:rPr lang="ja-JP" altLang="en-US" sz="120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ひで</a:t>
            </a:r>
            <a:r>
              <a:rPr lang="ja-JP" altLang="en-US" sz="1200">
                <a:ea typeface="ＭＳ Ｐゴシック"/>
                <a:cs typeface="+mn-lt"/>
              </a:rPr>
              <a:t>    </a:t>
            </a:r>
            <a:r>
              <a:rPr lang="ja-JP" sz="1200">
                <a:ea typeface="ＭＳ Ｐゴシック"/>
                <a:cs typeface="+mn-lt"/>
              </a:rPr>
              <a:t>ほ</a:t>
            </a:r>
          </a:p>
        </p:txBody>
      </p:sp>
    </p:spTree>
    <p:extLst>
      <p:ext uri="{BB962C8B-B14F-4D97-AF65-F5344CB8AC3E}">
        <p14:creationId xmlns:p14="http://schemas.microsoft.com/office/powerpoint/2010/main" val="1190207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54039" y="891267"/>
            <a:ext cx="7429964" cy="1657573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次の昔話の中で、動物が</a:t>
            </a:r>
            <a:r>
              <a:rPr lang="ja-JP" sz="3600" u="sng">
                <a:latin typeface="MS PGothic"/>
                <a:ea typeface="MS PGothic"/>
                <a:cs typeface="+mj-lt"/>
              </a:rPr>
              <a:t>出てこない</a:t>
            </a:r>
            <a:r>
              <a:rPr lang="ja-JP" sz="3600" u="sng" dirty="0">
                <a:latin typeface="MS PGothic"/>
                <a:ea typeface="MS PGothic"/>
                <a:cs typeface="+mj-lt"/>
              </a:rPr>
              <a:t/>
            </a:r>
            <a:br>
              <a:rPr lang="ja-JP" sz="3600" u="sng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Calibri"/>
              </a:rPr>
              <a:t> つぎ       むかしばなし     なか              どうぶつ          で</a:t>
            </a:r>
            <a:r>
              <a:rPr lang="ja-JP" altLang="en-US" sz="1600" dirty="0">
                <a:latin typeface="MS PGothic"/>
                <a:ea typeface="MS PGothic"/>
                <a:cs typeface="Calibri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Calibri"/>
              </a:rPr>
            </a:br>
            <a:r>
              <a:rPr lang="ja-JP" altLang="en-US" sz="3600" dirty="0">
                <a:latin typeface="MS PGothic"/>
                <a:ea typeface="MS PGothic"/>
              </a:rPr>
              <a:t>のは、どれですか？</a:t>
            </a:r>
            <a:endParaRPr lang="ja-JP" altLang="en-US" sz="1600" dirty="0">
              <a:latin typeface="MS PGothic"/>
              <a:ea typeface="MS PGothic"/>
            </a:endParaRPr>
          </a:p>
        </p:txBody>
      </p:sp>
      <p:sp>
        <p:nvSpPr>
          <p:cNvPr id="10" name="コンテンツ プレースホルダー 2">
            <a:extLst>
              <a:ext uri="{FF2B5EF4-FFF2-40B4-BE49-F238E27FC236}">
                <a16:creationId xmlns:a16="http://schemas.microsoft.com/office/drawing/2014/main" id="{0E629308-EEC4-4EA4-8DDD-F97B0F0B1BDB}"/>
              </a:ext>
            </a:extLst>
          </p:cNvPr>
          <p:cNvSpPr txBox="1">
            <a:spLocks/>
          </p:cNvSpPr>
          <p:nvPr/>
        </p:nvSpPr>
        <p:spPr>
          <a:xfrm>
            <a:off x="2742752" y="2996537"/>
            <a:ext cx="5383747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金太郎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桃太郎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一寸法師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はなさかじいさん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12" name="楕円 4">
            <a:extLst>
              <a:ext uri="{FF2B5EF4-FFF2-40B4-BE49-F238E27FC236}">
                <a16:creationId xmlns:a16="http://schemas.microsoft.com/office/drawing/2014/main" id="{802BBDF9-1824-4CE0-B70A-E1F5EBA801E0}"/>
              </a:ext>
            </a:extLst>
          </p:cNvPr>
          <p:cNvSpPr/>
          <p:nvPr/>
        </p:nvSpPr>
        <p:spPr>
          <a:xfrm>
            <a:off x="2723898" y="432669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C15D5DD-06FA-48FA-8357-686CC1AF1A30}"/>
              </a:ext>
            </a:extLst>
          </p:cNvPr>
          <p:cNvSpPr txBox="1"/>
          <p:nvPr/>
        </p:nvSpPr>
        <p:spPr>
          <a:xfrm>
            <a:off x="3300120" y="3444936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きん </a:t>
            </a:r>
            <a:r>
              <a:rPr lang="ja-JP" sz="1200">
                <a:ea typeface="ＭＳ Ｐゴシック"/>
                <a:cs typeface="Calibri"/>
              </a:rPr>
              <a:t>     た     ろう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B81D78E-AD93-48B9-9E6E-2C488B764B40}"/>
              </a:ext>
            </a:extLst>
          </p:cNvPr>
          <p:cNvSpPr txBox="1"/>
          <p:nvPr/>
        </p:nvSpPr>
        <p:spPr>
          <a:xfrm>
            <a:off x="3300120" y="4110325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もも       た     ろう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C71C9F6-CE53-4CFB-A37C-7DCFCCA55BD3}"/>
              </a:ext>
            </a:extLst>
          </p:cNvPr>
          <p:cNvSpPr txBox="1"/>
          <p:nvPr/>
        </p:nvSpPr>
        <p:spPr>
          <a:xfrm>
            <a:off x="3300120" y="476287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いっ   すん</a:t>
            </a:r>
            <a:r>
              <a:rPr lang="ja-JP" altLang="en-US" sz="1200">
                <a:ea typeface="ＭＳ Ｐゴシック"/>
                <a:cs typeface="+mn-lt"/>
              </a:rPr>
              <a:t>   ぼ</a:t>
            </a:r>
            <a:r>
              <a:rPr lang="ja-JP" sz="1200">
                <a:ea typeface="ＭＳ Ｐゴシック"/>
                <a:cs typeface="+mn-lt"/>
              </a:rPr>
              <a:t>う</a:t>
            </a:r>
            <a:r>
              <a:rPr lang="ja-JP" altLang="en-US" sz="1200">
                <a:ea typeface="ＭＳ Ｐゴシック"/>
                <a:cs typeface="+mn-lt"/>
              </a:rPr>
              <a:t>      </a:t>
            </a:r>
            <a:r>
              <a:rPr lang="ja-JP" sz="1200">
                <a:ea typeface="ＭＳ Ｐゴシック"/>
                <a:cs typeface="+mn-lt"/>
              </a:rPr>
              <a:t>し</a:t>
            </a:r>
            <a:endParaRPr lang="ja-JP" altLang="en-US" sz="1200">
              <a:ea typeface="ＭＳ Ｐゴシック"/>
              <a:cs typeface="+mn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C22D5A1-9A98-43C9-8921-F6AB4094BB4A}"/>
              </a:ext>
            </a:extLst>
          </p:cNvPr>
          <p:cNvSpPr txBox="1"/>
          <p:nvPr/>
        </p:nvSpPr>
        <p:spPr>
          <a:xfrm>
            <a:off x="3300120" y="5428260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40447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54039" y="891267"/>
            <a:ext cx="7429964" cy="1657573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次の日記文学の中で、作者が男性の</a:t>
            </a:r>
            <a:r>
              <a:rPr lang="ja-JP" altLang="en-US" sz="1600" dirty="0">
                <a:latin typeface="MS PGothic"/>
                <a:ea typeface="MS PGothic"/>
                <a:cs typeface="Calibri"/>
              </a:rPr>
              <a:t> </a:t>
            </a:r>
            <a:br>
              <a:rPr lang="ja-JP" altLang="en-US" sz="1600" dirty="0">
                <a:latin typeface="MS PGothic"/>
                <a:ea typeface="MS PGothic"/>
                <a:cs typeface="Calibri"/>
              </a:rPr>
            </a:br>
            <a:r>
              <a:rPr lang="ja-JP" altLang="en-US" sz="1600" dirty="0">
                <a:latin typeface="MS PGothic"/>
                <a:ea typeface="MS PGothic"/>
                <a:cs typeface="Calibri"/>
              </a:rPr>
              <a:t> つぎ           にっき    ぶんがく          なか               さくしゃ           だんせい </a:t>
            </a:r>
            <a:br>
              <a:rPr lang="ja-JP" altLang="en-US" sz="1600" dirty="0">
                <a:latin typeface="MS PGothic"/>
                <a:ea typeface="MS PGothic"/>
                <a:cs typeface="Calibri"/>
              </a:rPr>
            </a:br>
            <a:r>
              <a:rPr lang="ja-JP" altLang="en-US" sz="3600" dirty="0">
                <a:latin typeface="MS PGothic"/>
                <a:ea typeface="MS PGothic"/>
              </a:rPr>
              <a:t>ものはどれですか？</a:t>
            </a:r>
            <a:endParaRPr lang="ja-JP" altLang="en-US" sz="1600" dirty="0">
              <a:latin typeface="MS PGothic"/>
              <a:ea typeface="MS PGothic"/>
            </a:endParaRPr>
          </a:p>
        </p:txBody>
      </p:sp>
      <p:sp>
        <p:nvSpPr>
          <p:cNvPr id="10" name="コンテンツ プレースホルダー 2">
            <a:extLst>
              <a:ext uri="{FF2B5EF4-FFF2-40B4-BE49-F238E27FC236}">
                <a16:creationId xmlns:a16="http://schemas.microsoft.com/office/drawing/2014/main" id="{0E629308-EEC4-4EA4-8DDD-F97B0F0B1BDB}"/>
              </a:ext>
            </a:extLst>
          </p:cNvPr>
          <p:cNvSpPr txBox="1">
            <a:spLocks/>
          </p:cNvSpPr>
          <p:nvPr/>
        </p:nvSpPr>
        <p:spPr>
          <a:xfrm>
            <a:off x="2802544" y="2996537"/>
            <a:ext cx="5383747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土佐</a:t>
            </a:r>
            <a:r>
              <a:rPr lang="ja-JP" altLang="en-US">
                <a:latin typeface="MS PGothic"/>
                <a:ea typeface="MS PGothic"/>
                <a:cs typeface="+mn-lt"/>
              </a:rPr>
              <a:t>日記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紫式部日記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更級日記</a:t>
            </a:r>
            <a:endParaRPr 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蜻蛉日記</a:t>
            </a:r>
            <a:endParaRPr lang="en-US">
              <a:latin typeface="MS PGothic"/>
              <a:ea typeface="MS PGothic"/>
            </a:endParaRPr>
          </a:p>
        </p:txBody>
      </p:sp>
      <p:sp>
        <p:nvSpPr>
          <p:cNvPr id="12" name="楕円 4">
            <a:extLst>
              <a:ext uri="{FF2B5EF4-FFF2-40B4-BE49-F238E27FC236}">
                <a16:creationId xmlns:a16="http://schemas.microsoft.com/office/drawing/2014/main" id="{802BBDF9-1824-4CE0-B70A-E1F5EBA801E0}"/>
              </a:ext>
            </a:extLst>
          </p:cNvPr>
          <p:cNvSpPr/>
          <p:nvPr/>
        </p:nvSpPr>
        <p:spPr>
          <a:xfrm>
            <a:off x="2773362" y="299633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C15D5DD-06FA-48FA-8357-686CC1AF1A30}"/>
              </a:ext>
            </a:extLst>
          </p:cNvPr>
          <p:cNvSpPr txBox="1"/>
          <p:nvPr/>
        </p:nvSpPr>
        <p:spPr>
          <a:xfrm>
            <a:off x="3359912" y="3444936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</a:t>
            </a:r>
            <a:r>
              <a:rPr lang="ja-JP" altLang="en-US" sz="1200">
                <a:ea typeface="ＭＳ Ｐゴシック"/>
                <a:cs typeface="Calibri"/>
              </a:rPr>
              <a:t> </a:t>
            </a:r>
            <a:r>
              <a:rPr lang="ja-JP" sz="1200">
                <a:ea typeface="ＭＳ Ｐゴシック"/>
                <a:cs typeface="Calibri"/>
              </a:rPr>
              <a:t>と</a:t>
            </a:r>
            <a:r>
              <a:rPr lang="ja-JP" altLang="en-US" sz="1200">
                <a:ea typeface="ＭＳ Ｐゴシック"/>
                <a:cs typeface="Calibri"/>
              </a:rPr>
              <a:t>          </a:t>
            </a:r>
            <a:r>
              <a:rPr lang="ja-JP" sz="1200">
                <a:ea typeface="ＭＳ Ｐゴシック"/>
                <a:cs typeface="Calibri"/>
              </a:rPr>
              <a:t>さ</a:t>
            </a:r>
            <a:r>
              <a:rPr lang="ja-JP" altLang="en-US" sz="1200">
                <a:ea typeface="ＭＳ Ｐゴシック"/>
                <a:cs typeface="Calibri"/>
              </a:rPr>
              <a:t>       </a:t>
            </a:r>
            <a:r>
              <a:rPr lang="ja-JP" sz="1200">
                <a:ea typeface="ＭＳ Ｐゴシック"/>
                <a:cs typeface="Calibri"/>
              </a:rPr>
              <a:t>にっ</a:t>
            </a:r>
            <a:r>
              <a:rPr lang="ja-JP" altLang="en-US" sz="1200">
                <a:ea typeface="ＭＳ Ｐゴシック"/>
                <a:cs typeface="Calibri"/>
              </a:rPr>
              <a:t>    </a:t>
            </a:r>
            <a:r>
              <a:rPr lang="ja-JP" sz="1200">
                <a:ea typeface="ＭＳ Ｐゴシック"/>
                <a:cs typeface="Calibri"/>
              </a:rPr>
              <a:t>き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B81D78E-AD93-48B9-9E6E-2C488B764B40}"/>
              </a:ext>
            </a:extLst>
          </p:cNvPr>
          <p:cNvSpPr txBox="1"/>
          <p:nvPr/>
        </p:nvSpPr>
        <p:spPr>
          <a:xfrm>
            <a:off x="3359912" y="4110325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むらさき しき   ぶ</a:t>
            </a:r>
            <a:r>
              <a:rPr lang="ja-JP" sz="1200">
                <a:ea typeface="ＭＳ Ｐゴシック"/>
                <a:cs typeface="+mn-lt"/>
              </a:rPr>
              <a:t>       にっ    き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C71C9F6-CE53-4CFB-A37C-7DCFCCA55BD3}"/>
              </a:ext>
            </a:extLst>
          </p:cNvPr>
          <p:cNvSpPr txBox="1"/>
          <p:nvPr/>
        </p:nvSpPr>
        <p:spPr>
          <a:xfrm>
            <a:off x="3359912" y="476287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</a:t>
            </a:r>
            <a:r>
              <a:rPr lang="ja-JP" altLang="en-US" sz="1200" dirty="0">
                <a:ea typeface="ＭＳ Ｐゴシック"/>
                <a:cs typeface="+mn-lt"/>
              </a:rPr>
              <a:t> さら     しな  </a:t>
            </a:r>
            <a:r>
              <a:rPr lang="ja-JP" sz="1200" dirty="0">
                <a:ea typeface="ＭＳ Ｐゴシック"/>
                <a:cs typeface="+mn-lt"/>
              </a:rPr>
              <a:t>   </a:t>
            </a:r>
            <a:r>
              <a:rPr lang="ja-JP" altLang="en-US" sz="1200" dirty="0">
                <a:ea typeface="ＭＳ Ｐゴシック"/>
                <a:cs typeface="+mn-lt"/>
              </a:rPr>
              <a:t>に</a:t>
            </a:r>
            <a:r>
              <a:rPr lang="ja-JP" sz="1200" dirty="0">
                <a:ea typeface="ＭＳ Ｐゴシック"/>
                <a:cs typeface="+mn-lt"/>
              </a:rPr>
              <a:t>っ    き</a:t>
            </a:r>
            <a:endParaRPr lang="ja-JP" altLang="en-US" sz="1200" dirty="0">
              <a:ea typeface="+mn-lt"/>
              <a:cs typeface="+mn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C22D5A1-9A98-43C9-8921-F6AB4094BB4A}"/>
              </a:ext>
            </a:extLst>
          </p:cNvPr>
          <p:cNvSpPr txBox="1"/>
          <p:nvPr/>
        </p:nvSpPr>
        <p:spPr>
          <a:xfrm>
            <a:off x="3359912" y="5428260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</a:t>
            </a:r>
            <a:r>
              <a:rPr lang="ja-JP" altLang="en-US" sz="1200">
                <a:ea typeface="ＭＳ Ｐゴシック"/>
                <a:cs typeface="+mn-lt"/>
              </a:rPr>
              <a:t> かげ   ろう</a:t>
            </a:r>
            <a:r>
              <a:rPr lang="ja-JP" sz="1200">
                <a:ea typeface="ＭＳ Ｐゴシック"/>
                <a:cs typeface="+mn-lt"/>
              </a:rPr>
              <a:t>     にっ    き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8716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22871" y="891267"/>
            <a:ext cx="7661132" cy="1657573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次の物語の中で、作者がわかって</a:t>
            </a:r>
            <a:r>
              <a:rPr lang="ja-JP" altLang="en-US" sz="3600" dirty="0">
                <a:latin typeface="MS PGothic"/>
                <a:ea typeface="MS PGothic"/>
                <a:cs typeface="Calibri"/>
              </a:rPr>
              <a:t>いる</a:t>
            </a:r>
            <a:r>
              <a:rPr lang="ja-JP" altLang="en-US" sz="1600" dirty="0">
                <a:latin typeface="MS PGothic"/>
                <a:ea typeface="MS PGothic"/>
                <a:cs typeface="Calibri"/>
              </a:rPr>
              <a:t> </a:t>
            </a:r>
            <a:br>
              <a:rPr lang="ja-JP" altLang="en-US" sz="1600" dirty="0">
                <a:latin typeface="MS PGothic"/>
                <a:ea typeface="MS PGothic"/>
                <a:cs typeface="Calibri"/>
              </a:rPr>
            </a:br>
            <a:r>
              <a:rPr lang="ja-JP" altLang="en-US" sz="1600" dirty="0">
                <a:latin typeface="MS PGothic"/>
                <a:ea typeface="MS PGothic"/>
                <a:cs typeface="Calibri"/>
              </a:rPr>
              <a:t>  つぎ       ものがたり        なか               さくしゃ</a:t>
            </a:r>
            <a:br>
              <a:rPr lang="ja-JP" altLang="en-US" sz="1600" dirty="0">
                <a:latin typeface="MS PGothic"/>
                <a:ea typeface="MS PGothic"/>
                <a:cs typeface="Calibri"/>
              </a:rPr>
            </a:br>
            <a:r>
              <a:rPr lang="ja-JP" altLang="en-US" sz="3600" dirty="0">
                <a:latin typeface="MS PGothic"/>
                <a:ea typeface="MS PGothic"/>
              </a:rPr>
              <a:t>ものはどれですか？</a:t>
            </a:r>
            <a:endParaRPr lang="ja-JP" altLang="en-US" sz="1600" dirty="0">
              <a:latin typeface="MS PGothic"/>
              <a:ea typeface="MS PGothic"/>
            </a:endParaRPr>
          </a:p>
        </p:txBody>
      </p:sp>
      <p:sp>
        <p:nvSpPr>
          <p:cNvPr id="10" name="コンテンツ プレースホルダー 2">
            <a:extLst>
              <a:ext uri="{FF2B5EF4-FFF2-40B4-BE49-F238E27FC236}">
                <a16:creationId xmlns:a16="http://schemas.microsoft.com/office/drawing/2014/main" id="{0E629308-EEC4-4EA4-8DDD-F97B0F0B1BDB}"/>
              </a:ext>
            </a:extLst>
          </p:cNvPr>
          <p:cNvSpPr txBox="1">
            <a:spLocks/>
          </p:cNvSpPr>
          <p:nvPr/>
        </p:nvSpPr>
        <p:spPr>
          <a:xfrm>
            <a:off x="2802544" y="2996537"/>
            <a:ext cx="5383747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</a:t>
            </a:r>
            <a:r>
              <a:rPr lang="ja-JP" altLang="en-US">
                <a:latin typeface="MS PGothic"/>
                <a:ea typeface="MS PGothic"/>
                <a:cs typeface="+mn-lt"/>
              </a:rPr>
              <a:t> 平家物語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竹取物語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宇津保物語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源氏物語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12" name="楕円 4">
            <a:extLst>
              <a:ext uri="{FF2B5EF4-FFF2-40B4-BE49-F238E27FC236}">
                <a16:creationId xmlns:a16="http://schemas.microsoft.com/office/drawing/2014/main" id="{802BBDF9-1824-4CE0-B70A-E1F5EBA801E0}"/>
              </a:ext>
            </a:extLst>
          </p:cNvPr>
          <p:cNvSpPr/>
          <p:nvPr/>
        </p:nvSpPr>
        <p:spPr>
          <a:xfrm>
            <a:off x="2782789" y="495184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C15D5DD-06FA-48FA-8357-686CC1AF1A30}"/>
              </a:ext>
            </a:extLst>
          </p:cNvPr>
          <p:cNvSpPr txBox="1"/>
          <p:nvPr/>
        </p:nvSpPr>
        <p:spPr>
          <a:xfrm>
            <a:off x="3359912" y="3482644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</a:t>
            </a:r>
            <a:r>
              <a:rPr lang="ja-JP" sz="1200" dirty="0">
                <a:ea typeface="ＭＳ Ｐゴシック"/>
                <a:cs typeface="+mn-lt"/>
              </a:rPr>
              <a:t>へい</a:t>
            </a:r>
            <a:r>
              <a:rPr lang="ja-JP" altLang="en-US" sz="1200" dirty="0">
                <a:ea typeface="ＭＳ Ｐゴシック"/>
                <a:cs typeface="+mn-lt"/>
              </a:rPr>
              <a:t>     </a:t>
            </a:r>
            <a:r>
              <a:rPr lang="ja-JP" sz="1200" dirty="0">
                <a:ea typeface="ＭＳ Ｐゴシック"/>
                <a:cs typeface="+mn-lt"/>
              </a:rPr>
              <a:t>け     </a:t>
            </a:r>
            <a:r>
              <a:rPr lang="ja-JP" altLang="en-US" sz="1200" dirty="0">
                <a:ea typeface="ＭＳ Ｐゴシック"/>
                <a:cs typeface="+mn-lt"/>
              </a:rPr>
              <a:t> </a:t>
            </a:r>
            <a:r>
              <a:rPr lang="ja-JP" sz="1200" dirty="0">
                <a:ea typeface="ＭＳ Ｐゴシック"/>
                <a:cs typeface="+mn-lt"/>
              </a:rPr>
              <a:t>ものがたり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B81D78E-AD93-48B9-9E6E-2C488B764B40}"/>
              </a:ext>
            </a:extLst>
          </p:cNvPr>
          <p:cNvSpPr txBox="1"/>
          <p:nvPr/>
        </p:nvSpPr>
        <p:spPr>
          <a:xfrm>
            <a:off x="3359912" y="4148033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たけ   </a:t>
            </a:r>
            <a:r>
              <a:rPr lang="ja-JP" altLang="en-US" sz="120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とり</a:t>
            </a:r>
            <a:r>
              <a:rPr lang="ja-JP" altLang="en-US" sz="1200">
                <a:ea typeface="ＭＳ Ｐゴシック"/>
                <a:cs typeface="+mn-lt"/>
              </a:rPr>
              <a:t>     ものがたり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C71C9F6-CE53-4CFB-A37C-7DCFCCA55BD3}"/>
              </a:ext>
            </a:extLst>
          </p:cNvPr>
          <p:cNvSpPr txBox="1"/>
          <p:nvPr/>
        </p:nvSpPr>
        <p:spPr>
          <a:xfrm>
            <a:off x="3359912" y="480057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う         つ        ほ     ものがたり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C22D5A1-9A98-43C9-8921-F6AB4094BB4A}"/>
              </a:ext>
            </a:extLst>
          </p:cNvPr>
          <p:cNvSpPr txBox="1"/>
          <p:nvPr/>
        </p:nvSpPr>
        <p:spPr>
          <a:xfrm>
            <a:off x="3359912" y="5465968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げん     じ      ものがたり</a:t>
            </a:r>
            <a:endParaRPr lang="ja-JP" altLang="en-US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02563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91444" y="891267"/>
            <a:ext cx="7764091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夏目漱石が書いた小説のタイトルは、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 なつめ    そうせき           か                 　しょうせつ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en-US" altLang="ja-JP" sz="3600" dirty="0">
                <a:latin typeface="MS PGothic"/>
                <a:ea typeface="+mj-lt"/>
                <a:cs typeface="+mj-lt"/>
              </a:rPr>
              <a:t>『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吾輩は＜何＞である</a:t>
            </a:r>
            <a:r>
              <a:rPr lang="en-US" altLang="ja-JP" sz="3600" dirty="0">
                <a:latin typeface="MS PGothic"/>
                <a:ea typeface="+mj-lt"/>
                <a:cs typeface="+mj-lt"/>
              </a:rPr>
              <a:t>』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    </a:t>
            </a:r>
            <a:r>
              <a:rPr lang="en-US" altLang="ja-JP" sz="1600" dirty="0">
                <a:latin typeface="MS PGothic"/>
                <a:ea typeface="MS PGothic"/>
                <a:cs typeface="+mj-lt"/>
              </a:rPr>
              <a:t>     </a:t>
            </a:r>
            <a:r>
              <a:rPr lang="ja-JP" sz="1600" dirty="0">
                <a:latin typeface="MS PGothic"/>
                <a:ea typeface="MS PGothic"/>
                <a:cs typeface="+mj-lt"/>
              </a:rPr>
              <a:t>わがは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い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          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 なに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犬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猫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猿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虎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8747" y="366949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6446" y="345709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いぬ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6446" y="476064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 さる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6446" y="541241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と</a:t>
            </a:r>
            <a:r>
              <a:rPr lang="ja-JP" altLang="en-US" sz="1200" dirty="0" err="1">
                <a:ea typeface="ＭＳ Ｐゴシック"/>
                <a:cs typeface="Calibri"/>
              </a:rPr>
              <a:t>ら</a:t>
            </a:r>
            <a:endParaRPr lang="en-US" sz="1200" b="1" dirty="0"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6446" y="410886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 ねこ</a:t>
            </a:r>
          </a:p>
        </p:txBody>
      </p:sp>
    </p:spTree>
    <p:extLst>
      <p:ext uri="{BB962C8B-B14F-4D97-AF65-F5344CB8AC3E}">
        <p14:creationId xmlns:p14="http://schemas.microsoft.com/office/powerpoint/2010/main" val="272029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80664" y="891267"/>
            <a:ext cx="7853770" cy="1657573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芥川龍之介が書いた小説のタイトルは、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Calibri"/>
              </a:rPr>
              <a:t> あくたがわ  りゅうのすけ           か                しょうせつ </a:t>
            </a:r>
            <a:r>
              <a:rPr lang="ja-JP" altLang="en-US" sz="1600" dirty="0">
                <a:latin typeface="MS PGothic"/>
                <a:ea typeface="MS PGothic"/>
                <a:cs typeface="Calibri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Calibri"/>
              </a:rPr>
            </a:br>
            <a:r>
              <a:rPr lang="en-US" altLang="ja-JP" sz="3600" dirty="0">
                <a:latin typeface="MS PGothic"/>
                <a:ea typeface="+mj-lt"/>
              </a:rPr>
              <a:t>『</a:t>
            </a:r>
            <a:r>
              <a:rPr lang="ja-JP" sz="3600">
                <a:latin typeface="MS PGothic"/>
                <a:ea typeface="MS PGothic"/>
              </a:rPr>
              <a:t>＜何＞の糸</a:t>
            </a:r>
            <a:r>
              <a:rPr lang="en-US" altLang="ja-JP" sz="3600" dirty="0">
                <a:latin typeface="MS PGothic"/>
                <a:ea typeface="+mj-lt"/>
              </a:rPr>
              <a:t>』</a:t>
            </a:r>
            <a:r>
              <a:rPr lang="ja-JP" sz="3600">
                <a:latin typeface="MS PGothic"/>
                <a:ea typeface="MS PGothic"/>
              </a:rPr>
              <a:t>？</a:t>
            </a:r>
            <a:r>
              <a:rPr lang="ja-JP" sz="3600" dirty="0">
                <a:latin typeface="MS PGothic"/>
                <a:ea typeface="MS PGothic"/>
              </a:rPr>
              <a:t/>
            </a:r>
            <a:br>
              <a:rPr lang="ja-JP" sz="3600" dirty="0">
                <a:latin typeface="MS PGothic"/>
                <a:ea typeface="MS PGothic"/>
              </a:rPr>
            </a:br>
            <a:r>
              <a:rPr lang="ja-JP" altLang="en-US" sz="1600">
                <a:latin typeface="MS PGothic"/>
                <a:ea typeface="MS PGothic"/>
              </a:rPr>
              <a:t>              なに                  いと</a:t>
            </a:r>
            <a:endParaRPr lang="ja-JP" sz="1600">
              <a:latin typeface="MS PGothic"/>
              <a:ea typeface="MS PGothic"/>
            </a:endParaRPr>
          </a:p>
        </p:txBody>
      </p:sp>
      <p:sp>
        <p:nvSpPr>
          <p:cNvPr id="10" name="コンテンツ プレースホルダー 2">
            <a:extLst>
              <a:ext uri="{FF2B5EF4-FFF2-40B4-BE49-F238E27FC236}">
                <a16:creationId xmlns:a16="http://schemas.microsoft.com/office/drawing/2014/main" id="{0E629308-EEC4-4EA4-8DDD-F97B0F0B1BDB}"/>
              </a:ext>
            </a:extLst>
          </p:cNvPr>
          <p:cNvSpPr txBox="1">
            <a:spLocks/>
          </p:cNvSpPr>
          <p:nvPr/>
        </p:nvSpPr>
        <p:spPr>
          <a:xfrm>
            <a:off x="2802544" y="2996537"/>
            <a:ext cx="5383747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蚕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蜘蛛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</a:t>
            </a:r>
            <a:r>
              <a:rPr lang="ja-JP">
                <a:latin typeface="MS PGothic"/>
                <a:ea typeface="MS PGothic"/>
                <a:cs typeface="+mn-lt"/>
              </a:rPr>
              <a:t>蟻   </a:t>
            </a:r>
            <a:r>
              <a:rPr lang="ja-JP" altLang="en-US">
                <a:latin typeface="MS PGothic"/>
                <a:ea typeface="MS PGothic"/>
                <a:cs typeface="+mn-lt"/>
              </a:rPr>
              <a:t> 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揖保</a:t>
            </a:r>
            <a:endParaRPr lang="en-US" altLang="ja-JP">
              <a:latin typeface="MS PGothic"/>
              <a:ea typeface="MS PGothic"/>
            </a:endParaRPr>
          </a:p>
        </p:txBody>
      </p:sp>
      <p:sp>
        <p:nvSpPr>
          <p:cNvPr id="12" name="楕円 4">
            <a:extLst>
              <a:ext uri="{FF2B5EF4-FFF2-40B4-BE49-F238E27FC236}">
                <a16:creationId xmlns:a16="http://schemas.microsoft.com/office/drawing/2014/main" id="{802BBDF9-1824-4CE0-B70A-E1F5EBA801E0}"/>
              </a:ext>
            </a:extLst>
          </p:cNvPr>
          <p:cNvSpPr/>
          <p:nvPr/>
        </p:nvSpPr>
        <p:spPr>
          <a:xfrm>
            <a:off x="2773362" y="366333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C15D5DD-06FA-48FA-8357-686CC1AF1A30}"/>
              </a:ext>
            </a:extLst>
          </p:cNvPr>
          <p:cNvSpPr txBox="1"/>
          <p:nvPr/>
        </p:nvSpPr>
        <p:spPr>
          <a:xfrm>
            <a:off x="3359912" y="3444936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かいこ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B81D78E-AD93-48B9-9E6E-2C488B764B40}"/>
              </a:ext>
            </a:extLst>
          </p:cNvPr>
          <p:cNvSpPr txBox="1"/>
          <p:nvPr/>
        </p:nvSpPr>
        <p:spPr>
          <a:xfrm>
            <a:off x="3359912" y="4110325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く          も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C71C9F6-CE53-4CFB-A37C-7DCFCCA55BD3}"/>
              </a:ext>
            </a:extLst>
          </p:cNvPr>
          <p:cNvSpPr txBox="1"/>
          <p:nvPr/>
        </p:nvSpPr>
        <p:spPr>
          <a:xfrm>
            <a:off x="3359912" y="476287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あり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C22D5A1-9A98-43C9-8921-F6AB4094BB4A}"/>
              </a:ext>
            </a:extLst>
          </p:cNvPr>
          <p:cNvSpPr txBox="1"/>
          <p:nvPr/>
        </p:nvSpPr>
        <p:spPr>
          <a:xfrm>
            <a:off x="3359912" y="5428260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い        ぼ</a:t>
            </a:r>
            <a:endParaRPr lang="ja-JP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5306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258584" y="891267"/>
            <a:ext cx="6620872" cy="1657573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寺山修二が書いたエッセイは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Calibri"/>
              </a:rPr>
              <a:t>  てらやま   しゅうじ           か</a:t>
            </a:r>
            <a:br>
              <a:rPr lang="ja-JP" altLang="en-US" sz="1600" dirty="0">
                <a:latin typeface="MS PGothic"/>
                <a:ea typeface="MS PGothic"/>
                <a:cs typeface="Calibri"/>
              </a:rPr>
            </a:br>
            <a:r>
              <a:rPr lang="en-US" altLang="ja-JP" sz="3600" dirty="0">
                <a:latin typeface="MS PGothic"/>
                <a:ea typeface="MS PGothic"/>
              </a:rPr>
              <a:t>『</a:t>
            </a:r>
            <a:r>
              <a:rPr lang="ja-JP" sz="3600" dirty="0">
                <a:latin typeface="MS PGothic"/>
                <a:ea typeface="MS PGothic"/>
              </a:rPr>
              <a:t>＜何＞を捨てよ、町へ出よう</a:t>
            </a:r>
            <a:r>
              <a:rPr lang="en-US" altLang="ja-JP" sz="3600" dirty="0">
                <a:latin typeface="MS PGothic"/>
                <a:ea typeface="MS PGothic"/>
              </a:rPr>
              <a:t>』</a:t>
            </a:r>
            <a:r>
              <a:rPr lang="ja-JP" sz="3600" dirty="0">
                <a:latin typeface="MS PGothic"/>
                <a:ea typeface="MS PGothic"/>
              </a:rPr>
              <a:t>？</a:t>
            </a:r>
            <a:br>
              <a:rPr lang="ja-JP" sz="3600" dirty="0">
                <a:latin typeface="MS PGothic"/>
                <a:ea typeface="MS PGothic"/>
              </a:rPr>
            </a:br>
            <a:r>
              <a:rPr lang="ja-JP" altLang="en-US" sz="1600" dirty="0">
                <a:latin typeface="MS PGothic"/>
                <a:ea typeface="MS PGothic"/>
              </a:rPr>
              <a:t>            なに                す                     まち          で</a:t>
            </a:r>
            <a:endParaRPr lang="ja-JP" sz="1600" dirty="0">
              <a:latin typeface="MS PGothic"/>
              <a:ea typeface="MS PGothic"/>
            </a:endParaRPr>
          </a:p>
        </p:txBody>
      </p:sp>
      <p:sp>
        <p:nvSpPr>
          <p:cNvPr id="10" name="コンテンツ プレースホルダー 2">
            <a:extLst>
              <a:ext uri="{FF2B5EF4-FFF2-40B4-BE49-F238E27FC236}">
                <a16:creationId xmlns:a16="http://schemas.microsoft.com/office/drawing/2014/main" id="{0E629308-EEC4-4EA4-8DDD-F97B0F0B1BDB}"/>
              </a:ext>
            </a:extLst>
          </p:cNvPr>
          <p:cNvSpPr txBox="1">
            <a:spLocks/>
          </p:cNvSpPr>
          <p:nvPr/>
        </p:nvSpPr>
        <p:spPr>
          <a:xfrm>
            <a:off x="2802544" y="2996537"/>
            <a:ext cx="5383747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金</a:t>
            </a:r>
            <a:endParaRPr 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親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書</a:t>
            </a:r>
            <a:endParaRPr 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愛</a:t>
            </a:r>
            <a:endParaRPr lang="en-US">
              <a:latin typeface="MS PGothic"/>
              <a:ea typeface="MS PGothic"/>
            </a:endParaRPr>
          </a:p>
        </p:txBody>
      </p:sp>
      <p:sp>
        <p:nvSpPr>
          <p:cNvPr id="12" name="楕円 4">
            <a:extLst>
              <a:ext uri="{FF2B5EF4-FFF2-40B4-BE49-F238E27FC236}">
                <a16:creationId xmlns:a16="http://schemas.microsoft.com/office/drawing/2014/main" id="{802BBDF9-1824-4CE0-B70A-E1F5EBA801E0}"/>
              </a:ext>
            </a:extLst>
          </p:cNvPr>
          <p:cNvSpPr/>
          <p:nvPr/>
        </p:nvSpPr>
        <p:spPr>
          <a:xfrm>
            <a:off x="2782789" y="429344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C15D5DD-06FA-48FA-8357-686CC1AF1A30}"/>
              </a:ext>
            </a:extLst>
          </p:cNvPr>
          <p:cNvSpPr txBox="1"/>
          <p:nvPr/>
        </p:nvSpPr>
        <p:spPr>
          <a:xfrm>
            <a:off x="3359912" y="3444936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かね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B81D78E-AD93-48B9-9E6E-2C488B764B40}"/>
              </a:ext>
            </a:extLst>
          </p:cNvPr>
          <p:cNvSpPr txBox="1"/>
          <p:nvPr/>
        </p:nvSpPr>
        <p:spPr>
          <a:xfrm>
            <a:off x="3359912" y="4110325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おや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C71C9F6-CE53-4CFB-A37C-7DCFCCA55BD3}"/>
              </a:ext>
            </a:extLst>
          </p:cNvPr>
          <p:cNvSpPr txBox="1"/>
          <p:nvPr/>
        </p:nvSpPr>
        <p:spPr>
          <a:xfrm>
            <a:off x="3359912" y="476287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しょ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C22D5A1-9A98-43C9-8921-F6AB4094BB4A}"/>
              </a:ext>
            </a:extLst>
          </p:cNvPr>
          <p:cNvSpPr txBox="1"/>
          <p:nvPr/>
        </p:nvSpPr>
        <p:spPr>
          <a:xfrm>
            <a:off x="3359912" y="5428260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あい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17119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17388" y="762840"/>
            <a:ext cx="8406008" cy="1978640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村上春樹が2009年から2010年にかけて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Calibri"/>
              </a:rPr>
              <a:t> むらかみ    はるき         にせんきゅうねん             にせんじゅうねん</a:t>
            </a:r>
            <a:br>
              <a:rPr lang="ja-JP" altLang="en-US" sz="1600" dirty="0">
                <a:latin typeface="MS PGothic"/>
                <a:ea typeface="MS PGothic"/>
                <a:cs typeface="Calibri"/>
              </a:rPr>
            </a:br>
            <a:r>
              <a:rPr lang="ja-JP" sz="3600" dirty="0">
                <a:latin typeface="MS PGothic"/>
                <a:ea typeface="MS PGothic"/>
              </a:rPr>
              <a:t>発表した長編小説のタイトルは何ですか？</a:t>
            </a:r>
            <a:br>
              <a:rPr lang="ja-JP" sz="3600" dirty="0">
                <a:latin typeface="MS PGothic"/>
                <a:ea typeface="MS PGothic"/>
              </a:rPr>
            </a:br>
            <a:r>
              <a:rPr lang="ja-JP" altLang="en-US" sz="1600" dirty="0">
                <a:latin typeface="MS PGothic"/>
                <a:ea typeface="MS PGothic"/>
              </a:rPr>
              <a:t>はっぴょう              ちょうへん しょうせつ                                        なん</a:t>
            </a:r>
            <a:endParaRPr lang="ja-JP" sz="1600" dirty="0">
              <a:latin typeface="MS PGothic"/>
              <a:ea typeface="MS PGothic"/>
            </a:endParaRPr>
          </a:p>
        </p:txBody>
      </p:sp>
      <p:sp>
        <p:nvSpPr>
          <p:cNvPr id="10" name="コンテンツ プレースホルダー 2">
            <a:extLst>
              <a:ext uri="{FF2B5EF4-FFF2-40B4-BE49-F238E27FC236}">
                <a16:creationId xmlns:a16="http://schemas.microsoft.com/office/drawing/2014/main" id="{0E629308-EEC4-4EA4-8DDD-F97B0F0B1BDB}"/>
              </a:ext>
            </a:extLst>
          </p:cNvPr>
          <p:cNvSpPr txBox="1">
            <a:spLocks/>
          </p:cNvSpPr>
          <p:nvPr/>
        </p:nvSpPr>
        <p:spPr>
          <a:xfrm>
            <a:off x="2802544" y="2996537"/>
            <a:ext cx="5383747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1Q81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 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1Q82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1Q83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1Q84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12" name="楕円 4">
            <a:extLst>
              <a:ext uri="{FF2B5EF4-FFF2-40B4-BE49-F238E27FC236}">
                <a16:creationId xmlns:a16="http://schemas.microsoft.com/office/drawing/2014/main" id="{802BBDF9-1824-4CE0-B70A-E1F5EBA801E0}"/>
              </a:ext>
            </a:extLst>
          </p:cNvPr>
          <p:cNvSpPr/>
          <p:nvPr/>
        </p:nvSpPr>
        <p:spPr>
          <a:xfrm>
            <a:off x="2782789" y="495184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C15D5DD-06FA-48FA-8357-686CC1AF1A30}"/>
              </a:ext>
            </a:extLst>
          </p:cNvPr>
          <p:cNvSpPr txBox="1"/>
          <p:nvPr/>
        </p:nvSpPr>
        <p:spPr>
          <a:xfrm>
            <a:off x="3321384" y="3444936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いちきゅうはちいち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B81D78E-AD93-48B9-9E6E-2C488B764B40}"/>
              </a:ext>
            </a:extLst>
          </p:cNvPr>
          <p:cNvSpPr txBox="1"/>
          <p:nvPr/>
        </p:nvSpPr>
        <p:spPr>
          <a:xfrm>
            <a:off x="3321384" y="4110325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いちきゅうはち</a:t>
            </a:r>
            <a:r>
              <a:rPr lang="ja-JP" altLang="en-US" sz="1200">
                <a:ea typeface="ＭＳ Ｐゴシック"/>
                <a:cs typeface="+mn-lt"/>
              </a:rPr>
              <a:t>に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C71C9F6-CE53-4CFB-A37C-7DCFCCA55BD3}"/>
              </a:ext>
            </a:extLst>
          </p:cNvPr>
          <p:cNvSpPr txBox="1"/>
          <p:nvPr/>
        </p:nvSpPr>
        <p:spPr>
          <a:xfrm>
            <a:off x="3321384" y="476287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いちきゅうはちさん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C22D5A1-9A98-43C9-8921-F6AB4094BB4A}"/>
              </a:ext>
            </a:extLst>
          </p:cNvPr>
          <p:cNvSpPr txBox="1"/>
          <p:nvPr/>
        </p:nvSpPr>
        <p:spPr>
          <a:xfrm>
            <a:off x="3321384" y="5428260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いちきゅうはちよん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01539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道後温泉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草津温泉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箱根温泉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有馬温泉</a:t>
            </a:r>
            <a:endParaRPr lang="ja-JP" altLang="en-US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965" y="300046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12612" y="3481414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どう     ご      おん   せん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477F0F-3CA2-480C-8718-48B1E673D4BF}"/>
              </a:ext>
            </a:extLst>
          </p:cNvPr>
          <p:cNvSpPr txBox="1"/>
          <p:nvPr/>
        </p:nvSpPr>
        <p:spPr>
          <a:xfrm>
            <a:off x="3312612" y="4146803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  </a:t>
            </a:r>
            <a:r>
              <a:rPr lang="ja-JP" altLang="en-US" sz="1200">
                <a:ea typeface="ＭＳ Ｐゴシック"/>
                <a:cs typeface="+mn-lt"/>
              </a:rPr>
              <a:t>くさ      つ </a:t>
            </a:r>
            <a:r>
              <a:rPr lang="ja-JP" sz="1200" dirty="0">
                <a:ea typeface="ＭＳ Ｐゴシック"/>
                <a:cs typeface="+mn-lt"/>
              </a:rPr>
              <a:t>     おん   せん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D74A20-8D6A-44E8-8B59-7E256A253E5A}"/>
              </a:ext>
            </a:extLst>
          </p:cNvPr>
          <p:cNvSpPr txBox="1"/>
          <p:nvPr/>
        </p:nvSpPr>
        <p:spPr>
          <a:xfrm>
            <a:off x="3312612" y="47993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  </a:t>
            </a:r>
            <a:r>
              <a:rPr lang="ja-JP" altLang="en-US" sz="1200">
                <a:ea typeface="ＭＳ Ｐゴシック"/>
                <a:cs typeface="+mn-lt"/>
              </a:rPr>
              <a:t>はこ    ね  </a:t>
            </a:r>
            <a:r>
              <a:rPr lang="ja-JP" sz="1200">
                <a:ea typeface="ＭＳ Ｐゴシック"/>
                <a:cs typeface="+mn-lt"/>
              </a:rPr>
              <a:t>   おん   せん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249583-BEE1-4BC7-83D0-60EA3EC8EDD7}"/>
              </a:ext>
            </a:extLst>
          </p:cNvPr>
          <p:cNvSpPr txBox="1"/>
          <p:nvPr/>
        </p:nvSpPr>
        <p:spPr>
          <a:xfrm>
            <a:off x="3312612" y="5464738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あり     </a:t>
            </a:r>
            <a:r>
              <a:rPr lang="ja-JP" altLang="en-US" sz="1200" dirty="0">
                <a:ea typeface="ＭＳ Ｐゴシック"/>
                <a:cs typeface="Calibri"/>
              </a:rPr>
              <a:t>ま</a:t>
            </a:r>
            <a:r>
              <a:rPr lang="ja-JP" sz="1200">
                <a:ea typeface="ＭＳ Ｐゴシック"/>
                <a:cs typeface="Calibri"/>
              </a:rPr>
              <a:t>     おん   せん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9" name="タイトル 3">
            <a:extLst>
              <a:ext uri="{FF2B5EF4-FFF2-40B4-BE49-F238E27FC236}">
                <a16:creationId xmlns:a16="http://schemas.microsoft.com/office/drawing/2014/main" id="{608F28D0-8675-453F-BF66-6A3924482D27}"/>
              </a:ext>
            </a:extLst>
          </p:cNvPr>
          <p:cNvSpPr txBox="1">
            <a:spLocks/>
          </p:cNvSpPr>
          <p:nvPr/>
        </p:nvSpPr>
        <p:spPr>
          <a:xfrm>
            <a:off x="610028" y="916952"/>
            <a:ext cx="7931046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夏目漱石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の小説『坊ちゃん』に出てくる、</a:t>
            </a:r>
            <a:endParaRPr lang="en-US" altLang="ja-JP" dirty="0"/>
          </a:p>
          <a:p>
            <a:pPr algn="l"/>
            <a:r>
              <a:rPr lang="ja-JP" altLang="en-US" sz="1600" dirty="0">
                <a:latin typeface="MS PGothic"/>
                <a:ea typeface="MS PGothic"/>
                <a:cs typeface="+mj-lt"/>
              </a:rPr>
              <a:t>  なつめ    そうせき           しょうせつ     ぼっ                                 で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愛媛県の温泉はどこですか？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 </a:t>
            </a:r>
            <a:r>
              <a:rPr lang="en-US" altLang="ja-JP" sz="1600" dirty="0">
                <a:latin typeface="MS PGothic"/>
                <a:ea typeface="MS PGothic"/>
                <a:cs typeface="+mj-lt"/>
              </a:rPr>
              <a:t> 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えひめ   けん          おんせん</a:t>
            </a:r>
            <a:endParaRPr lang="ja-JP" altLang="en-US" sz="1600" dirty="0">
              <a:latin typeface="MS PGothic"/>
              <a:ea typeface="MS PGothic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41521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毎日新聞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読売新聞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産経新聞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朝日新聞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965" y="495577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12612" y="3444936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まい    にち    しん    ぶん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477F0F-3CA2-480C-8718-48B1E673D4BF}"/>
              </a:ext>
            </a:extLst>
          </p:cNvPr>
          <p:cNvSpPr txBox="1"/>
          <p:nvPr/>
        </p:nvSpPr>
        <p:spPr>
          <a:xfrm>
            <a:off x="3312612" y="4110325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よみ</a:t>
            </a:r>
            <a:r>
              <a:rPr lang="ja-JP" altLang="en-US" sz="1200" dirty="0">
                <a:ea typeface="ＭＳ Ｐゴシック"/>
                <a:cs typeface="+mn-lt"/>
              </a:rPr>
              <a:t>      </a:t>
            </a:r>
            <a:r>
              <a:rPr lang="ja-JP" sz="1200">
                <a:ea typeface="ＭＳ Ｐゴシック"/>
                <a:cs typeface="+mn-lt"/>
              </a:rPr>
              <a:t>うり </a:t>
            </a:r>
            <a:r>
              <a:rPr lang="ja-JP" altLang="en-US" sz="1200" dirty="0">
                <a:ea typeface="ＭＳ Ｐゴシック"/>
                <a:cs typeface="+mn-lt"/>
              </a:rPr>
              <a:t>   し</a:t>
            </a:r>
            <a:r>
              <a:rPr lang="ja-JP" sz="1200" dirty="0">
                <a:ea typeface="ＭＳ Ｐゴシック"/>
                <a:cs typeface="+mn-lt"/>
              </a:rPr>
              <a:t>ん   </a:t>
            </a:r>
            <a:r>
              <a:rPr lang="ja-JP" altLang="en-US" sz="1200" dirty="0">
                <a:ea typeface="ＭＳ Ｐゴシック"/>
                <a:cs typeface="+mn-lt"/>
              </a:rPr>
              <a:t> ぶ</a:t>
            </a:r>
            <a:r>
              <a:rPr lang="ja-JP" sz="1200" dirty="0">
                <a:ea typeface="ＭＳ Ｐゴシック"/>
                <a:cs typeface="+mn-lt"/>
              </a:rPr>
              <a:t>ん</a:t>
            </a:r>
            <a:endParaRPr lang="ja-JP" altLang="en-US" sz="1200" dirty="0">
              <a:ea typeface="+mn-lt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D74A20-8D6A-44E8-8B59-7E256A253E5A}"/>
              </a:ext>
            </a:extLst>
          </p:cNvPr>
          <p:cNvSpPr txBox="1"/>
          <p:nvPr/>
        </p:nvSpPr>
        <p:spPr>
          <a:xfrm>
            <a:off x="3312612" y="476287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さん</a:t>
            </a:r>
            <a:r>
              <a:rPr lang="ja-JP" altLang="en-US" sz="1200" dirty="0">
                <a:ea typeface="ＭＳ Ｐゴシック"/>
                <a:cs typeface="+mn-lt"/>
              </a:rPr>
              <a:t>     </a:t>
            </a:r>
            <a:r>
              <a:rPr lang="ja-JP" sz="1200">
                <a:ea typeface="ＭＳ Ｐゴシック"/>
                <a:cs typeface="+mn-lt"/>
              </a:rPr>
              <a:t>け</a:t>
            </a:r>
            <a:r>
              <a:rPr lang="ja-JP" altLang="en-US" sz="1200">
                <a:ea typeface="ＭＳ Ｐゴシック"/>
                <a:cs typeface="+mn-lt"/>
              </a:rPr>
              <a:t>い</a:t>
            </a:r>
            <a:r>
              <a:rPr lang="ja-JP" sz="1200" dirty="0">
                <a:ea typeface="ＭＳ Ｐゴシック"/>
                <a:cs typeface="+mn-lt"/>
              </a:rPr>
              <a:t>   </a:t>
            </a:r>
            <a:r>
              <a:rPr lang="ja-JP" altLang="en-US" sz="1200" dirty="0">
                <a:ea typeface="ＭＳ Ｐゴシック"/>
                <a:cs typeface="+mn-lt"/>
              </a:rPr>
              <a:t> し</a:t>
            </a:r>
            <a:r>
              <a:rPr lang="ja-JP" sz="1200" dirty="0">
                <a:ea typeface="ＭＳ Ｐゴシック"/>
                <a:cs typeface="+mn-lt"/>
              </a:rPr>
              <a:t>ん   </a:t>
            </a:r>
            <a:r>
              <a:rPr lang="ja-JP" altLang="en-US" sz="1200" dirty="0">
                <a:ea typeface="ＭＳ Ｐゴシック"/>
                <a:cs typeface="+mn-lt"/>
              </a:rPr>
              <a:t> ぶ</a:t>
            </a:r>
            <a:r>
              <a:rPr lang="ja-JP" sz="1200" dirty="0">
                <a:ea typeface="ＭＳ Ｐゴシック"/>
                <a:cs typeface="+mn-lt"/>
              </a:rPr>
              <a:t>ん</a:t>
            </a:r>
            <a:endParaRPr lang="ja-JP" altLang="en-US" sz="1200" dirty="0">
              <a:ea typeface="+mn-lt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249583-BEE1-4BC7-83D0-60EA3EC8EDD7}"/>
              </a:ext>
            </a:extLst>
          </p:cNvPr>
          <p:cNvSpPr txBox="1"/>
          <p:nvPr/>
        </p:nvSpPr>
        <p:spPr>
          <a:xfrm>
            <a:off x="3312612" y="5428260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あさ     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ひ </a:t>
            </a:r>
            <a:r>
              <a:rPr lang="ja-JP" altLang="en-US" sz="1200" dirty="0">
                <a:ea typeface="ＭＳ Ｐゴシック"/>
                <a:cs typeface="Calibri"/>
              </a:rPr>
              <a:t>  </a:t>
            </a:r>
            <a:r>
              <a:rPr lang="ja-JP" sz="1200" dirty="0">
                <a:ea typeface="ＭＳ Ｐゴシック"/>
                <a:cs typeface="Calibri"/>
              </a:rPr>
              <a:t>  しん   </a:t>
            </a:r>
            <a:r>
              <a:rPr lang="ja-JP" altLang="en-US" sz="1200" dirty="0">
                <a:ea typeface="ＭＳ Ｐゴシック"/>
                <a:cs typeface="Calibri"/>
              </a:rPr>
              <a:t> ぶ</a:t>
            </a:r>
            <a:r>
              <a:rPr lang="ja-JP" sz="1200" dirty="0">
                <a:ea typeface="ＭＳ Ｐゴシック"/>
                <a:cs typeface="Calibri"/>
              </a:rPr>
              <a:t>ん</a:t>
            </a:r>
            <a:endParaRPr lang="ja-JP" altLang="en-US" sz="1200" dirty="0">
              <a:ea typeface="+mn-lt"/>
              <a:cs typeface="+mn-lt"/>
            </a:endParaRPr>
          </a:p>
        </p:txBody>
      </p:sp>
      <p:sp>
        <p:nvSpPr>
          <p:cNvPr id="9" name="タイトル 3">
            <a:extLst>
              <a:ext uri="{FF2B5EF4-FFF2-40B4-BE49-F238E27FC236}">
                <a16:creationId xmlns:a16="http://schemas.microsoft.com/office/drawing/2014/main" id="{608F28D0-8675-453F-BF66-6A3924482D27}"/>
              </a:ext>
            </a:extLst>
          </p:cNvPr>
          <p:cNvSpPr txBox="1">
            <a:spLocks/>
          </p:cNvSpPr>
          <p:nvPr/>
        </p:nvSpPr>
        <p:spPr>
          <a:xfrm>
            <a:off x="610028" y="916952"/>
            <a:ext cx="7931046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夏目漱石は、新聞社の社員として小説</a:t>
            </a:r>
            <a:endParaRPr lang="ja-JP" altLang="en-US" sz="160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1600">
                <a:latin typeface="MS PGothic"/>
                <a:ea typeface="MS PGothic"/>
                <a:cs typeface="+mj-lt"/>
              </a:rPr>
              <a:t>  なつめ    そうせき                 しんぶんしゃ           しゃいん                     しょうせつ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を書いていました。どの新聞ですか？</a:t>
            </a:r>
            <a:endParaRPr lang="ja-JP" altLang="en-US" sz="3600">
              <a:ea typeface="+mj-lt"/>
              <a:cs typeface="+mj-lt"/>
            </a:endParaRPr>
          </a:p>
          <a:p>
            <a:pPr algn="l"/>
            <a:r>
              <a:rPr lang="ja-JP" sz="1600" dirty="0">
                <a:latin typeface="MS PGothic"/>
                <a:ea typeface="MS PGothic"/>
                <a:cs typeface="+mj-lt"/>
              </a:rPr>
              <a:t>    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 か                                                              しんぶん</a:t>
            </a:r>
            <a:endParaRPr lang="ja-JP" altLang="en-US" sz="1600">
              <a:latin typeface="MS PGothic"/>
              <a:ea typeface="MS PGothic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4549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en-US" altLang="ja-JP">
                <a:latin typeface="MS PGothic"/>
                <a:ea typeface="+mn-lt"/>
                <a:cs typeface="+mn-lt"/>
              </a:rPr>
              <a:t>1000</a:t>
            </a:r>
            <a:r>
              <a:rPr lang="ja-JP" altLang="en-US">
                <a:latin typeface="MS PGothic"/>
                <a:ea typeface="MS PGothic"/>
                <a:cs typeface="+mn-lt"/>
              </a:rPr>
              <a:t>年ごろ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en-US" altLang="ja-JP">
                <a:latin typeface="MS PGothic"/>
                <a:ea typeface="+mn-lt"/>
                <a:cs typeface="+mn-lt"/>
              </a:rPr>
              <a:t>1300</a:t>
            </a:r>
            <a:r>
              <a:rPr lang="ja-JP" altLang="en-US">
                <a:latin typeface="MS PGothic"/>
                <a:ea typeface="MS PGothic"/>
                <a:cs typeface="+mn-lt"/>
              </a:rPr>
              <a:t>年ごろ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en-US" altLang="ja-JP">
                <a:latin typeface="MS PGothic"/>
                <a:ea typeface="+mn-lt"/>
                <a:cs typeface="+mn-lt"/>
              </a:rPr>
              <a:t>1600</a:t>
            </a:r>
            <a:r>
              <a:rPr lang="ja-JP" altLang="en-US">
                <a:latin typeface="MS PGothic"/>
                <a:ea typeface="MS PGothic"/>
                <a:cs typeface="+mn-lt"/>
              </a:rPr>
              <a:t>年ごろ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en-US" altLang="ja-JP">
                <a:latin typeface="MS PGothic"/>
                <a:ea typeface="+mn-lt"/>
                <a:cs typeface="+mn-lt"/>
              </a:rPr>
              <a:t>1900</a:t>
            </a:r>
            <a:r>
              <a:rPr lang="ja-JP" altLang="en-US">
                <a:latin typeface="MS PGothic"/>
                <a:ea typeface="MS PGothic"/>
                <a:cs typeface="+mn-lt"/>
              </a:rPr>
              <a:t>年ごろ</a:t>
            </a:r>
            <a:endParaRPr lang="ja-JP" altLang="en-US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0585" y="299084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12612" y="3444936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せん        ねん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477F0F-3CA2-480C-8718-48B1E673D4BF}"/>
              </a:ext>
            </a:extLst>
          </p:cNvPr>
          <p:cNvSpPr txBox="1"/>
          <p:nvPr/>
        </p:nvSpPr>
        <p:spPr>
          <a:xfrm>
            <a:off x="3312612" y="4110325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せんさんびゃくね</a:t>
            </a:r>
            <a:r>
              <a:rPr lang="ja-JP" altLang="en-US" sz="1200">
                <a:ea typeface="ＭＳ Ｐゴシック"/>
                <a:cs typeface="+mn-lt"/>
              </a:rPr>
              <a:t>ん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D74A20-8D6A-44E8-8B59-7E256A253E5A}"/>
              </a:ext>
            </a:extLst>
          </p:cNvPr>
          <p:cNvSpPr txBox="1"/>
          <p:nvPr/>
        </p:nvSpPr>
        <p:spPr>
          <a:xfrm>
            <a:off x="3312612" y="476287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せんろっぴゃくねん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249583-BEE1-4BC7-83D0-60EA3EC8EDD7}"/>
              </a:ext>
            </a:extLst>
          </p:cNvPr>
          <p:cNvSpPr txBox="1"/>
          <p:nvPr/>
        </p:nvSpPr>
        <p:spPr>
          <a:xfrm>
            <a:off x="3312612" y="5428260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せんきゅう</a:t>
            </a:r>
            <a:r>
              <a:rPr lang="ja-JP" altLang="en-US" sz="1200">
                <a:ea typeface="ＭＳ Ｐゴシック"/>
                <a:cs typeface="Calibri"/>
              </a:rPr>
              <a:t>ひゃくねん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9" name="タイトル 3">
            <a:extLst>
              <a:ext uri="{FF2B5EF4-FFF2-40B4-BE49-F238E27FC236}">
                <a16:creationId xmlns:a16="http://schemas.microsoft.com/office/drawing/2014/main" id="{608F28D0-8675-453F-BF66-6A3924482D27}"/>
              </a:ext>
            </a:extLst>
          </p:cNvPr>
          <p:cNvSpPr txBox="1">
            <a:spLocks/>
          </p:cNvSpPr>
          <p:nvPr/>
        </p:nvSpPr>
        <p:spPr>
          <a:xfrm>
            <a:off x="610028" y="916952"/>
            <a:ext cx="7931046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紫式部の『源氏物語』は、いつごろ書か</a:t>
            </a:r>
            <a:endParaRPr lang="ja-JP" sz="3600" dirty="0">
              <a:latin typeface="Calibri"/>
              <a:ea typeface="MS PGothic"/>
              <a:cs typeface="+mj-lt"/>
            </a:endParaRPr>
          </a:p>
          <a:p>
            <a:pPr algn="l"/>
            <a:r>
              <a:rPr lang="ja-JP" altLang="en-US" sz="1600" dirty="0">
                <a:latin typeface="MS PGothic"/>
                <a:ea typeface="MS PGothic"/>
                <a:cs typeface="+mj-lt"/>
              </a:rPr>
              <a:t> むらさき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しきぶ 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 げんじ    ものがたり                                             か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 err="1">
                <a:latin typeface="MS PGothic"/>
                <a:ea typeface="MS PGothic"/>
                <a:cs typeface="+mj-lt"/>
              </a:rPr>
              <a:t>れた</a:t>
            </a:r>
            <a:r>
              <a:rPr lang="ja-JP" sz="3600" dirty="0">
                <a:latin typeface="MS PGothic"/>
                <a:ea typeface="MS PGothic"/>
                <a:cs typeface="+mj-lt"/>
              </a:rPr>
              <a:t>小説ですか？</a:t>
            </a:r>
            <a:endParaRPr lang="ja-JP" sz="3600" dirty="0">
              <a:latin typeface="Calibri"/>
              <a:ea typeface="MS PGothic"/>
              <a:cs typeface="+mj-lt"/>
            </a:endParaRPr>
          </a:p>
          <a:p>
            <a:pPr algn="l"/>
            <a:r>
              <a:rPr lang="ja-JP" sz="1600" dirty="0">
                <a:latin typeface="MS PGothic"/>
                <a:ea typeface="MS PGothic"/>
                <a:cs typeface="+mj-lt"/>
              </a:rPr>
              <a:t>       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しょう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せつ</a:t>
            </a:r>
            <a:endParaRPr lang="ja-JP" sz="1600" dirty="0">
              <a:latin typeface="MS PGothic"/>
              <a:ea typeface="MS PGothic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29151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蛍源氏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光源氏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桜源氏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飛鳥源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氏</a:t>
            </a:r>
            <a:endParaRPr lang="ja-JP" altLang="en-US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5599" y="365445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12612" y="3473217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ほたる   げんじ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477F0F-3CA2-480C-8718-48B1E673D4BF}"/>
              </a:ext>
            </a:extLst>
          </p:cNvPr>
          <p:cNvSpPr txBox="1"/>
          <p:nvPr/>
        </p:nvSpPr>
        <p:spPr>
          <a:xfrm>
            <a:off x="3312612" y="4138606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ひかる   げ</a:t>
            </a:r>
            <a:r>
              <a:rPr lang="ja-JP" sz="1200" dirty="0">
                <a:ea typeface="ＭＳ Ｐゴシック"/>
                <a:cs typeface="+mn-lt"/>
              </a:rPr>
              <a:t>んじ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D74A20-8D6A-44E8-8B59-7E256A253E5A}"/>
              </a:ext>
            </a:extLst>
          </p:cNvPr>
          <p:cNvSpPr txBox="1"/>
          <p:nvPr/>
        </p:nvSpPr>
        <p:spPr>
          <a:xfrm>
            <a:off x="3312612" y="479115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さくら      げ</a:t>
            </a:r>
            <a:r>
              <a:rPr lang="ja-JP" sz="1200" dirty="0">
                <a:ea typeface="ＭＳ Ｐゴシック"/>
                <a:cs typeface="+mn-lt"/>
              </a:rPr>
              <a:t>ん</a:t>
            </a:r>
            <a:r>
              <a:rPr lang="ja-JP" altLang="en-US" sz="1200" dirty="0">
                <a:ea typeface="ＭＳ Ｐゴシック"/>
                <a:cs typeface="+mn-lt"/>
              </a:rPr>
              <a:t>じ</a:t>
            </a:r>
            <a:endParaRPr lang="ja-JP" altLang="en-US" sz="1200" dirty="0">
              <a:ea typeface="+mn-lt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249583-BEE1-4BC7-83D0-60EA3EC8EDD7}"/>
              </a:ext>
            </a:extLst>
          </p:cNvPr>
          <p:cNvSpPr txBox="1"/>
          <p:nvPr/>
        </p:nvSpPr>
        <p:spPr>
          <a:xfrm>
            <a:off x="3312612" y="5456541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  </a:t>
            </a:r>
            <a:r>
              <a:rPr lang="ja-JP" altLang="en-US" sz="1200">
                <a:ea typeface="ＭＳ Ｐゴシック"/>
                <a:cs typeface="Calibri"/>
              </a:rPr>
              <a:t>あすか</a:t>
            </a:r>
            <a:r>
              <a:rPr lang="ja-JP" sz="1200" dirty="0">
                <a:ea typeface="ＭＳ Ｐゴシック"/>
                <a:cs typeface="Calibri"/>
              </a:rPr>
              <a:t>         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げんじ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9" name="タイトル 3">
            <a:extLst>
              <a:ext uri="{FF2B5EF4-FFF2-40B4-BE49-F238E27FC236}">
                <a16:creationId xmlns:a16="http://schemas.microsoft.com/office/drawing/2014/main" id="{608F28D0-8675-453F-BF66-6A3924482D27}"/>
              </a:ext>
            </a:extLst>
          </p:cNvPr>
          <p:cNvSpPr txBox="1">
            <a:spLocks/>
          </p:cNvSpPr>
          <p:nvPr/>
        </p:nvSpPr>
        <p:spPr>
          <a:xfrm>
            <a:off x="391703" y="916952"/>
            <a:ext cx="8470438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『源氏物語』の主人公の名前は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何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ですか？</a:t>
            </a:r>
            <a:endParaRPr lang="ja-JP" altLang="en-US" sz="3600" dirty="0">
              <a:latin typeface="Calibri"/>
              <a:ea typeface="MS PGothic"/>
              <a:cs typeface="+mj-lt"/>
            </a:endParaRPr>
          </a:p>
          <a:p>
            <a:pPr algn="l"/>
            <a:r>
              <a:rPr lang="ja-JP" altLang="en-US" sz="1600" dirty="0">
                <a:latin typeface="MS PGothic"/>
                <a:ea typeface="MS PGothic"/>
                <a:cs typeface="+mj-lt"/>
              </a:rPr>
              <a:t>      げんじ    ものがたり             しゅじんこう              なまえ            なん</a:t>
            </a:r>
          </a:p>
        </p:txBody>
      </p:sp>
    </p:spTree>
    <p:extLst>
      <p:ext uri="{BB962C8B-B14F-4D97-AF65-F5344CB8AC3E}">
        <p14:creationId xmlns:p14="http://schemas.microsoft.com/office/powerpoint/2010/main" val="2884621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8025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３</a:t>
            </a:r>
            <a:r>
              <a:rPr lang="ja-JP">
                <a:latin typeface="MS PGothic"/>
                <a:ea typeface="MS PGothic"/>
                <a:cs typeface="+mn-lt"/>
              </a:rPr>
              <a:t>巻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</a:t>
            </a:r>
            <a:r>
              <a:rPr lang="en-US" altLang="ja-JP">
                <a:latin typeface="MS PGothic"/>
                <a:ea typeface="MS PGothic"/>
                <a:cs typeface="+mn-lt"/>
              </a:rPr>
              <a:t>16</a:t>
            </a:r>
            <a:r>
              <a:rPr lang="ja-JP">
                <a:latin typeface="MS PGothic"/>
                <a:ea typeface="MS PGothic"/>
                <a:cs typeface="+mn-lt"/>
              </a:rPr>
              <a:t>巻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</a:t>
            </a:r>
            <a:r>
              <a:rPr lang="en-US" altLang="ja-JP">
                <a:latin typeface="MS PGothic"/>
                <a:ea typeface="MS PGothic"/>
                <a:cs typeface="+mn-lt"/>
              </a:rPr>
              <a:t>5</a:t>
            </a:r>
            <a:r>
              <a:rPr lang="ja-JP">
                <a:latin typeface="MS PGothic"/>
                <a:ea typeface="MS PGothic"/>
                <a:cs typeface="+mn-lt"/>
              </a:rPr>
              <a:t>4巻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 108巻</a:t>
            </a:r>
            <a:endParaRPr lang="en-US" altLang="ja-JP">
              <a:latin typeface="MS PGothic"/>
              <a:ea typeface="MS PGothic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83472" y="432487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2" y="3444936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さん  かん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477F0F-3CA2-480C-8718-48B1E673D4BF}"/>
              </a:ext>
            </a:extLst>
          </p:cNvPr>
          <p:cNvSpPr txBox="1"/>
          <p:nvPr/>
        </p:nvSpPr>
        <p:spPr>
          <a:xfrm>
            <a:off x="3359912" y="4110325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じゅうろくかん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D74A20-8D6A-44E8-8B59-7E256A253E5A}"/>
              </a:ext>
            </a:extLst>
          </p:cNvPr>
          <p:cNvSpPr txBox="1"/>
          <p:nvPr/>
        </p:nvSpPr>
        <p:spPr>
          <a:xfrm>
            <a:off x="3359912" y="476287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ごじゅうよんかん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249583-BEE1-4BC7-83D0-60EA3EC8EDD7}"/>
              </a:ext>
            </a:extLst>
          </p:cNvPr>
          <p:cNvSpPr txBox="1"/>
          <p:nvPr/>
        </p:nvSpPr>
        <p:spPr>
          <a:xfrm>
            <a:off x="3359912" y="5428260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ひゃくは</a:t>
            </a:r>
            <a:r>
              <a:rPr lang="ja-JP" altLang="en-US" sz="1200">
                <a:ea typeface="ＭＳ Ｐゴシック"/>
                <a:cs typeface="+mn-lt"/>
              </a:rPr>
              <a:t>ち</a:t>
            </a:r>
            <a:r>
              <a:rPr lang="ja-JP" sz="1200">
                <a:ea typeface="ＭＳ Ｐゴシック"/>
                <a:cs typeface="+mn-lt"/>
              </a:rPr>
              <a:t>か</a:t>
            </a:r>
            <a:r>
              <a:rPr lang="ja-JP" altLang="en-US" sz="1200" dirty="0">
                <a:ea typeface="ＭＳ Ｐゴシック"/>
                <a:cs typeface="+mn-lt"/>
              </a:rPr>
              <a:t>ん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9" name="タイトル 3">
            <a:extLst>
              <a:ext uri="{FF2B5EF4-FFF2-40B4-BE49-F238E27FC236}">
                <a16:creationId xmlns:a16="http://schemas.microsoft.com/office/drawing/2014/main" id="{608F28D0-8675-453F-BF66-6A3924482D27}"/>
              </a:ext>
            </a:extLst>
          </p:cNvPr>
          <p:cNvSpPr txBox="1">
            <a:spLocks/>
          </p:cNvSpPr>
          <p:nvPr/>
        </p:nvSpPr>
        <p:spPr>
          <a:xfrm>
            <a:off x="661399" y="916952"/>
            <a:ext cx="7828304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『源氏物語』は全部で何巻ありますか？</a:t>
            </a:r>
            <a:endParaRPr lang="ja-JP" altLang="en-US" sz="3600" dirty="0">
              <a:latin typeface="Calibri"/>
              <a:ea typeface="MS PGothic"/>
              <a:cs typeface="+mj-lt"/>
            </a:endParaRPr>
          </a:p>
          <a:p>
            <a:pPr algn="l"/>
            <a:r>
              <a:rPr lang="ja-JP" altLang="en-US" sz="1600" dirty="0">
                <a:latin typeface="MS PGothic"/>
                <a:ea typeface="MS PGothic"/>
                <a:cs typeface="+mj-lt"/>
              </a:rPr>
              <a:t>      げんじ    ものがたり             ぜんぶ           なんかん</a:t>
            </a:r>
          </a:p>
        </p:txBody>
      </p:sp>
    </p:spTree>
    <p:extLst>
      <p:ext uri="{BB962C8B-B14F-4D97-AF65-F5344CB8AC3E}">
        <p14:creationId xmlns:p14="http://schemas.microsoft.com/office/powerpoint/2010/main" val="3012771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6882</Words>
  <Application>Microsoft Office PowerPoint</Application>
  <PresentationFormat>画面に合わせる (4:3)</PresentationFormat>
  <Paragraphs>368</Paragraphs>
  <Slides>42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42</vt:i4>
      </vt:variant>
    </vt:vector>
  </HeadingPairs>
  <TitlesOfParts>
    <vt:vector size="54" baseType="lpstr">
      <vt:lpstr>MS PGothic</vt:lpstr>
      <vt:lpstr>MS PGothic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日本人ではじめてノーベル文学賞を    にほんじん                                                                         ぶんがくしょう とった小説家は誰ですか？                      しょうせつか           だれ</vt:lpstr>
      <vt:lpstr>日本人で２人目にノーベル文学賞を    にほんじん           ふたりめ                                            ぶんがくしょう とった小説家は誰ですか？                      しょうせつか           だれ</vt:lpstr>
      <vt:lpstr>夏目漱石が書いた小説のタイトルは、   なつめ    そうせき           か                 　しょうせつ 『吾輩は＜何＞である』？          わがはい                なに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昔話『桃太郎』で、桃太郎の仲間になる  むかしばなし 　    ももたろう                             ももたろう              なかま 動物は、犬と猿と何ですか？   どうぶつ              いぬ       さる        なん</vt:lpstr>
      <vt:lpstr>昔話『さるかに合戦』で、サルのおにぎりと むかしばなし                        　        がっせん カニが取り替えたのは何のたねですか？                           と           か                               なん</vt:lpstr>
      <vt:lpstr>昔話『浦島太郎』で、太郎が最後に「玉手 むかしばなし 　  　うらしまたろう                          　たろう             さいご                 　たまて 箱」を開けたら、太郎は何になりましたか？ ばこ              あ                            　 たろう            なん</vt:lpstr>
      <vt:lpstr>昔話『はなさかじいさん』で、おじいさんが花 むかしばなし 　                                                                                                            はな を咲かせるためにまいたものは何ですか？          さ                                                                                        なん</vt:lpstr>
      <vt:lpstr>PowerPoint プレゼンテーション</vt:lpstr>
      <vt:lpstr>PowerPoint プレゼンテーション</vt:lpstr>
      <vt:lpstr>『怪談』を書いた小説家、小泉八雲（ラフカディ   　 かいだん             か                  しょうせつか           こいずみ     やくも オ・ハーン）が生まれたのは、どこの国ですか？                                               う                                                                 くに</vt:lpstr>
      <vt:lpstr>PowerPoint プレゼンテーション</vt:lpstr>
      <vt:lpstr>宮沢賢治の詩『雨にも負けず（雨ニモマケズ）』   みやざわ   けんじ             し           あめ                ま                     あめ で、負けないと言っているものは、雨、風、雪と               ま                                い                                                       あめ      かぜ      ゆき 何ですか？  なん</vt:lpstr>
      <vt:lpstr>PowerPoint プレゼンテーション</vt:lpstr>
      <vt:lpstr>日本を旅行しながら俳句を作った松尾芭蕉が   にほん           りょこう                                 はいく           つく                 まつお     ばしょう 山形で作った俳句は、 やまがた          つく               はいく                       「閑さや岩にしみ入る＜何＞の声」？      しずけ　　　　　いわ                       い                 なに                 こえ</vt:lpstr>
      <vt:lpstr>PowerPoint プレゼンテーション</vt:lpstr>
      <vt:lpstr>三島由紀夫が小説にした京都のお寺    みしま         ゆきお               しょうせつ                      きょうと                   てら はどこですか？</vt:lpstr>
      <vt:lpstr>芥川龍之介の小説『羅生門』をもとに、  あくたがわ りゅうのすけ           しょうせつ        らしょうもん 映画を作った監督は誰ですか？   えいが           つく               かんとく          だれ</vt:lpstr>
      <vt:lpstr>太宰治が書いた小説のタイトルは、    だざい   おさむ        か                 しょうせつ  『＜何＞メロス』？                 なに</vt:lpstr>
      <vt:lpstr>小林多喜二が書いた小説のタイトルは、   こばやし       たきじ                 か                  しょうせつ  『＜何＞工船』？                なに           こうせん</vt:lpstr>
      <vt:lpstr>川端康成の小説『雪国』のはじまりの文は、   かわばた  やすなり          しょうせつ         ゆきぐに                                                  ぶん 「国境の＜何＞をぬけると雪国であった」？      こっきょう                  なに                                          ゆきぐに</vt:lpstr>
      <vt:lpstr>川端康成の小説『伊豆の踊子』で、   かわばた  やすなり          しょうせつ          いず               おどりこ                    主人公と踊り子は最後にどうなりましたか？   しゅじんこう            おど         こ            さいご</vt:lpstr>
      <vt:lpstr>安部公房が書いた小説のタイトルは、     あべ      こうぼう           か                しょうせつ  『＜何＞の女』？                 なに              おんな</vt:lpstr>
      <vt:lpstr>PowerPoint プレゼンテーション</vt:lpstr>
      <vt:lpstr>日本で一番古い歌集と言われている     にほん         いちばん  ふる        かしゅう           い のは、何という名前ですか？                       なん                     なまえ</vt:lpstr>
      <vt:lpstr>鎌倉時代の話『平家物語』は、どんな人   かまくら     じだい         はなし          へいけ   ものがたり                                         ひと によって伝えられてきましたか？                            つた</vt:lpstr>
      <vt:lpstr>『八つ墓村』など、横溝正史の推理小説           や          はかむら                            よこみぞ    せいし              すいり    しょうせつ に出てくる探偵の名前は何ですか？          で                     たんてい            なまえ           なん</vt:lpstr>
      <vt:lpstr>次の昔話の中で、動物が出てこない  つぎ       むかしばなし     なか              どうぶつ          で のは、どれですか？</vt:lpstr>
      <vt:lpstr>次の日記文学の中で、作者が男性の   つぎ           にっき    ぶんがく          なか               さくしゃ           だんせい  ものはどれですか？</vt:lpstr>
      <vt:lpstr>次の物語の中で、作者がわかっている    つぎ       ものがたり        なか               さくしゃ ものはどれですか？</vt:lpstr>
      <vt:lpstr>芥川龍之介が書いた小説のタイトルは、  あくたがわ  りゅうのすけ           か                しょうせつ  『＜何＞の糸』？               なに                  いと</vt:lpstr>
      <vt:lpstr>寺山修二が書いたエッセイは   てらやま   しゅうじ           か 『＜何＞を捨てよ、町へ出よう』？             なに                す                     まち          で</vt:lpstr>
      <vt:lpstr>村上春樹が2009年から2010年にかけて  むらかみ    はるき         にせんきゅうねん             にせんじゅうねん 発表した長編小説のタイトルは何ですか？ はっぴょう              ちょうへん しょうせつ                                        なん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2020-07-27T09:45:11Z</dcterms:created>
  <dcterms:modified xsi:type="dcterms:W3CDTF">2020-07-27T09:45:16Z</dcterms:modified>
</cp:coreProperties>
</file>