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8"/>
  </p:notesMasterIdLst>
  <p:sldIdLst>
    <p:sldId id="348" r:id="rId6"/>
    <p:sldId id="309" r:id="rId7"/>
    <p:sldId id="349" r:id="rId8"/>
    <p:sldId id="278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275" r:id="rId31"/>
    <p:sldId id="335" r:id="rId32"/>
    <p:sldId id="337" r:id="rId33"/>
    <p:sldId id="336" r:id="rId34"/>
    <p:sldId id="338" r:id="rId35"/>
    <p:sldId id="339" r:id="rId36"/>
    <p:sldId id="340" r:id="rId37"/>
    <p:sldId id="332" r:id="rId38"/>
    <p:sldId id="334" r:id="rId39"/>
    <p:sldId id="333" r:id="rId40"/>
    <p:sldId id="341" r:id="rId41"/>
    <p:sldId id="342" r:id="rId42"/>
    <p:sldId id="343" r:id="rId43"/>
    <p:sldId id="344" r:id="rId44"/>
    <p:sldId id="345" r:id="rId45"/>
    <p:sldId id="346" r:id="rId46"/>
    <p:sldId id="347" r:id="rId4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1CC296F3-E701-D5BD-E23E-6593F110BBD6}" v="3783" dt="2020-05-20T07:23:49.692"/>
    <p1510:client id="{1ED26659-D6BD-3ADF-C041-5625FD9686EA}" v="2684" dt="2020-05-21T12:26:47.426"/>
    <p1510:client id="{2A792B84-C7AE-02D5-4742-6FC1AC7FF964}" v="61" dt="2020-04-30T07:36:27.487"/>
    <p1510:client id="{2DC01A1C-F782-822B-587B-964F58911CA8}" v="139" dt="2020-06-17T02:44:09.556"/>
    <p1510:client id="{32560E3F-6E7F-989F-0582-AAD10195E349}" v="10" dt="2020-04-24T05:06:32.766"/>
    <p1510:client id="{4665228B-B2EE-E481-56A9-FD574EA7AA1B}" v="4" dt="2020-04-24T05:07:29.328"/>
    <p1510:client id="{4DA69010-496A-08D3-36C4-2E30640B362E}" v="1708" dt="2020-05-22T09:23:44"/>
    <p1510:client id="{4E26616A-027C-6580-0C1F-E7DCAE61F221}" v="11" dt="2020-07-17T06:09:01.064"/>
    <p1510:client id="{4F18A81A-72B8-EFA7-2440-4024953B46D7}" v="76" dt="2020-05-01T05:10:22.658"/>
    <p1510:client id="{4FD592E3-0267-56AF-FBD8-146E6CBFA515}" v="154" dt="2020-04-30T08:03:13.700"/>
    <p1510:client id="{5BE063DA-526D-D069-B46C-50D0792C3F1F}" v="43" dt="2020-05-19T09:44:06.736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7889FD7C-F1EA-60E4-FE4E-5ED6F749C19F}" v="1" dt="2020-06-11T12:21:26.685"/>
    <p1510:client id="{7BAE6AF4-DAB5-A54F-E983-9E57F707170D}" v="4" dt="2020-07-17T01:24:42.911"/>
    <p1510:client id="{870D779E-DC18-86DB-34DD-DDEDCF0CBD51}" v="916" dt="2020-05-21T13:28:29.798"/>
    <p1510:client id="{95A33D21-1A2B-200B-2584-5097D5E1F882}" v="387" dt="2020-05-19T12:09:44.180"/>
    <p1510:client id="{97A12393-718B-B85B-3087-43D7C509D65F}" v="40" dt="2020-06-10T02:14:33.141"/>
    <p1510:client id="{A6516CC1-2AFD-C465-8C9C-E8C98A403C3A}" v="2" dt="2020-07-27T17:33:55.654"/>
    <p1510:client id="{BCE0132B-ADFA-1311-42B8-CECB19F91CC1}" v="180" dt="2020-04-30T08:30:26.746"/>
    <p1510:client id="{BD6DF11E-2FEC-E48D-CAD9-8FCBDF482463}" v="11" dt="2020-06-28T09:34:48.355"/>
    <p1510:client id="{CA35A955-ABEA-B0E8-2635-8214761A4276}" v="521" dt="2020-07-01T06:29:12.655"/>
    <p1510:client id="{D89D984C-5C19-D1AB-ECEA-00FD115DF239}" v="161" dt="2020-07-26T15:52:30.763"/>
    <p1510:client id="{DDB841E8-0583-9451-2F35-3951E2FDCD99}" v="1" dt="2020-07-17T08:38:21.202"/>
    <p1510:client id="{EF05E541-C018-6DE6-088D-8B7DA299C67B}" v="48" dt="2020-07-17T08:33:29.7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98" autoAdjust="0"/>
  </p:normalViewPr>
  <p:slideViewPr>
    <p:cSldViewPr snapToGrid="0">
      <p:cViewPr varScale="1">
        <p:scale>
          <a:sx n="49" d="100"/>
          <a:sy n="49" d="100"/>
        </p:scale>
        <p:origin x="128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microsoft.com/office/2016/11/relationships/changesInfo" Target="changesInfos/changesInfo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97A12393-718B-B85B-3087-43D7C509D65F}"/>
    <pc:docChg chg="delSld modSld">
      <pc:chgData name="内田 陽子" userId="S::yoko_uchida@jpfgojp.onmicrosoft.com::3ba88787-b8da-4fc8-a417-83f627a88c5e" providerId="AD" clId="Web-{97A12393-718B-B85B-3087-43D7C509D65F}" dt="2020-06-10T02:14:33.141" v="39"/>
      <pc:docMkLst>
        <pc:docMk/>
      </pc:docMkLst>
      <pc:sldChg chg="delSp delAnim">
        <pc:chgData name="内田 陽子" userId="S::yoko_uchida@jpfgojp.onmicrosoft.com::3ba88787-b8da-4fc8-a417-83f627a88c5e" providerId="AD" clId="Web-{97A12393-718B-B85B-3087-43D7C509D65F}" dt="2020-06-10T02:14:08.610" v="23"/>
        <pc:sldMkLst>
          <pc:docMk/>
          <pc:sldMk cId="651614623" sldId="275"/>
        </pc:sldMkLst>
        <pc:picChg chg="del">
          <ac:chgData name="内田 陽子" userId="S::yoko_uchida@jpfgojp.onmicrosoft.com::3ba88787-b8da-4fc8-a417-83f627a88c5e" providerId="AD" clId="Web-{97A12393-718B-B85B-3087-43D7C509D65F}" dt="2020-06-10T02:14:08.610" v="23"/>
          <ac:picMkLst>
            <pc:docMk/>
            <pc:sldMk cId="651614623" sldId="275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33.298" v="2"/>
        <pc:sldMkLst>
          <pc:docMk/>
          <pc:sldMk cId="2720290243" sldId="278"/>
        </pc:sldMkLst>
        <pc:picChg chg="del">
          <ac:chgData name="内田 陽子" userId="S::yoko_uchida@jpfgojp.onmicrosoft.com::3ba88787-b8da-4fc8-a417-83f627a88c5e" providerId="AD" clId="Web-{97A12393-718B-B85B-3087-43D7C509D65F}" dt="2020-06-10T02:13:33.298" v="2"/>
          <ac:picMkLst>
            <pc:docMk/>
            <pc:sldMk cId="2720290243" sldId="278"/>
            <ac:picMk id="6" creationId="{00000000-0000-0000-0000-000000000000}"/>
          </ac:picMkLst>
        </pc:picChg>
      </pc:sldChg>
      <pc:sldChg chg="del">
        <pc:chgData name="内田 陽子" userId="S::yoko_uchida@jpfgojp.onmicrosoft.com::3ba88787-b8da-4fc8-a417-83f627a88c5e" providerId="AD" clId="Web-{97A12393-718B-B85B-3087-43D7C509D65F}" dt="2020-06-10T02:13:12.938" v="0"/>
        <pc:sldMkLst>
          <pc:docMk/>
          <pc:sldMk cId="3107100717" sldId="283"/>
        </pc:sldMkLst>
      </pc:sldChg>
      <pc:sldChg chg="delSp delAnim">
        <pc:chgData name="内田 陽子" userId="S::yoko_uchida@jpfgojp.onmicrosoft.com::3ba88787-b8da-4fc8-a417-83f627a88c5e" providerId="AD" clId="Web-{97A12393-718B-B85B-3087-43D7C509D65F}" dt="2020-06-10T02:13:29.954" v="1"/>
        <pc:sldMkLst>
          <pc:docMk/>
          <pc:sldMk cId="3574261915" sldId="309"/>
        </pc:sldMkLst>
        <pc:picChg chg="del">
          <ac:chgData name="内田 陽子" userId="S::yoko_uchida@jpfgojp.onmicrosoft.com::3ba88787-b8da-4fc8-a417-83f627a88c5e" providerId="AD" clId="Web-{97A12393-718B-B85B-3087-43D7C509D65F}" dt="2020-06-10T02:13:29.954" v="1"/>
          <ac:picMkLst>
            <pc:docMk/>
            <pc:sldMk cId="3574261915" sldId="30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40.298" v="4"/>
        <pc:sldMkLst>
          <pc:docMk/>
          <pc:sldMk cId="1141521269" sldId="311"/>
        </pc:sldMkLst>
        <pc:picChg chg="del">
          <ac:chgData name="内田 陽子" userId="S::yoko_uchida@jpfgojp.onmicrosoft.com::3ba88787-b8da-4fc8-a417-83f627a88c5e" providerId="AD" clId="Web-{97A12393-718B-B85B-3087-43D7C509D65F}" dt="2020-06-10T02:13:40.298" v="4"/>
          <ac:picMkLst>
            <pc:docMk/>
            <pc:sldMk cId="1141521269" sldId="31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35.126" v="3"/>
        <pc:sldMkLst>
          <pc:docMk/>
          <pc:sldMk cId="2345499208" sldId="312"/>
        </pc:sldMkLst>
        <pc:picChg chg="del">
          <ac:chgData name="内田 陽子" userId="S::yoko_uchida@jpfgojp.onmicrosoft.com::3ba88787-b8da-4fc8-a417-83f627a88c5e" providerId="AD" clId="Web-{97A12393-718B-B85B-3087-43D7C509D65F}" dt="2020-06-10T02:13:35.126" v="3"/>
          <ac:picMkLst>
            <pc:docMk/>
            <pc:sldMk cId="2345499208" sldId="31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42.579" v="5"/>
        <pc:sldMkLst>
          <pc:docMk/>
          <pc:sldMk cId="1329151287" sldId="313"/>
        </pc:sldMkLst>
        <pc:picChg chg="del">
          <ac:chgData name="内田 陽子" userId="S::yoko_uchida@jpfgojp.onmicrosoft.com::3ba88787-b8da-4fc8-a417-83f627a88c5e" providerId="AD" clId="Web-{97A12393-718B-B85B-3087-43D7C509D65F}" dt="2020-06-10T02:13:42.579" v="5"/>
          <ac:picMkLst>
            <pc:docMk/>
            <pc:sldMk cId="1329151287" sldId="31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44.219" v="6"/>
        <pc:sldMkLst>
          <pc:docMk/>
          <pc:sldMk cId="2884621304" sldId="314"/>
        </pc:sldMkLst>
        <pc:picChg chg="del">
          <ac:chgData name="内田 陽子" userId="S::yoko_uchida@jpfgojp.onmicrosoft.com::3ba88787-b8da-4fc8-a417-83f627a88c5e" providerId="AD" clId="Web-{97A12393-718B-B85B-3087-43D7C509D65F}" dt="2020-06-10T02:13:44.219" v="6"/>
          <ac:picMkLst>
            <pc:docMk/>
            <pc:sldMk cId="2884621304" sldId="31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45.907" v="7"/>
        <pc:sldMkLst>
          <pc:docMk/>
          <pc:sldMk cId="3012771922" sldId="315"/>
        </pc:sldMkLst>
        <pc:picChg chg="del">
          <ac:chgData name="内田 陽子" userId="S::yoko_uchida@jpfgojp.onmicrosoft.com::3ba88787-b8da-4fc8-a417-83f627a88c5e" providerId="AD" clId="Web-{97A12393-718B-B85B-3087-43D7C509D65F}" dt="2020-06-10T02:13:45.907" v="7"/>
          <ac:picMkLst>
            <pc:docMk/>
            <pc:sldMk cId="3012771922" sldId="31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49.016" v="8"/>
        <pc:sldMkLst>
          <pc:docMk/>
          <pc:sldMk cId="1726999616" sldId="316"/>
        </pc:sldMkLst>
        <pc:picChg chg="del">
          <ac:chgData name="内田 陽子" userId="S::yoko_uchida@jpfgojp.onmicrosoft.com::3ba88787-b8da-4fc8-a417-83f627a88c5e" providerId="AD" clId="Web-{97A12393-718B-B85B-3087-43D7C509D65F}" dt="2020-06-10T02:13:49.016" v="8"/>
          <ac:picMkLst>
            <pc:docMk/>
            <pc:sldMk cId="1726999616" sldId="31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0.391" v="9"/>
        <pc:sldMkLst>
          <pc:docMk/>
          <pc:sldMk cId="3942340291" sldId="317"/>
        </pc:sldMkLst>
        <pc:picChg chg="del">
          <ac:chgData name="内田 陽子" userId="S::yoko_uchida@jpfgojp.onmicrosoft.com::3ba88787-b8da-4fc8-a417-83f627a88c5e" providerId="AD" clId="Web-{97A12393-718B-B85B-3087-43D7C509D65F}" dt="2020-06-10T02:13:50.391" v="9"/>
          <ac:picMkLst>
            <pc:docMk/>
            <pc:sldMk cId="3942340291" sldId="31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0.516" v="10"/>
        <pc:sldMkLst>
          <pc:docMk/>
          <pc:sldMk cId="2347285339" sldId="318"/>
        </pc:sldMkLst>
        <pc:picChg chg="del">
          <ac:chgData name="内田 陽子" userId="S::yoko_uchida@jpfgojp.onmicrosoft.com::3ba88787-b8da-4fc8-a417-83f627a88c5e" providerId="AD" clId="Web-{97A12393-718B-B85B-3087-43D7C509D65F}" dt="2020-06-10T02:13:50.516" v="10"/>
          <ac:picMkLst>
            <pc:docMk/>
            <pc:sldMk cId="2347285339" sldId="31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2.141" v="11"/>
        <pc:sldMkLst>
          <pc:docMk/>
          <pc:sldMk cId="10793593" sldId="319"/>
        </pc:sldMkLst>
        <pc:picChg chg="del">
          <ac:chgData name="内田 陽子" userId="S::yoko_uchida@jpfgojp.onmicrosoft.com::3ba88787-b8da-4fc8-a417-83f627a88c5e" providerId="AD" clId="Web-{97A12393-718B-B85B-3087-43D7C509D65F}" dt="2020-06-10T02:13:52.141" v="11"/>
          <ac:picMkLst>
            <pc:docMk/>
            <pc:sldMk cId="10793593" sldId="31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3.516" v="12"/>
        <pc:sldMkLst>
          <pc:docMk/>
          <pc:sldMk cId="572868654" sldId="320"/>
        </pc:sldMkLst>
        <pc:picChg chg="del">
          <ac:chgData name="内田 陽子" userId="S::yoko_uchida@jpfgojp.onmicrosoft.com::3ba88787-b8da-4fc8-a417-83f627a88c5e" providerId="AD" clId="Web-{97A12393-718B-B85B-3087-43D7C509D65F}" dt="2020-06-10T02:13:53.516" v="12"/>
          <ac:picMkLst>
            <pc:docMk/>
            <pc:sldMk cId="572868654" sldId="32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4.704" v="13"/>
        <pc:sldMkLst>
          <pc:docMk/>
          <pc:sldMk cId="3327383233" sldId="321"/>
        </pc:sldMkLst>
        <pc:picChg chg="del">
          <ac:chgData name="内田 陽子" userId="S::yoko_uchida@jpfgojp.onmicrosoft.com::3ba88787-b8da-4fc8-a417-83f627a88c5e" providerId="AD" clId="Web-{97A12393-718B-B85B-3087-43D7C509D65F}" dt="2020-06-10T02:13:54.704" v="13"/>
          <ac:picMkLst>
            <pc:docMk/>
            <pc:sldMk cId="3327383233" sldId="32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5.954" v="14"/>
        <pc:sldMkLst>
          <pc:docMk/>
          <pc:sldMk cId="3014501523" sldId="322"/>
        </pc:sldMkLst>
        <pc:picChg chg="del">
          <ac:chgData name="内田 陽子" userId="S::yoko_uchida@jpfgojp.onmicrosoft.com::3ba88787-b8da-4fc8-a417-83f627a88c5e" providerId="AD" clId="Web-{97A12393-718B-B85B-3087-43D7C509D65F}" dt="2020-06-10T02:13:55.954" v="14"/>
          <ac:picMkLst>
            <pc:docMk/>
            <pc:sldMk cId="3014501523" sldId="32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7.001" v="15"/>
        <pc:sldMkLst>
          <pc:docMk/>
          <pc:sldMk cId="3534561346" sldId="323"/>
        </pc:sldMkLst>
        <pc:picChg chg="del">
          <ac:chgData name="内田 陽子" userId="S::yoko_uchida@jpfgojp.onmicrosoft.com::3ba88787-b8da-4fc8-a417-83f627a88c5e" providerId="AD" clId="Web-{97A12393-718B-B85B-3087-43D7C509D65F}" dt="2020-06-10T02:13:57.001" v="15"/>
          <ac:picMkLst>
            <pc:docMk/>
            <pc:sldMk cId="3534561346" sldId="32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8.016" v="16"/>
        <pc:sldMkLst>
          <pc:docMk/>
          <pc:sldMk cId="2913188570" sldId="324"/>
        </pc:sldMkLst>
        <pc:picChg chg="del">
          <ac:chgData name="内田 陽子" userId="S::yoko_uchida@jpfgojp.onmicrosoft.com::3ba88787-b8da-4fc8-a417-83f627a88c5e" providerId="AD" clId="Web-{97A12393-718B-B85B-3087-43D7C509D65F}" dt="2020-06-10T02:13:58.016" v="16"/>
          <ac:picMkLst>
            <pc:docMk/>
            <pc:sldMk cId="2913188570" sldId="32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9.188" v="17"/>
        <pc:sldMkLst>
          <pc:docMk/>
          <pc:sldMk cId="3661612823" sldId="325"/>
        </pc:sldMkLst>
        <pc:picChg chg="del">
          <ac:chgData name="内田 陽子" userId="S::yoko_uchida@jpfgojp.onmicrosoft.com::3ba88787-b8da-4fc8-a417-83f627a88c5e" providerId="AD" clId="Web-{97A12393-718B-B85B-3087-43D7C509D65F}" dt="2020-06-10T02:13:59.188" v="17"/>
          <ac:picMkLst>
            <pc:docMk/>
            <pc:sldMk cId="3661612823" sldId="32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01.626" v="18"/>
        <pc:sldMkLst>
          <pc:docMk/>
          <pc:sldMk cId="3932413905" sldId="327"/>
        </pc:sldMkLst>
        <pc:picChg chg="del">
          <ac:chgData name="内田 陽子" userId="S::yoko_uchida@jpfgojp.onmicrosoft.com::3ba88787-b8da-4fc8-a417-83f627a88c5e" providerId="AD" clId="Web-{97A12393-718B-B85B-3087-43D7C509D65F}" dt="2020-06-10T02:14:01.626" v="18"/>
          <ac:picMkLst>
            <pc:docMk/>
            <pc:sldMk cId="3932413905" sldId="32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03.173" v="19"/>
        <pc:sldMkLst>
          <pc:docMk/>
          <pc:sldMk cId="2850498870" sldId="328"/>
        </pc:sldMkLst>
        <pc:picChg chg="del">
          <ac:chgData name="内田 陽子" userId="S::yoko_uchida@jpfgojp.onmicrosoft.com::3ba88787-b8da-4fc8-a417-83f627a88c5e" providerId="AD" clId="Web-{97A12393-718B-B85B-3087-43D7C509D65F}" dt="2020-06-10T02:14:03.173" v="19"/>
          <ac:picMkLst>
            <pc:docMk/>
            <pc:sldMk cId="2850498870" sldId="32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04.657" v="20"/>
        <pc:sldMkLst>
          <pc:docMk/>
          <pc:sldMk cId="1680175130" sldId="329"/>
        </pc:sldMkLst>
        <pc:picChg chg="del">
          <ac:chgData name="内田 陽子" userId="S::yoko_uchida@jpfgojp.onmicrosoft.com::3ba88787-b8da-4fc8-a417-83f627a88c5e" providerId="AD" clId="Web-{97A12393-718B-B85B-3087-43D7C509D65F}" dt="2020-06-10T02:14:04.657" v="20"/>
          <ac:picMkLst>
            <pc:docMk/>
            <pc:sldMk cId="1680175130" sldId="32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06.126" v="21"/>
        <pc:sldMkLst>
          <pc:docMk/>
          <pc:sldMk cId="1085303179" sldId="330"/>
        </pc:sldMkLst>
        <pc:picChg chg="del">
          <ac:chgData name="内田 陽子" userId="S::yoko_uchida@jpfgojp.onmicrosoft.com::3ba88787-b8da-4fc8-a417-83f627a88c5e" providerId="AD" clId="Web-{97A12393-718B-B85B-3087-43D7C509D65F}" dt="2020-06-10T02:14:06.126" v="21"/>
          <ac:picMkLst>
            <pc:docMk/>
            <pc:sldMk cId="1085303179" sldId="33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07.422" v="22"/>
        <pc:sldMkLst>
          <pc:docMk/>
          <pc:sldMk cId="3187758854" sldId="331"/>
        </pc:sldMkLst>
        <pc:picChg chg="del">
          <ac:chgData name="内田 陽子" userId="S::yoko_uchida@jpfgojp.onmicrosoft.com::3ba88787-b8da-4fc8-a417-83f627a88c5e" providerId="AD" clId="Web-{97A12393-718B-B85B-3087-43D7C509D65F}" dt="2020-06-10T02:14:07.422" v="22"/>
          <ac:picMkLst>
            <pc:docMk/>
            <pc:sldMk cId="3187758854" sldId="33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17.032" v="30"/>
        <pc:sldMkLst>
          <pc:docMk/>
          <pc:sldMk cId="3574375120" sldId="332"/>
        </pc:sldMkLst>
        <pc:picChg chg="del">
          <ac:chgData name="内田 陽子" userId="S::yoko_uchida@jpfgojp.onmicrosoft.com::3ba88787-b8da-4fc8-a417-83f627a88c5e" providerId="AD" clId="Web-{97A12393-718B-B85B-3087-43D7C509D65F}" dt="2020-06-10T02:14:17.032" v="30"/>
          <ac:picMkLst>
            <pc:docMk/>
            <pc:sldMk cId="3574375120" sldId="33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19.938" v="32"/>
        <pc:sldMkLst>
          <pc:docMk/>
          <pc:sldMk cId="2632296767" sldId="333"/>
        </pc:sldMkLst>
        <pc:picChg chg="del">
          <ac:chgData name="内田 陽子" userId="S::yoko_uchida@jpfgojp.onmicrosoft.com::3ba88787-b8da-4fc8-a417-83f627a88c5e" providerId="AD" clId="Web-{97A12393-718B-B85B-3087-43D7C509D65F}" dt="2020-06-10T02:14:19.938" v="32"/>
          <ac:picMkLst>
            <pc:docMk/>
            <pc:sldMk cId="2632296767" sldId="333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17.985" v="31"/>
        <pc:sldMkLst>
          <pc:docMk/>
          <pc:sldMk cId="4065466023" sldId="334"/>
        </pc:sldMkLst>
        <pc:picChg chg="del">
          <ac:chgData name="内田 陽子" userId="S::yoko_uchida@jpfgojp.onmicrosoft.com::3ba88787-b8da-4fc8-a417-83f627a88c5e" providerId="AD" clId="Web-{97A12393-718B-B85B-3087-43D7C509D65F}" dt="2020-06-10T02:14:17.985" v="31"/>
          <ac:picMkLst>
            <pc:docMk/>
            <pc:sldMk cId="4065466023" sldId="334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09.626" v="24"/>
        <pc:sldMkLst>
          <pc:docMk/>
          <pc:sldMk cId="911675062" sldId="335"/>
        </pc:sldMkLst>
        <pc:picChg chg="del">
          <ac:chgData name="内田 陽子" userId="S::yoko_uchida@jpfgojp.onmicrosoft.com::3ba88787-b8da-4fc8-a417-83f627a88c5e" providerId="AD" clId="Web-{97A12393-718B-B85B-3087-43D7C509D65F}" dt="2020-06-10T02:14:09.626" v="24"/>
          <ac:picMkLst>
            <pc:docMk/>
            <pc:sldMk cId="911675062" sldId="335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11.579" v="26"/>
        <pc:sldMkLst>
          <pc:docMk/>
          <pc:sldMk cId="2720953431" sldId="336"/>
        </pc:sldMkLst>
        <pc:picChg chg="del">
          <ac:chgData name="内田 陽子" userId="S::yoko_uchida@jpfgojp.onmicrosoft.com::3ba88787-b8da-4fc8-a417-83f627a88c5e" providerId="AD" clId="Web-{97A12393-718B-B85B-3087-43D7C509D65F}" dt="2020-06-10T02:14:11.579" v="26"/>
          <ac:picMkLst>
            <pc:docMk/>
            <pc:sldMk cId="2720953431" sldId="336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10.579" v="25"/>
        <pc:sldMkLst>
          <pc:docMk/>
          <pc:sldMk cId="352829321" sldId="337"/>
        </pc:sldMkLst>
        <pc:picChg chg="del">
          <ac:chgData name="内田 陽子" userId="S::yoko_uchida@jpfgojp.onmicrosoft.com::3ba88787-b8da-4fc8-a417-83f627a88c5e" providerId="AD" clId="Web-{97A12393-718B-B85B-3087-43D7C509D65F}" dt="2020-06-10T02:14:10.579" v="25"/>
          <ac:picMkLst>
            <pc:docMk/>
            <pc:sldMk cId="352829321" sldId="337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12.329" v="27"/>
        <pc:sldMkLst>
          <pc:docMk/>
          <pc:sldMk cId="2596654872" sldId="338"/>
        </pc:sldMkLst>
        <pc:picChg chg="del">
          <ac:chgData name="内田 陽子" userId="S::yoko_uchida@jpfgojp.onmicrosoft.com::3ba88787-b8da-4fc8-a417-83f627a88c5e" providerId="AD" clId="Web-{97A12393-718B-B85B-3087-43D7C509D65F}" dt="2020-06-10T02:14:12.329" v="27"/>
          <ac:picMkLst>
            <pc:docMk/>
            <pc:sldMk cId="2596654872" sldId="33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13.329" v="28"/>
        <pc:sldMkLst>
          <pc:docMk/>
          <pc:sldMk cId="1651831854" sldId="339"/>
        </pc:sldMkLst>
        <pc:picChg chg="del">
          <ac:chgData name="内田 陽子" userId="S::yoko_uchida@jpfgojp.onmicrosoft.com::3ba88787-b8da-4fc8-a417-83f627a88c5e" providerId="AD" clId="Web-{97A12393-718B-B85B-3087-43D7C509D65F}" dt="2020-06-10T02:14:13.329" v="28"/>
          <ac:picMkLst>
            <pc:docMk/>
            <pc:sldMk cId="1651831854" sldId="33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15.672" v="29"/>
        <pc:sldMkLst>
          <pc:docMk/>
          <pc:sldMk cId="4182817672" sldId="340"/>
        </pc:sldMkLst>
        <pc:picChg chg="del">
          <ac:chgData name="内田 陽子" userId="S::yoko_uchida@jpfgojp.onmicrosoft.com::3ba88787-b8da-4fc8-a417-83f627a88c5e" providerId="AD" clId="Web-{97A12393-718B-B85B-3087-43D7C509D65F}" dt="2020-06-10T02:14:15.672" v="29"/>
          <ac:picMkLst>
            <pc:docMk/>
            <pc:sldMk cId="4182817672" sldId="340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22.360" v="33"/>
        <pc:sldMkLst>
          <pc:docMk/>
          <pc:sldMk cId="1190207218" sldId="341"/>
        </pc:sldMkLst>
        <pc:picChg chg="del">
          <ac:chgData name="内田 陽子" userId="S::yoko_uchida@jpfgojp.onmicrosoft.com::3ba88787-b8da-4fc8-a417-83f627a88c5e" providerId="AD" clId="Web-{97A12393-718B-B85B-3087-43D7C509D65F}" dt="2020-06-10T02:14:22.360" v="33"/>
          <ac:picMkLst>
            <pc:docMk/>
            <pc:sldMk cId="1190207218" sldId="341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24.610" v="34"/>
        <pc:sldMkLst>
          <pc:docMk/>
          <pc:sldMk cId="2940447080" sldId="342"/>
        </pc:sldMkLst>
        <pc:picChg chg="del">
          <ac:chgData name="内田 陽子" userId="S::yoko_uchida@jpfgojp.onmicrosoft.com::3ba88787-b8da-4fc8-a417-83f627a88c5e" providerId="AD" clId="Web-{97A12393-718B-B85B-3087-43D7C509D65F}" dt="2020-06-10T02:14:24.610" v="34"/>
          <ac:picMkLst>
            <pc:docMk/>
            <pc:sldMk cId="2940447080" sldId="342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27.579" v="35"/>
        <pc:sldMkLst>
          <pc:docMk/>
          <pc:sldMk cId="3987163420" sldId="343"/>
        </pc:sldMkLst>
        <pc:picChg chg="del">
          <ac:chgData name="内田 陽子" userId="S::yoko_uchida@jpfgojp.onmicrosoft.com::3ba88787-b8da-4fc8-a417-83f627a88c5e" providerId="AD" clId="Web-{97A12393-718B-B85B-3087-43D7C509D65F}" dt="2020-06-10T02:14:27.579" v="35"/>
          <ac:picMkLst>
            <pc:docMk/>
            <pc:sldMk cId="3987163420" sldId="343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29.110" v="36"/>
        <pc:sldMkLst>
          <pc:docMk/>
          <pc:sldMk cId="1102563492" sldId="344"/>
        </pc:sldMkLst>
        <pc:picChg chg="del">
          <ac:chgData name="内田 陽子" userId="S::yoko_uchida@jpfgojp.onmicrosoft.com::3ba88787-b8da-4fc8-a417-83f627a88c5e" providerId="AD" clId="Web-{97A12393-718B-B85B-3087-43D7C509D65F}" dt="2020-06-10T02:14:29.110" v="36"/>
          <ac:picMkLst>
            <pc:docMk/>
            <pc:sldMk cId="1102563492" sldId="344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30.485" v="37"/>
        <pc:sldMkLst>
          <pc:docMk/>
          <pc:sldMk cId="853061511" sldId="345"/>
        </pc:sldMkLst>
        <pc:picChg chg="del">
          <ac:chgData name="内田 陽子" userId="S::yoko_uchida@jpfgojp.onmicrosoft.com::3ba88787-b8da-4fc8-a417-83f627a88c5e" providerId="AD" clId="Web-{97A12393-718B-B85B-3087-43D7C509D65F}" dt="2020-06-10T02:14:30.485" v="37"/>
          <ac:picMkLst>
            <pc:docMk/>
            <pc:sldMk cId="853061511" sldId="345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31.938" v="38"/>
        <pc:sldMkLst>
          <pc:docMk/>
          <pc:sldMk cId="817119826" sldId="346"/>
        </pc:sldMkLst>
        <pc:picChg chg="del">
          <ac:chgData name="内田 陽子" userId="S::yoko_uchida@jpfgojp.onmicrosoft.com::3ba88787-b8da-4fc8-a417-83f627a88c5e" providerId="AD" clId="Web-{97A12393-718B-B85B-3087-43D7C509D65F}" dt="2020-06-10T02:14:31.938" v="38"/>
          <ac:picMkLst>
            <pc:docMk/>
            <pc:sldMk cId="817119826" sldId="346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33.141" v="39"/>
        <pc:sldMkLst>
          <pc:docMk/>
          <pc:sldMk cId="3201539266" sldId="347"/>
        </pc:sldMkLst>
        <pc:picChg chg="del">
          <ac:chgData name="内田 陽子" userId="S::yoko_uchida@jpfgojp.onmicrosoft.com::3ba88787-b8da-4fc8-a417-83f627a88c5e" providerId="AD" clId="Web-{97A12393-718B-B85B-3087-43D7C509D65F}" dt="2020-06-10T02:14:33.141" v="39"/>
          <ac:picMkLst>
            <pc:docMk/>
            <pc:sldMk cId="3201539266" sldId="347"/>
            <ac:picMk id="22" creationId="{A07B1ED1-EE9C-40FA-812E-8BF9E850169C}"/>
          </ac:picMkLst>
        </pc:picChg>
      </pc:sldChg>
    </pc:docChg>
  </pc:docChgLst>
  <pc:docChgLst>
    <pc:chgData name="内田 陽子" userId="S::yoko_uchida@jpfgojp.onmicrosoft.com::3ba88787-b8da-4fc8-a417-83f627a88c5e" providerId="AD" clId="Web-{A6516CC1-2AFD-C465-8C9C-E8C98A403C3A}"/>
    <pc:docChg chg="modSld">
      <pc:chgData name="内田 陽子" userId="S::yoko_uchida@jpfgojp.onmicrosoft.com::3ba88787-b8da-4fc8-a417-83f627a88c5e" providerId="AD" clId="Web-{A6516CC1-2AFD-C465-8C9C-E8C98A403C3A}" dt="2020-07-27T17:33:55.654" v="1" actId="20577"/>
      <pc:docMkLst>
        <pc:docMk/>
      </pc:docMkLst>
      <pc:sldChg chg="modSp">
        <pc:chgData name="内田 陽子" userId="S::yoko_uchida@jpfgojp.onmicrosoft.com::3ba88787-b8da-4fc8-a417-83f627a88c5e" providerId="AD" clId="Web-{A6516CC1-2AFD-C465-8C9C-E8C98A403C3A}" dt="2020-07-27T17:33:55.654" v="0" actId="20577"/>
        <pc:sldMkLst>
          <pc:docMk/>
          <pc:sldMk cId="1260012284" sldId="348"/>
        </pc:sldMkLst>
        <pc:spChg chg="mod">
          <ac:chgData name="内田 陽子" userId="S::yoko_uchida@jpfgojp.onmicrosoft.com::3ba88787-b8da-4fc8-a417-83f627a88c5e" providerId="AD" clId="Web-{A6516CC1-2AFD-C465-8C9C-E8C98A403C3A}" dt="2020-07-27T17:33:55.654" v="0" actId="20577"/>
          <ac:spMkLst>
            <pc:docMk/>
            <pc:sldMk cId="1260012284" sldId="348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BD6DF11E-2FEC-E48D-CAD9-8FCBDF482463}"/>
    <pc:docChg chg="modSld">
      <pc:chgData name="内田 陽子" userId="S::yoko_uchida@jpfgojp.onmicrosoft.com::3ba88787-b8da-4fc8-a417-83f627a88c5e" providerId="AD" clId="Web-{BD6DF11E-2FEC-E48D-CAD9-8FCBDF482463}" dt="2020-06-28T09:34:48.355" v="10" actId="20577"/>
      <pc:docMkLst>
        <pc:docMk/>
      </pc:docMkLst>
      <pc:sldChg chg="modSp">
        <pc:chgData name="内田 陽子" userId="S::yoko_uchida@jpfgojp.onmicrosoft.com::3ba88787-b8da-4fc8-a417-83f627a88c5e" providerId="AD" clId="Web-{BD6DF11E-2FEC-E48D-CAD9-8FCBDF482463}" dt="2020-06-28T09:34:48.355" v="10" actId="20577"/>
        <pc:sldMkLst>
          <pc:docMk/>
          <pc:sldMk cId="3942340291" sldId="317"/>
        </pc:sldMkLst>
        <pc:spChg chg="mod">
          <ac:chgData name="内田 陽子" userId="S::yoko_uchida@jpfgojp.onmicrosoft.com::3ba88787-b8da-4fc8-a417-83f627a88c5e" providerId="AD" clId="Web-{BD6DF11E-2FEC-E48D-CAD9-8FCBDF482463}" dt="2020-06-28T09:34:48.355" v="10" actId="20577"/>
          <ac:spMkLst>
            <pc:docMk/>
            <pc:sldMk cId="3942340291" sldId="317"/>
            <ac:spMk id="9" creationId="{608F28D0-8675-453F-BF66-6A3924482D27}"/>
          </ac:spMkLst>
        </pc:spChg>
      </pc:sldChg>
    </pc:docChg>
  </pc:docChgLst>
  <pc:docChgLst>
    <pc:chgData name="内田 陽子" userId="S::yoko_uchida@jpfgojp.onmicrosoft.com::3ba88787-b8da-4fc8-a417-83f627a88c5e" providerId="AD" clId="Web-{1ED26659-D6BD-3ADF-C041-5625FD9686EA}"/>
    <pc:docChg chg="addSld delSld modSld sldOrd">
      <pc:chgData name="内田 陽子" userId="S::yoko_uchida@jpfgojp.onmicrosoft.com::3ba88787-b8da-4fc8-a417-83f627a88c5e" providerId="AD" clId="Web-{1ED26659-D6BD-3ADF-C041-5625FD9686EA}" dt="2020-05-21T12:26:47.426" v="2681" actId="20577"/>
      <pc:docMkLst>
        <pc:docMk/>
      </pc:docMkLst>
      <pc:sldChg chg="del">
        <pc:chgData name="内田 陽子" userId="S::yoko_uchida@jpfgojp.onmicrosoft.com::3ba88787-b8da-4fc8-a417-83f627a88c5e" providerId="AD" clId="Web-{1ED26659-D6BD-3ADF-C041-5625FD9686EA}" dt="2020-05-21T05:09:09.716" v="0"/>
        <pc:sldMkLst>
          <pc:docMk/>
          <pc:sldMk cId="2010396247" sldId="258"/>
        </pc:sldMkLst>
      </pc:sldChg>
      <pc:sldChg chg="del">
        <pc:chgData name="内田 陽子" userId="S::yoko_uchida@jpfgojp.onmicrosoft.com::3ba88787-b8da-4fc8-a417-83f627a88c5e" providerId="AD" clId="Web-{1ED26659-D6BD-3ADF-C041-5625FD9686EA}" dt="2020-05-21T05:28:24.796" v="319"/>
        <pc:sldMkLst>
          <pc:docMk/>
          <pc:sldMk cId="2863550894" sldId="274"/>
        </pc:sldMkLst>
      </pc:sldChg>
      <pc:sldChg chg="del">
        <pc:chgData name="内田 陽子" userId="S::yoko_uchida@jpfgojp.onmicrosoft.com::3ba88787-b8da-4fc8-a417-83f627a88c5e" providerId="AD" clId="Web-{1ED26659-D6BD-3ADF-C041-5625FD9686EA}" dt="2020-05-21T05:28:26.016" v="320"/>
        <pc:sldMkLst>
          <pc:docMk/>
          <pc:sldMk cId="2283284937" sldId="277"/>
        </pc:sldMkLst>
      </pc:sldChg>
      <pc:sldChg chg="modSp ord">
        <pc:chgData name="内田 陽子" userId="S::yoko_uchida@jpfgojp.onmicrosoft.com::3ba88787-b8da-4fc8-a417-83f627a88c5e" providerId="AD" clId="Web-{1ED26659-D6BD-3ADF-C041-5625FD9686EA}" dt="2020-05-21T09:44:30.842" v="1532" actId="1076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1ED26659-D6BD-3ADF-C041-5625FD9686EA}" dt="2020-05-21T09:44:30.826" v="1529" actId="1076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33:27.937" v="391" actId="20577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32:10.062" v="365" actId="20577"/>
          <ac:spMkLst>
            <pc:docMk/>
            <pc:sldMk cId="27202902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34:28.859" v="425" actId="1076"/>
          <ac:spMkLst>
            <pc:docMk/>
            <pc:sldMk cId="27202902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30.826" v="1530" actId="1076"/>
          <ac:spMkLst>
            <pc:docMk/>
            <pc:sldMk cId="27202902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30.842" v="1531" actId="1076"/>
          <ac:spMkLst>
            <pc:docMk/>
            <pc:sldMk cId="27202902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30.842" v="1532" actId="1076"/>
          <ac:spMkLst>
            <pc:docMk/>
            <pc:sldMk cId="2720290243" sldId="278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1ED26659-D6BD-3ADF-C041-5625FD9686EA}" dt="2020-05-21T09:44:10.498" v="1524" actId="1076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1ED26659-D6BD-3ADF-C041-5625FD9686EA}" dt="2020-05-21T09:44:10.482" v="1521" actId="1076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1:31.030" v="78" actId="20577"/>
          <ac:spMkLst>
            <pc:docMk/>
            <pc:sldMk cId="3107100717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0:29.124" v="59" actId="20577"/>
          <ac:spMkLst>
            <pc:docMk/>
            <pc:sldMk cId="3107100717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3:20.655" v="179" actId="1076"/>
          <ac:spMkLst>
            <pc:docMk/>
            <pc:sldMk cId="3107100717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0.482" v="1522" actId="1076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0.498" v="1523" actId="1076"/>
          <ac:spMkLst>
            <pc:docMk/>
            <pc:sldMk cId="3107100717" sldId="28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0.498" v="1524" actId="1076"/>
          <ac:spMkLst>
            <pc:docMk/>
            <pc:sldMk cId="3107100717" sldId="283"/>
            <ac:spMk id="14" creationId="{67249583-BEE1-4BC7-83D0-60EA3EC8EDD7}"/>
          </ac:spMkLst>
        </pc:spChg>
      </pc:sldChg>
      <pc:sldChg chg="del">
        <pc:chgData name="内田 陽子" userId="S::yoko_uchida@jpfgojp.onmicrosoft.com::3ba88787-b8da-4fc8-a417-83f627a88c5e" providerId="AD" clId="Web-{1ED26659-D6BD-3ADF-C041-5625FD9686EA}" dt="2020-05-21T05:16:18.045" v="2"/>
        <pc:sldMkLst>
          <pc:docMk/>
          <pc:sldMk cId="1456684438" sldId="285"/>
        </pc:sldMkLst>
      </pc:sldChg>
      <pc:sldChg chg="del ord">
        <pc:chgData name="内田 陽子" userId="S::yoko_uchida@jpfgojp.onmicrosoft.com::3ba88787-b8da-4fc8-a417-83f627a88c5e" providerId="AD" clId="Web-{1ED26659-D6BD-3ADF-C041-5625FD9686EA}" dt="2020-05-21T05:28:21.812" v="318"/>
        <pc:sldMkLst>
          <pc:docMk/>
          <pc:sldMk cId="143932099" sldId="289"/>
        </pc:sldMkLst>
      </pc:sldChg>
      <pc:sldChg chg="modSp add replId">
        <pc:chgData name="内田 陽子" userId="S::yoko_uchida@jpfgojp.onmicrosoft.com::3ba88787-b8da-4fc8-a417-83f627a88c5e" providerId="AD" clId="Web-{1ED26659-D6BD-3ADF-C041-5625FD9686EA}" dt="2020-05-21T09:44:19.857" v="1528" actId="1076"/>
        <pc:sldMkLst>
          <pc:docMk/>
          <pc:sldMk cId="3574261915" sldId="309"/>
        </pc:sldMkLst>
        <pc:spChg chg="mod">
          <ac:chgData name="内田 陽子" userId="S::yoko_uchida@jpfgojp.onmicrosoft.com::3ba88787-b8da-4fc8-a417-83f627a88c5e" providerId="AD" clId="Web-{1ED26659-D6BD-3ADF-C041-5625FD9686EA}" dt="2020-05-21T09:44:19.826" v="1525" actId="1076"/>
          <ac:spMkLst>
            <pc:docMk/>
            <pc:sldMk cId="3574261915" sldId="3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4:36.593" v="205" actId="20577"/>
          <ac:spMkLst>
            <pc:docMk/>
            <pc:sldMk cId="3574261915" sldId="3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3:55.999" v="193" actId="20577"/>
          <ac:spMkLst>
            <pc:docMk/>
            <pc:sldMk cId="3574261915" sldId="3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7:32.952" v="315" actId="1076"/>
          <ac:spMkLst>
            <pc:docMk/>
            <pc:sldMk cId="3574261915" sldId="30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9.842" v="1526" actId="1076"/>
          <ac:spMkLst>
            <pc:docMk/>
            <pc:sldMk cId="3574261915" sldId="30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9.842" v="1527" actId="1076"/>
          <ac:spMkLst>
            <pc:docMk/>
            <pc:sldMk cId="3574261915" sldId="30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9.857" v="1528" actId="1076"/>
          <ac:spMkLst>
            <pc:docMk/>
            <pc:sldMk cId="3574261915" sldId="309"/>
            <ac:spMk id="14" creationId="{67249583-BEE1-4BC7-83D0-60EA3EC8EDD7}"/>
          </ac:spMkLst>
        </pc:spChg>
      </pc:sldChg>
      <pc:sldChg chg="add replId">
        <pc:chgData name="内田 陽子" userId="S::yoko_uchida@jpfgojp.onmicrosoft.com::3ba88787-b8da-4fc8-a417-83f627a88c5e" providerId="AD" clId="Web-{1ED26659-D6BD-3ADF-C041-5625FD9686EA}" dt="2020-05-21T05:28:10.905" v="316"/>
        <pc:sldMkLst>
          <pc:docMk/>
          <pc:sldMk cId="1018987864" sldId="310"/>
        </pc:sldMkLst>
      </pc:sldChg>
      <pc:sldChg chg="addSp delSp modSp add replId">
        <pc:chgData name="内田 陽子" userId="S::yoko_uchida@jpfgojp.onmicrosoft.com::3ba88787-b8da-4fc8-a417-83f627a88c5e" providerId="AD" clId="Web-{1ED26659-D6BD-3ADF-C041-5625FD9686EA}" dt="2020-05-21T09:44:42.873" v="1536" actId="1076"/>
        <pc:sldMkLst>
          <pc:docMk/>
          <pc:sldMk cId="1141521269" sldId="311"/>
        </pc:sldMkLst>
        <pc:spChg chg="mod">
          <ac:chgData name="内田 陽子" userId="S::yoko_uchida@jpfgojp.onmicrosoft.com::3ba88787-b8da-4fc8-a417-83f627a88c5e" providerId="AD" clId="Web-{1ED26659-D6BD-3ADF-C041-5625FD9686EA}" dt="2020-05-21T09:44:42.842" v="1533" actId="1076"/>
          <ac:spMkLst>
            <pc:docMk/>
            <pc:sldMk cId="1141521269" sldId="3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4:17.331" v="490" actId="20577"/>
          <ac:spMkLst>
            <pc:docMk/>
            <pc:sldMk cId="1141521269" sldId="311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1ED26659-D6BD-3ADF-C041-5625FD9686EA}" dt="2020-05-21T05:35:26.250" v="431"/>
          <ac:spMkLst>
            <pc:docMk/>
            <pc:sldMk cId="1141521269" sldId="3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5:52.442" v="579" actId="1076"/>
          <ac:spMkLst>
            <pc:docMk/>
            <pc:sldMk cId="1141521269" sldId="311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1ED26659-D6BD-3ADF-C041-5625FD9686EA}" dt="2020-05-21T05:35:34.843" v="433"/>
          <ac:spMkLst>
            <pc:docMk/>
            <pc:sldMk cId="1141521269" sldId="311"/>
            <ac:spMk id="8" creationId="{CC59B1F4-791D-49E6-A734-49DF7BE5A1E7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07:33:39.706" v="478" actId="1076"/>
          <ac:spMkLst>
            <pc:docMk/>
            <pc:sldMk cId="1141521269" sldId="311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42.857" v="1534" actId="1076"/>
          <ac:spMkLst>
            <pc:docMk/>
            <pc:sldMk cId="1141521269" sldId="311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42.873" v="1535" actId="1076"/>
          <ac:spMkLst>
            <pc:docMk/>
            <pc:sldMk cId="1141521269" sldId="311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42.873" v="1536" actId="1076"/>
          <ac:spMkLst>
            <pc:docMk/>
            <pc:sldMk cId="1141521269" sldId="311"/>
            <ac:spMk id="14" creationId="{67249583-BEE1-4BC7-83D0-60EA3EC8EDD7}"/>
          </ac:spMkLst>
        </pc:spChg>
      </pc:sldChg>
      <pc:sldChg chg="add del replId">
        <pc:chgData name="内田 陽子" userId="S::yoko_uchida@jpfgojp.onmicrosoft.com::3ba88787-b8da-4fc8-a417-83f627a88c5e" providerId="AD" clId="Web-{1ED26659-D6BD-3ADF-C041-5625FD9686EA}" dt="2020-05-21T05:35:01.453" v="427"/>
        <pc:sldMkLst>
          <pc:docMk/>
          <pc:sldMk cId="1735627314" sldId="311"/>
        </pc:sldMkLst>
      </pc:sldChg>
      <pc:sldChg chg="modSp add replId">
        <pc:chgData name="内田 陽子" userId="S::yoko_uchida@jpfgojp.onmicrosoft.com::3ba88787-b8da-4fc8-a417-83f627a88c5e" providerId="AD" clId="Web-{1ED26659-D6BD-3ADF-C041-5625FD9686EA}" dt="2020-05-21T09:43:39.201" v="1512" actId="1076"/>
        <pc:sldMkLst>
          <pc:docMk/>
          <pc:sldMk cId="2345499208" sldId="312"/>
        </pc:sldMkLst>
        <pc:spChg chg="mod">
          <ac:chgData name="内田 陽子" userId="S::yoko_uchida@jpfgojp.onmicrosoft.com::3ba88787-b8da-4fc8-a417-83f627a88c5e" providerId="AD" clId="Web-{1ED26659-D6BD-3ADF-C041-5625FD9686EA}" dt="2020-05-21T09:43:39.170" v="1509" actId="1076"/>
          <ac:spMkLst>
            <pc:docMk/>
            <pc:sldMk cId="2345499208" sldId="3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8:22.146" v="637" actId="20577"/>
          <ac:spMkLst>
            <pc:docMk/>
            <pc:sldMk cId="2345499208" sldId="3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9:51.163" v="721" actId="1076"/>
          <ac:spMkLst>
            <pc:docMk/>
            <pc:sldMk cId="2345499208" sldId="3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7:46.755" v="628" actId="20577"/>
          <ac:spMkLst>
            <pc:docMk/>
            <pc:sldMk cId="2345499208" sldId="312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39.185" v="1510" actId="1076"/>
          <ac:spMkLst>
            <pc:docMk/>
            <pc:sldMk cId="2345499208" sldId="312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39.201" v="1511" actId="1076"/>
          <ac:spMkLst>
            <pc:docMk/>
            <pc:sldMk cId="2345499208" sldId="312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39.201" v="1512" actId="1076"/>
          <ac:spMkLst>
            <pc:docMk/>
            <pc:sldMk cId="2345499208" sldId="312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09:43:52.357" v="1516" actId="1076"/>
        <pc:sldMkLst>
          <pc:docMk/>
          <pc:sldMk cId="1329151287" sldId="313"/>
        </pc:sldMkLst>
        <pc:spChg chg="mod">
          <ac:chgData name="内田 陽子" userId="S::yoko_uchida@jpfgojp.onmicrosoft.com::3ba88787-b8da-4fc8-a417-83f627a88c5e" providerId="AD" clId="Web-{1ED26659-D6BD-3ADF-C041-5625FD9686EA}" dt="2020-05-21T09:43:52.341" v="1513" actId="1076"/>
          <ac:spMkLst>
            <pc:docMk/>
            <pc:sldMk cId="1329151287" sldId="3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2:34.477" v="794" actId="20577"/>
          <ac:spMkLst>
            <pc:docMk/>
            <pc:sldMk cId="1329151287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2:47.961" v="796" actId="1076"/>
          <ac:spMkLst>
            <pc:docMk/>
            <pc:sldMk cId="1329151287" sldId="31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2:01.837" v="778" actId="20577"/>
          <ac:spMkLst>
            <pc:docMk/>
            <pc:sldMk cId="1329151287" sldId="313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52.341" v="1514" actId="1076"/>
          <ac:spMkLst>
            <pc:docMk/>
            <pc:sldMk cId="1329151287" sldId="31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52.357" v="1515" actId="1076"/>
          <ac:spMkLst>
            <pc:docMk/>
            <pc:sldMk cId="1329151287" sldId="31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52.357" v="1516" actId="1076"/>
          <ac:spMkLst>
            <pc:docMk/>
            <pc:sldMk cId="1329151287" sldId="313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09:43:16.841" v="1508" actId="1076"/>
        <pc:sldMkLst>
          <pc:docMk/>
          <pc:sldMk cId="2884621304" sldId="314"/>
        </pc:sldMkLst>
        <pc:spChg chg="mod">
          <ac:chgData name="内田 陽子" userId="S::yoko_uchida@jpfgojp.onmicrosoft.com::3ba88787-b8da-4fc8-a417-83f627a88c5e" providerId="AD" clId="Web-{1ED26659-D6BD-3ADF-C041-5625FD9686EA}" dt="2020-05-21T09:43:16.810" v="1505" actId="1076"/>
          <ac:spMkLst>
            <pc:docMk/>
            <pc:sldMk cId="2884621304" sldId="3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6:19.542" v="924" actId="20577"/>
          <ac:spMkLst>
            <pc:docMk/>
            <pc:sldMk cId="2884621304" sldId="3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7:46.121" v="1008" actId="1076"/>
          <ac:spMkLst>
            <pc:docMk/>
            <pc:sldMk cId="2884621304" sldId="31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5:48.041" v="908" actId="20577"/>
          <ac:spMkLst>
            <pc:docMk/>
            <pc:sldMk cId="2884621304" sldId="314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16.829" v="1506" actId="1076"/>
          <ac:spMkLst>
            <pc:docMk/>
            <pc:sldMk cId="2884621304" sldId="31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16.841" v="1507" actId="1076"/>
          <ac:spMkLst>
            <pc:docMk/>
            <pc:sldMk cId="2884621304" sldId="31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16.841" v="1508" actId="1076"/>
          <ac:spMkLst>
            <pc:docMk/>
            <pc:sldMk cId="2884621304" sldId="314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09:43:04.701" v="1504" actId="1076"/>
        <pc:sldMkLst>
          <pc:docMk/>
          <pc:sldMk cId="3012771922" sldId="315"/>
        </pc:sldMkLst>
        <pc:spChg chg="mod">
          <ac:chgData name="内田 陽子" userId="S::yoko_uchida@jpfgojp.onmicrosoft.com::3ba88787-b8da-4fc8-a417-83f627a88c5e" providerId="AD" clId="Web-{1ED26659-D6BD-3ADF-C041-5625FD9686EA}" dt="2020-05-21T09:43:04.685" v="1501" actId="1076"/>
          <ac:spMkLst>
            <pc:docMk/>
            <pc:sldMk cId="3012771922" sldId="31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57:40.580" v="1143" actId="1076"/>
          <ac:spMkLst>
            <pc:docMk/>
            <pc:sldMk cId="3012771922" sldId="3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57:40.595" v="1144" actId="1076"/>
          <ac:spMkLst>
            <pc:docMk/>
            <pc:sldMk cId="3012771922" sldId="31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8:37.449" v="1048" actId="20577"/>
          <ac:spMkLst>
            <pc:docMk/>
            <pc:sldMk cId="3012771922" sldId="315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04.685" v="1502" actId="1076"/>
          <ac:spMkLst>
            <pc:docMk/>
            <pc:sldMk cId="3012771922" sldId="315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04.701" v="1503" actId="1076"/>
          <ac:spMkLst>
            <pc:docMk/>
            <pc:sldMk cId="3012771922" sldId="315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04.701" v="1504" actId="1076"/>
          <ac:spMkLst>
            <pc:docMk/>
            <pc:sldMk cId="3012771922" sldId="315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1ED26659-D6BD-3ADF-C041-5625FD9686EA}" dt="2020-05-21T09:42:53.060" v="1500" actId="1076"/>
        <pc:sldMkLst>
          <pc:docMk/>
          <pc:sldMk cId="1726999616" sldId="316"/>
        </pc:sldMkLst>
        <pc:spChg chg="mod">
          <ac:chgData name="内田 陽子" userId="S::yoko_uchida@jpfgojp.onmicrosoft.com::3ba88787-b8da-4fc8-a417-83f627a88c5e" providerId="AD" clId="Web-{1ED26659-D6BD-3ADF-C041-5625FD9686EA}" dt="2020-05-21T09:42:53.044" v="1497" actId="1076"/>
          <ac:spMkLst>
            <pc:docMk/>
            <pc:sldMk cId="1726999616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06:02.772" v="1221" actId="20577"/>
          <ac:spMkLst>
            <pc:docMk/>
            <pc:sldMk cId="1726999616" sldId="3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07:04.273" v="1273" actId="1076"/>
          <ac:spMkLst>
            <pc:docMk/>
            <pc:sldMk cId="1726999616" sldId="3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05:39.022" v="1212" actId="20577"/>
          <ac:spMkLst>
            <pc:docMk/>
            <pc:sldMk cId="1726999616" sldId="316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53.044" v="1498" actId="1076"/>
          <ac:spMkLst>
            <pc:docMk/>
            <pc:sldMk cId="1726999616" sldId="316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53.060" v="1499" actId="1076"/>
          <ac:spMkLst>
            <pc:docMk/>
            <pc:sldMk cId="1726999616" sldId="316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53.060" v="1500" actId="1076"/>
          <ac:spMkLst>
            <pc:docMk/>
            <pc:sldMk cId="1726999616" sldId="316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1ED26659-D6BD-3ADF-C041-5625FD9686EA}" dt="2020-05-21T09:42:41.154" v="1496" actId="1076"/>
        <pc:sldMkLst>
          <pc:docMk/>
          <pc:sldMk cId="3942340291" sldId="317"/>
        </pc:sldMkLst>
        <pc:spChg chg="mod">
          <ac:chgData name="内田 陽子" userId="S::yoko_uchida@jpfgojp.onmicrosoft.com::3ba88787-b8da-4fc8-a417-83f627a88c5e" providerId="AD" clId="Web-{1ED26659-D6BD-3ADF-C041-5625FD9686EA}" dt="2020-05-21T09:42:41.138" v="1493" actId="1076"/>
          <ac:spMkLst>
            <pc:docMk/>
            <pc:sldMk cId="3942340291" sldId="3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11:10.384" v="1339" actId="20577"/>
          <ac:spMkLst>
            <pc:docMk/>
            <pc:sldMk cId="3942340291" sldId="3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12:09.916" v="1417" actId="1076"/>
          <ac:spMkLst>
            <pc:docMk/>
            <pc:sldMk cId="3942340291" sldId="3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10:23.322" v="1326" actId="20577"/>
          <ac:spMkLst>
            <pc:docMk/>
            <pc:sldMk cId="3942340291" sldId="317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41.138" v="1494" actId="1076"/>
          <ac:spMkLst>
            <pc:docMk/>
            <pc:sldMk cId="3942340291" sldId="31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41.154" v="1495" actId="1076"/>
          <ac:spMkLst>
            <pc:docMk/>
            <pc:sldMk cId="3942340291" sldId="31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41.154" v="1496" actId="1076"/>
          <ac:spMkLst>
            <pc:docMk/>
            <pc:sldMk cId="3942340291" sldId="317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09:46:23.358" v="1603" actId="20577"/>
        <pc:sldMkLst>
          <pc:docMk/>
          <pc:sldMk cId="2347285339" sldId="318"/>
        </pc:sldMkLst>
        <pc:spChg chg="mod">
          <ac:chgData name="内田 陽子" userId="S::yoko_uchida@jpfgojp.onmicrosoft.com::3ba88787-b8da-4fc8-a417-83f627a88c5e" providerId="AD" clId="Web-{1ED26659-D6BD-3ADF-C041-5625FD9686EA}" dt="2020-05-21T09:45:16.077" v="1566" actId="20577"/>
          <ac:spMkLst>
            <pc:docMk/>
            <pc:sldMk cId="2347285339" sldId="3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08.826" v="1488" actId="20577"/>
          <ac:spMkLst>
            <pc:docMk/>
            <pc:sldMk cId="2347285339" sldId="3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1:10.075" v="1473" actId="20577"/>
          <ac:spMkLst>
            <pc:docMk/>
            <pc:sldMk cId="2347285339" sldId="318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5:27.076" v="1577" actId="20577"/>
          <ac:spMkLst>
            <pc:docMk/>
            <pc:sldMk cId="2347285339" sldId="318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6:08.576" v="1588" actId="20577"/>
          <ac:spMkLst>
            <pc:docMk/>
            <pc:sldMk cId="2347285339" sldId="318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6:23.358" v="1603" actId="20577"/>
          <ac:spMkLst>
            <pc:docMk/>
            <pc:sldMk cId="2347285339" sldId="318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11:34:47.895" v="1755" actId="20577"/>
        <pc:sldMkLst>
          <pc:docMk/>
          <pc:sldMk cId="10793593" sldId="319"/>
        </pc:sldMkLst>
        <pc:spChg chg="mod">
          <ac:chgData name="内田 陽子" userId="S::yoko_uchida@jpfgojp.onmicrosoft.com::3ba88787-b8da-4fc8-a417-83f627a88c5e" providerId="AD" clId="Web-{1ED26659-D6BD-3ADF-C041-5625FD9686EA}" dt="2020-05-21T11:34:05.715" v="1700" actId="20577"/>
          <ac:spMkLst>
            <pc:docMk/>
            <pc:sldMk cId="10793593" sldId="3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3:58.324" v="1695" actId="20577"/>
          <ac:spMkLst>
            <pc:docMk/>
            <pc:sldMk cId="10793593" sldId="3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3:10.699" v="1681" actId="20577"/>
          <ac:spMkLst>
            <pc:docMk/>
            <pc:sldMk cId="10793593" sldId="319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4:21.488" v="1717" actId="20577"/>
          <ac:spMkLst>
            <pc:docMk/>
            <pc:sldMk cId="10793593" sldId="31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4:32.380" v="1729" actId="20577"/>
          <ac:spMkLst>
            <pc:docMk/>
            <pc:sldMk cId="10793593" sldId="31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4:47.895" v="1755" actId="20577"/>
          <ac:spMkLst>
            <pc:docMk/>
            <pc:sldMk cId="10793593" sldId="319"/>
            <ac:spMk id="14" creationId="{67249583-BEE1-4BC7-83D0-60EA3EC8EDD7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ED26659-D6BD-3ADF-C041-5625FD9686EA}" dt="2020-05-21T11:47:35.184" v="1951"/>
        <pc:sldMkLst>
          <pc:docMk/>
          <pc:sldMk cId="572868654" sldId="320"/>
        </pc:sldMkLst>
        <pc:spChg chg="add del">
          <ac:chgData name="内田 陽子" userId="S::yoko_uchida@jpfgojp.onmicrosoft.com::3ba88787-b8da-4fc8-a417-83f627a88c5e" providerId="AD" clId="Web-{1ED26659-D6BD-3ADF-C041-5625FD9686EA}" dt="2020-05-21T11:47:35.184" v="1951"/>
          <ac:spMkLst>
            <pc:docMk/>
            <pc:sldMk cId="572868654" sldId="320"/>
            <ac:spMk id="2" creationId="{1760E8E0-F63B-4A45-80DE-C265D62D413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47:25.809" v="1947" actId="1076"/>
          <ac:spMkLst>
            <pc:docMk/>
            <pc:sldMk cId="572868654" sldId="320"/>
            <ac:spMk id="3" creationId="{00000000-0000-0000-0000-000000000000}"/>
          </ac:spMkLst>
        </pc:spChg>
        <pc:spChg chg="mod ord">
          <ac:chgData name="内田 陽子" userId="S::yoko_uchida@jpfgojp.onmicrosoft.com::3ba88787-b8da-4fc8-a417-83f627a88c5e" providerId="AD" clId="Web-{1ED26659-D6BD-3ADF-C041-5625FD9686EA}" dt="2020-05-21T11:47:29.793" v="1950"/>
          <ac:spMkLst>
            <pc:docMk/>
            <pc:sldMk cId="572868654" sldId="3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47:25.809" v="1948" actId="1076"/>
          <ac:spMkLst>
            <pc:docMk/>
            <pc:sldMk cId="572868654" sldId="320"/>
            <ac:spMk id="7" creationId="{1AF68CEC-B70C-4DFA-9973-E5B8A12ED17D}"/>
          </ac:spMkLst>
        </pc:spChg>
      </pc:sldChg>
      <pc:sldChg chg="addSp delSp modSp add replId addAnim delAnim">
        <pc:chgData name="内田 陽子" userId="S::yoko_uchida@jpfgojp.onmicrosoft.com::3ba88787-b8da-4fc8-a417-83f627a88c5e" providerId="AD" clId="Web-{1ED26659-D6BD-3ADF-C041-5625FD9686EA}" dt="2020-05-21T11:48:24.341" v="1976" actId="20577"/>
        <pc:sldMkLst>
          <pc:docMk/>
          <pc:sldMk cId="3327383233" sldId="321"/>
        </pc:sldMkLst>
        <pc:spChg chg="del">
          <ac:chgData name="内田 陽子" userId="S::yoko_uchida@jpfgojp.onmicrosoft.com::3ba88787-b8da-4fc8-a417-83f627a88c5e" providerId="AD" clId="Web-{1ED26659-D6BD-3ADF-C041-5625FD9686EA}" dt="2020-05-21T11:46:55.324" v="1935"/>
          <ac:spMkLst>
            <pc:docMk/>
            <pc:sldMk cId="3327383233" sldId="3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46:26.105" v="1934" actId="20577"/>
          <ac:spMkLst>
            <pc:docMk/>
            <pc:sldMk cId="3327383233" sldId="32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ED26659-D6BD-3ADF-C041-5625FD9686EA}" dt="2020-05-21T11:47:01.403" v="1942"/>
          <ac:spMkLst>
            <pc:docMk/>
            <pc:sldMk cId="3327383233" sldId="321"/>
            <ac:spMk id="5" creationId="{D051ADC4-7E6F-491B-A2C7-8569A9DFE617}"/>
          </ac:spMkLst>
        </pc:spChg>
        <pc:spChg chg="del">
          <ac:chgData name="内田 陽子" userId="S::yoko_uchida@jpfgojp.onmicrosoft.com::3ba88787-b8da-4fc8-a417-83f627a88c5e" providerId="AD" clId="Web-{1ED26659-D6BD-3ADF-C041-5625FD9686EA}" dt="2020-05-21T11:47:05.012" v="1943"/>
          <ac:spMkLst>
            <pc:docMk/>
            <pc:sldMk cId="3327383233" sldId="32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06.622" v="1966" actId="20577"/>
          <ac:spMkLst>
            <pc:docMk/>
            <pc:sldMk cId="3327383233" sldId="321"/>
            <ac:spMk id="9" creationId="{B1D039A0-498B-486F-8393-2353D45D19BE}"/>
          </ac:spMkLst>
        </pc:spChg>
        <pc:spChg chg="add">
          <ac:chgData name="内田 陽子" userId="S::yoko_uchida@jpfgojp.onmicrosoft.com::3ba88787-b8da-4fc8-a417-83f627a88c5e" providerId="AD" clId="Web-{1ED26659-D6BD-3ADF-C041-5625FD9686EA}" dt="2020-05-21T11:46:56.574" v="1937"/>
          <ac:spMkLst>
            <pc:docMk/>
            <pc:sldMk cId="3327383233" sldId="321"/>
            <ac:spMk id="11" creationId="{32D469BC-BA7F-4CB1-972A-86DE51F7DFBA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24.341" v="1976" actId="20577"/>
          <ac:spMkLst>
            <pc:docMk/>
            <pc:sldMk cId="3327383233" sldId="321"/>
            <ac:spMk id="13" creationId="{021F10CC-C7B5-49FB-846C-6ED651E1007B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13.013" v="1967" actId="20577"/>
          <ac:spMkLst>
            <pc:docMk/>
            <pc:sldMk cId="3327383233" sldId="321"/>
            <ac:spMk id="15" creationId="{D2979AA6-EF0C-4313-957E-09CEEFACB9AF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16.403" v="1970" actId="20577"/>
          <ac:spMkLst>
            <pc:docMk/>
            <pc:sldMk cId="3327383233" sldId="321"/>
            <ac:spMk id="17" creationId="{D420447A-C643-4E65-8855-043E8DCBC323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20.544" v="1973" actId="20577"/>
          <ac:spMkLst>
            <pc:docMk/>
            <pc:sldMk cId="3327383233" sldId="321"/>
            <ac:spMk id="19" creationId="{77B12081-A746-4FEB-A17B-83CE6FEDB2AD}"/>
          </ac:spMkLst>
        </pc:spChg>
      </pc:sldChg>
      <pc:sldChg chg="addSp delSp modSp add replId">
        <pc:chgData name="内田 陽子" userId="S::yoko_uchida@jpfgojp.onmicrosoft.com::3ba88787-b8da-4fc8-a417-83f627a88c5e" providerId="AD" clId="Web-{1ED26659-D6BD-3ADF-C041-5625FD9686EA}" dt="2020-05-21T11:56:06.439" v="2094" actId="1076"/>
        <pc:sldMkLst>
          <pc:docMk/>
          <pc:sldMk cId="3014501523" sldId="322"/>
        </pc:sldMkLst>
        <pc:spChg chg="add del">
          <ac:chgData name="内田 陽子" userId="S::yoko_uchida@jpfgojp.onmicrosoft.com::3ba88787-b8da-4fc8-a417-83f627a88c5e" providerId="AD" clId="Web-{1ED26659-D6BD-3ADF-C041-5625FD9686EA}" dt="2020-05-21T11:50:53.295" v="2000"/>
          <ac:spMkLst>
            <pc:docMk/>
            <pc:sldMk cId="3014501523" sldId="322"/>
            <ac:spMk id="2" creationId="{0E42C6F2-EC7B-4610-A4E7-945DA97C39C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4:30.719" v="2064" actId="20577"/>
          <ac:spMkLst>
            <pc:docMk/>
            <pc:sldMk cId="3014501523" sldId="3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5:29.704" v="2076" actId="20577"/>
          <ac:spMkLst>
            <pc:docMk/>
            <pc:sldMk cId="3014501523" sldId="322"/>
            <ac:spMk id="9" creationId="{B1D039A0-498B-486F-8393-2353D45D19BE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6:06.439" v="2094" actId="1076"/>
          <ac:spMkLst>
            <pc:docMk/>
            <pc:sldMk cId="3014501523" sldId="322"/>
            <ac:spMk id="11" creationId="{32D469BC-BA7F-4CB1-972A-86DE51F7DFB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5:35.173" v="2077" actId="20577"/>
          <ac:spMkLst>
            <pc:docMk/>
            <pc:sldMk cId="3014501523" sldId="322"/>
            <ac:spMk id="13" creationId="{021F10CC-C7B5-49FB-846C-6ED651E1007B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5:51.423" v="2086" actId="20577"/>
          <ac:spMkLst>
            <pc:docMk/>
            <pc:sldMk cId="3014501523" sldId="322"/>
            <ac:spMk id="15" creationId="{D2979AA6-EF0C-4313-957E-09CEEFACB9A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5:58.783" v="2091" actId="20577"/>
          <ac:spMkLst>
            <pc:docMk/>
            <pc:sldMk cId="3014501523" sldId="322"/>
            <ac:spMk id="17" creationId="{D420447A-C643-4E65-8855-043E8DCBC323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12:01:47.599" v="2187" actId="20577"/>
        <pc:sldMkLst>
          <pc:docMk/>
          <pc:sldMk cId="3534561346" sldId="323"/>
        </pc:sldMkLst>
        <pc:spChg chg="mod">
          <ac:chgData name="内田 陽子" userId="S::yoko_uchida@jpfgojp.onmicrosoft.com::3ba88787-b8da-4fc8-a417-83f627a88c5e" providerId="AD" clId="Web-{1ED26659-D6BD-3ADF-C041-5625FD9686EA}" dt="2020-05-21T12:01:47.599" v="2187" actId="20577"/>
          <ac:spMkLst>
            <pc:docMk/>
            <pc:sldMk cId="3534561346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0:36.504" v="2162" actId="20577"/>
          <ac:spMkLst>
            <pc:docMk/>
            <pc:sldMk cId="3534561346" sldId="323"/>
            <ac:spMk id="9" creationId="{B1D039A0-498B-486F-8393-2353D45D19BE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1:23.286" v="2181" actId="1076"/>
          <ac:spMkLst>
            <pc:docMk/>
            <pc:sldMk cId="3534561346" sldId="323"/>
            <ac:spMk id="11" creationId="{32D469BC-BA7F-4CB1-972A-86DE51F7DFB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0:53.817" v="2165" actId="20577"/>
          <ac:spMkLst>
            <pc:docMk/>
            <pc:sldMk cId="3534561346" sldId="323"/>
            <ac:spMk id="13" creationId="{021F10CC-C7B5-49FB-846C-6ED651E1007B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1:04.692" v="2172" actId="20577"/>
          <ac:spMkLst>
            <pc:docMk/>
            <pc:sldMk cId="3534561346" sldId="323"/>
            <ac:spMk id="15" creationId="{D2979AA6-EF0C-4313-957E-09CEEFACB9A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1:10.067" v="2175" actId="20577"/>
          <ac:spMkLst>
            <pc:docMk/>
            <pc:sldMk cId="3534561346" sldId="323"/>
            <ac:spMk id="17" creationId="{D420447A-C643-4E65-8855-043E8DCBC323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1:15.880" v="2178" actId="20577"/>
          <ac:spMkLst>
            <pc:docMk/>
            <pc:sldMk cId="3534561346" sldId="323"/>
            <ac:spMk id="19" creationId="{77B12081-A746-4FEB-A17B-83CE6FEDB2AD}"/>
          </ac:spMkLst>
        </pc:spChg>
      </pc:sldChg>
      <pc:sldChg chg="modSp add ord replId">
        <pc:chgData name="内田 陽子" userId="S::yoko_uchida@jpfgojp.onmicrosoft.com::3ba88787-b8da-4fc8-a417-83f627a88c5e" providerId="AD" clId="Web-{1ED26659-D6BD-3ADF-C041-5625FD9686EA}" dt="2020-05-21T12:06:13.367" v="2288" actId="20577"/>
        <pc:sldMkLst>
          <pc:docMk/>
          <pc:sldMk cId="2913188570" sldId="324"/>
        </pc:sldMkLst>
        <pc:spChg chg="mod">
          <ac:chgData name="内田 陽子" userId="S::yoko_uchida@jpfgojp.onmicrosoft.com::3ba88787-b8da-4fc8-a417-83f627a88c5e" providerId="AD" clId="Web-{1ED26659-D6BD-3ADF-C041-5625FD9686EA}" dt="2020-05-21T12:05:50.179" v="2261" actId="20577"/>
          <ac:spMkLst>
            <pc:docMk/>
            <pc:sldMk cId="2913188570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5:35.992" v="2260" actId="20577"/>
          <ac:spMkLst>
            <pc:docMk/>
            <pc:sldMk cId="2913188570" sldId="3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4:46.382" v="2239" actId="20577"/>
          <ac:spMkLst>
            <pc:docMk/>
            <pc:sldMk cId="2913188570" sldId="324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5:58.086" v="2266" actId="20577"/>
          <ac:spMkLst>
            <pc:docMk/>
            <pc:sldMk cId="2913188570" sldId="32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6:04.507" v="2273" actId="20577"/>
          <ac:spMkLst>
            <pc:docMk/>
            <pc:sldMk cId="2913188570" sldId="32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6:13.367" v="2288" actId="20577"/>
          <ac:spMkLst>
            <pc:docMk/>
            <pc:sldMk cId="2913188570" sldId="324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12:11:42.620" v="2403" actId="20577"/>
        <pc:sldMkLst>
          <pc:docMk/>
          <pc:sldMk cId="3661612823" sldId="325"/>
        </pc:sldMkLst>
        <pc:spChg chg="mod">
          <ac:chgData name="内田 陽子" userId="S::yoko_uchida@jpfgojp.onmicrosoft.com::3ba88787-b8da-4fc8-a417-83f627a88c5e" providerId="AD" clId="Web-{1ED26659-D6BD-3ADF-C041-5625FD9686EA}" dt="2020-05-21T12:11:07.995" v="2372" actId="20577"/>
          <ac:spMkLst>
            <pc:docMk/>
            <pc:sldMk cId="3661612823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0:55.557" v="2366" actId="20577"/>
          <ac:spMkLst>
            <pc:docMk/>
            <pc:sldMk cId="3661612823" sldId="3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1:28.948" v="2388" actId="1076"/>
          <ac:spMkLst>
            <pc:docMk/>
            <pc:sldMk cId="3661612823" sldId="3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0:24.994" v="2355" actId="20577"/>
          <ac:spMkLst>
            <pc:docMk/>
            <pc:sldMk cId="3661612823" sldId="325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1:21.120" v="2385" actId="20577"/>
          <ac:spMkLst>
            <pc:docMk/>
            <pc:sldMk cId="3661612823" sldId="325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0:59.885" v="2367" actId="20577"/>
          <ac:spMkLst>
            <pc:docMk/>
            <pc:sldMk cId="3661612823" sldId="325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1:42.620" v="2403" actId="20577"/>
          <ac:spMkLst>
            <pc:docMk/>
            <pc:sldMk cId="3661612823" sldId="325"/>
            <ac:spMk id="14" creationId="{67249583-BEE1-4BC7-83D0-60EA3EC8EDD7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ED26659-D6BD-3ADF-C041-5625FD9686EA}" dt="2020-05-21T12:19:46.172" v="2497" actId="20577"/>
        <pc:sldMkLst>
          <pc:docMk/>
          <pc:sldMk cId="1883202049" sldId="326"/>
        </pc:sldMkLst>
        <pc:spChg chg="add del mod">
          <ac:chgData name="内田 陽子" userId="S::yoko_uchida@jpfgojp.onmicrosoft.com::3ba88787-b8da-4fc8-a417-83f627a88c5e" providerId="AD" clId="Web-{1ED26659-D6BD-3ADF-C041-5625FD9686EA}" dt="2020-05-21T12:16:47.404" v="2441"/>
          <ac:spMkLst>
            <pc:docMk/>
            <pc:sldMk cId="1883202049" sldId="326"/>
            <ac:spMk id="2" creationId="{DBC0B175-E036-4ABA-8CE2-C7BD076ABAD9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7:24.374" v="2455" actId="20577"/>
          <ac:spMkLst>
            <pc:docMk/>
            <pc:sldMk cId="1883202049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9:46.172" v="2497" actId="20577"/>
          <ac:spMkLst>
            <pc:docMk/>
            <pc:sldMk cId="1883202049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7:32.905" v="2456" actId="1076"/>
          <ac:spMkLst>
            <pc:docMk/>
            <pc:sldMk cId="1883202049" sldId="326"/>
            <ac:spMk id="7" creationId="{1AF68CEC-B70C-4DFA-9973-E5B8A12ED17D}"/>
          </ac:spMkLst>
        </pc:spChg>
        <pc:picChg chg="mod">
          <ac:chgData name="内田 陽子" userId="S::yoko_uchida@jpfgojp.onmicrosoft.com::3ba88787-b8da-4fc8-a417-83f627a88c5e" providerId="AD" clId="Web-{1ED26659-D6BD-3ADF-C041-5625FD9686EA}" dt="2020-05-21T12:16:54.842" v="2442" actId="1076"/>
          <ac:picMkLst>
            <pc:docMk/>
            <pc:sldMk cId="1883202049" sldId="326"/>
            <ac:picMk id="6" creationId="{00000000-0000-0000-0000-000000000000}"/>
          </ac:picMkLst>
        </pc:picChg>
      </pc:sldChg>
      <pc:sldChg chg="add del replId">
        <pc:chgData name="内田 陽子" userId="S::yoko_uchida@jpfgojp.onmicrosoft.com::3ba88787-b8da-4fc8-a417-83f627a88c5e" providerId="AD" clId="Web-{1ED26659-D6BD-3ADF-C041-5625FD9686EA}" dt="2020-05-21T12:12:21.917" v="2407"/>
        <pc:sldMkLst>
          <pc:docMk/>
          <pc:sldMk cId="3365424492" sldId="326"/>
        </pc:sldMkLst>
      </pc:sldChg>
      <pc:sldChg chg="modSp add ord replId">
        <pc:chgData name="内田 陽子" userId="S::yoko_uchida@jpfgojp.onmicrosoft.com::3ba88787-b8da-4fc8-a417-83f627a88c5e" providerId="AD" clId="Web-{1ED26659-D6BD-3ADF-C041-5625FD9686EA}" dt="2020-05-21T12:24:15.909" v="2631" actId="20577"/>
        <pc:sldMkLst>
          <pc:docMk/>
          <pc:sldMk cId="3932413905" sldId="327"/>
        </pc:sldMkLst>
        <pc:spChg chg="mod">
          <ac:chgData name="内田 陽子" userId="S::yoko_uchida@jpfgojp.onmicrosoft.com::3ba88787-b8da-4fc8-a417-83f627a88c5e" providerId="AD" clId="Web-{1ED26659-D6BD-3ADF-C041-5625FD9686EA}" dt="2020-05-21T12:22:53.533" v="2575" actId="20577"/>
          <ac:spMkLst>
            <pc:docMk/>
            <pc:sldMk cId="3932413905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2:45.330" v="2560" actId="20577"/>
          <ac:spMkLst>
            <pc:docMk/>
            <pc:sldMk cId="3932413905" sldId="3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1:56.017" v="2549" actId="20577"/>
          <ac:spMkLst>
            <pc:docMk/>
            <pc:sldMk cId="3932413905" sldId="327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3:10.346" v="2592" actId="20577"/>
          <ac:spMkLst>
            <pc:docMk/>
            <pc:sldMk cId="3932413905" sldId="32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3:28.705" v="2616" actId="20577"/>
          <ac:spMkLst>
            <pc:docMk/>
            <pc:sldMk cId="3932413905" sldId="32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4:15.909" v="2631" actId="20577"/>
          <ac:spMkLst>
            <pc:docMk/>
            <pc:sldMk cId="3932413905" sldId="327"/>
            <ac:spMk id="14" creationId="{67249583-BEE1-4BC7-83D0-60EA3EC8EDD7}"/>
          </ac:spMkLst>
        </pc:spChg>
      </pc:sldChg>
      <pc:sldChg chg="add del replId">
        <pc:chgData name="内田 陽子" userId="S::yoko_uchida@jpfgojp.onmicrosoft.com::3ba88787-b8da-4fc8-a417-83f627a88c5e" providerId="AD" clId="Web-{1ED26659-D6BD-3ADF-C041-5625FD9686EA}" dt="2020-05-21T12:24:30.846" v="2635"/>
        <pc:sldMkLst>
          <pc:docMk/>
          <pc:sldMk cId="2093180979" sldId="328"/>
        </pc:sldMkLst>
      </pc:sldChg>
      <pc:sldChg chg="modSp add ord replId">
        <pc:chgData name="内田 陽子" userId="S::yoko_uchida@jpfgojp.onmicrosoft.com::3ba88787-b8da-4fc8-a417-83f627a88c5e" providerId="AD" clId="Web-{1ED26659-D6BD-3ADF-C041-5625FD9686EA}" dt="2020-05-21T12:26:47.426" v="2681" actId="20577"/>
        <pc:sldMkLst>
          <pc:docMk/>
          <pc:sldMk cId="2850498870" sldId="328"/>
        </pc:sldMkLst>
        <pc:spChg chg="mod">
          <ac:chgData name="内田 陽子" userId="S::yoko_uchida@jpfgojp.onmicrosoft.com::3ba88787-b8da-4fc8-a417-83f627a88c5e" providerId="AD" clId="Web-{1ED26659-D6BD-3ADF-C041-5625FD9686EA}" dt="2020-05-21T12:26:47.426" v="2681" actId="20577"/>
          <ac:spMkLst>
            <pc:docMk/>
            <pc:sldMk cId="2850498870" sldId="328"/>
            <ac:spMk id="4" creationId="{00000000-0000-0000-0000-000000000000}"/>
          </ac:spMkLst>
        </pc:spChg>
      </pc:sldChg>
    </pc:docChg>
  </pc:docChgLst>
  <pc:docChgLst>
    <pc:chgData clId="Web-{2DC01A1C-F782-822B-587B-964F58911CA8}"/>
    <pc:docChg chg="modSld">
      <pc:chgData name="" userId="" providerId="" clId="Web-{2DC01A1C-F782-822B-587B-964F58911CA8}" dt="2020-06-17T02:36:43.197" v="0"/>
      <pc:docMkLst>
        <pc:docMk/>
      </pc:docMkLst>
      <pc:sldChg chg="addSp">
        <pc:chgData name="" userId="" providerId="" clId="Web-{2DC01A1C-F782-822B-587B-964F58911CA8}" dt="2020-06-17T02:36:43.197" v="0"/>
        <pc:sldMkLst>
          <pc:docMk/>
          <pc:sldMk cId="3574261915" sldId="309"/>
        </pc:sldMkLst>
        <pc:spChg chg="add">
          <ac:chgData name="" userId="" providerId="" clId="Web-{2DC01A1C-F782-822B-587B-964F58911CA8}" dt="2020-06-17T02:36:43.197" v="0"/>
          <ac:spMkLst>
            <pc:docMk/>
            <pc:sldMk cId="3574261915" sldId="309"/>
            <ac:spMk id="9" creationId="{6B30E57C-EC95-4667-B818-8F504ADCD289}"/>
          </ac:spMkLst>
        </pc:spChg>
      </pc:sldChg>
    </pc:docChg>
  </pc:docChgLst>
  <pc:docChgLst>
    <pc:chgData name="佐藤 琴乃" userId="S::kotono_sato@jpfgojp.onmicrosoft.com::2230d9ee-5755-4738-bed6-b68085c1b120" providerId="AD" clId="Web-{DDB841E8-0583-9451-2F35-3951E2FDCD99}"/>
    <pc:docChg chg="modSld">
      <pc:chgData name="佐藤 琴乃" userId="S::kotono_sato@jpfgojp.onmicrosoft.com::2230d9ee-5755-4738-bed6-b68085c1b120" providerId="AD" clId="Web-{DDB841E8-0583-9451-2F35-3951E2FDCD99}" dt="2020-07-17T08:38:21.202" v="0" actId="20577"/>
      <pc:docMkLst>
        <pc:docMk/>
      </pc:docMkLst>
      <pc:sldChg chg="modSp">
        <pc:chgData name="佐藤 琴乃" userId="S::kotono_sato@jpfgojp.onmicrosoft.com::2230d9ee-5755-4738-bed6-b68085c1b120" providerId="AD" clId="Web-{DDB841E8-0583-9451-2F35-3951E2FDCD99}" dt="2020-07-17T08:38:21.202" v="0" actId="20577"/>
        <pc:sldMkLst>
          <pc:docMk/>
          <pc:sldMk cId="2940447080" sldId="342"/>
        </pc:sldMkLst>
        <pc:spChg chg="mod">
          <ac:chgData name="佐藤 琴乃" userId="S::kotono_sato@jpfgojp.onmicrosoft.com::2230d9ee-5755-4738-bed6-b68085c1b120" providerId="AD" clId="Web-{DDB841E8-0583-9451-2F35-3951E2FDCD99}" dt="2020-07-17T08:38:21.202" v="0" actId="20577"/>
          <ac:spMkLst>
            <pc:docMk/>
            <pc:sldMk cId="2940447080" sldId="342"/>
            <ac:spMk id="4" creationId="{00000000-0000-0000-0000-000000000000}"/>
          </ac:spMkLst>
        </pc:spChg>
      </pc:sldChg>
    </pc:docChg>
  </pc:docChgLst>
  <pc:docChgLst>
    <pc:chgData clId="Web-{1ED26659-D6BD-3ADF-C041-5625FD9686EA}"/>
    <pc:docChg chg="addSld">
      <pc:chgData name="" userId="" providerId="" clId="Web-{1ED26659-D6BD-3ADF-C041-5625FD9686EA}" dt="2020-05-21T05:08:41.388" v="0"/>
      <pc:docMkLst>
        <pc:docMk/>
      </pc:docMkLst>
      <pc:sldChg chg="add">
        <pc:chgData name="" userId="" providerId="" clId="Web-{1ED26659-D6BD-3ADF-C041-5625FD9686EA}" dt="2020-05-21T05:08:41.388" v="0"/>
        <pc:sldMkLst>
          <pc:docMk/>
          <pc:sldMk cId="4159904078" sldId="308"/>
        </pc:sldMkLst>
      </pc:sldChg>
    </pc:docChg>
  </pc:docChgLst>
  <pc:docChgLst>
    <pc:chgData name="内田 陽子" userId="S::yoko_uchida@jpfgojp.onmicrosoft.com::3ba88787-b8da-4fc8-a417-83f627a88c5e" providerId="AD" clId="Web-{2DC01A1C-F782-822B-587B-964F58911CA8}"/>
    <pc:docChg chg="modSld">
      <pc:chgData name="内田 陽子" userId="S::yoko_uchida@jpfgojp.onmicrosoft.com::3ba88787-b8da-4fc8-a417-83f627a88c5e" providerId="AD" clId="Web-{2DC01A1C-F782-822B-587B-964F58911CA8}" dt="2020-06-17T02:44:09.556" v="136"/>
      <pc:docMkLst>
        <pc:docMk/>
      </pc:docMkLst>
      <pc:sldChg chg="addSp delSp">
        <pc:chgData name="内田 陽子" userId="S::yoko_uchida@jpfgojp.onmicrosoft.com::3ba88787-b8da-4fc8-a417-83f627a88c5e" providerId="AD" clId="Web-{2DC01A1C-F782-822B-587B-964F58911CA8}" dt="2020-06-17T02:41:33.681" v="91"/>
        <pc:sldMkLst>
          <pc:docMk/>
          <pc:sldMk cId="651614623" sldId="275"/>
        </pc:sldMkLst>
        <pc:spChg chg="add del">
          <ac:chgData name="内田 陽子" userId="S::yoko_uchida@jpfgojp.onmicrosoft.com::3ba88787-b8da-4fc8-a417-83f627a88c5e" providerId="AD" clId="Web-{2DC01A1C-F782-822B-587B-964F58911CA8}" dt="2020-06-17T02:41:33.681" v="91"/>
          <ac:spMkLst>
            <pc:docMk/>
            <pc:sldMk cId="651614623" sldId="275"/>
            <ac:spMk id="9" creationId="{C1284583-D0A3-4964-A5F8-8B654ACF8088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37:42.572" v="11"/>
        <pc:sldMkLst>
          <pc:docMk/>
          <pc:sldMk cId="2720290243" sldId="278"/>
        </pc:sldMkLst>
        <pc:spChg chg="add del">
          <ac:chgData name="内田 陽子" userId="S::yoko_uchida@jpfgojp.onmicrosoft.com::3ba88787-b8da-4fc8-a417-83f627a88c5e" providerId="AD" clId="Web-{2DC01A1C-F782-822B-587B-964F58911CA8}" dt="2020-06-17T02:37:42.572" v="11"/>
          <ac:spMkLst>
            <pc:docMk/>
            <pc:sldMk cId="2720290243" sldId="278"/>
            <ac:spMk id="12" creationId="{CB885D6A-7876-4C7E-89F3-7F376D2E1F07}"/>
          </ac:spMkLst>
        </pc:spChg>
      </pc:sldChg>
      <pc:sldChg chg="delSp modSp">
        <pc:chgData name="内田 陽子" userId="S::yoko_uchida@jpfgojp.onmicrosoft.com::3ba88787-b8da-4fc8-a417-83f627a88c5e" providerId="AD" clId="Web-{2DC01A1C-F782-822B-587B-964F58911CA8}" dt="2020-06-17T02:37:38.806" v="9"/>
        <pc:sldMkLst>
          <pc:docMk/>
          <pc:sldMk cId="3574261915" sldId="309"/>
        </pc:sldMkLst>
        <pc:spChg chg="mod">
          <ac:chgData name="内田 陽子" userId="S::yoko_uchida@jpfgojp.onmicrosoft.com::3ba88787-b8da-4fc8-a417-83f627a88c5e" providerId="AD" clId="Web-{2DC01A1C-F782-822B-587B-964F58911CA8}" dt="2020-06-17T02:37:34.791" v="5" actId="1076"/>
          <ac:spMkLst>
            <pc:docMk/>
            <pc:sldMk cId="3574261915" sldId="3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7:34.760" v="3" actId="1076"/>
          <ac:spMkLst>
            <pc:docMk/>
            <pc:sldMk cId="3574261915" sldId="3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7:34.775" v="4" actId="1076"/>
          <ac:spMkLst>
            <pc:docMk/>
            <pc:sldMk cId="3574261915" sldId="309"/>
            <ac:spMk id="7" creationId="{1AF68CEC-B70C-4DFA-9973-E5B8A12ED17D}"/>
          </ac:spMkLst>
        </pc:spChg>
        <pc:spChg chg="del mod ord">
          <ac:chgData name="内田 陽子" userId="S::yoko_uchida@jpfgojp.onmicrosoft.com::3ba88787-b8da-4fc8-a417-83f627a88c5e" providerId="AD" clId="Web-{2DC01A1C-F782-822B-587B-964F58911CA8}" dt="2020-06-17T02:37:38.806" v="9"/>
          <ac:spMkLst>
            <pc:docMk/>
            <pc:sldMk cId="3574261915" sldId="309"/>
            <ac:spMk id="9" creationId="{6B30E57C-EC95-4667-B818-8F504ADCD289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7:34.791" v="6" actId="1076"/>
          <ac:spMkLst>
            <pc:docMk/>
            <pc:sldMk cId="3574261915" sldId="30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7:34.806" v="7" actId="1076"/>
          <ac:spMkLst>
            <pc:docMk/>
            <pc:sldMk cId="3574261915" sldId="30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7:34.822" v="8" actId="1076"/>
          <ac:spMkLst>
            <pc:docMk/>
            <pc:sldMk cId="3574261915" sldId="309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2DC01A1C-F782-822B-587B-964F58911CA8}" dt="2020-06-17T02:38:11.010" v="20"/>
        <pc:sldMkLst>
          <pc:docMk/>
          <pc:sldMk cId="1141521269" sldId="311"/>
        </pc:sldMkLst>
        <pc:spChg chg="mod">
          <ac:chgData name="内田 陽子" userId="S::yoko_uchida@jpfgojp.onmicrosoft.com::3ba88787-b8da-4fc8-a417-83f627a88c5e" providerId="AD" clId="Web-{2DC01A1C-F782-822B-587B-964F58911CA8}" dt="2020-06-17T02:38:08.103" v="16" actId="1076"/>
          <ac:spMkLst>
            <pc:docMk/>
            <pc:sldMk cId="1141521269" sldId="3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08.088" v="14" actId="1076"/>
          <ac:spMkLst>
            <pc:docMk/>
            <pc:sldMk cId="1141521269" sldId="3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08.088" v="15" actId="1076"/>
          <ac:spMkLst>
            <pc:docMk/>
            <pc:sldMk cId="1141521269" sldId="311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2DC01A1C-F782-822B-587B-964F58911CA8}" dt="2020-06-17T02:38:11.010" v="20"/>
          <ac:spMkLst>
            <pc:docMk/>
            <pc:sldMk cId="1141521269" sldId="311"/>
            <ac:spMk id="10" creationId="{6956D554-80D9-42D5-AFA6-D860B136B293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08.119" v="17" actId="1076"/>
          <ac:spMkLst>
            <pc:docMk/>
            <pc:sldMk cId="1141521269" sldId="311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08.119" v="18" actId="1076"/>
          <ac:spMkLst>
            <pc:docMk/>
            <pc:sldMk cId="1141521269" sldId="311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08.135" v="19" actId="1076"/>
          <ac:spMkLst>
            <pc:docMk/>
            <pc:sldMk cId="1141521269" sldId="311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2DC01A1C-F782-822B-587B-964F58911CA8}" dt="2020-06-17T02:38:37.385" v="29"/>
        <pc:sldMkLst>
          <pc:docMk/>
          <pc:sldMk cId="2345499208" sldId="312"/>
        </pc:sldMkLst>
        <pc:spChg chg="mod">
          <ac:chgData name="内田 陽子" userId="S::yoko_uchida@jpfgojp.onmicrosoft.com::3ba88787-b8da-4fc8-a417-83f627a88c5e" providerId="AD" clId="Web-{2DC01A1C-F782-822B-587B-964F58911CA8}" dt="2020-06-17T02:38:35.009" v="25" actId="1076"/>
          <ac:spMkLst>
            <pc:docMk/>
            <pc:sldMk cId="2345499208" sldId="3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34.994" v="23" actId="1076"/>
          <ac:spMkLst>
            <pc:docMk/>
            <pc:sldMk cId="2345499208" sldId="3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35.009" v="24" actId="1076"/>
          <ac:spMkLst>
            <pc:docMk/>
            <pc:sldMk cId="2345499208" sldId="312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2DC01A1C-F782-822B-587B-964F58911CA8}" dt="2020-06-17T02:38:37.385" v="29"/>
          <ac:spMkLst>
            <pc:docMk/>
            <pc:sldMk cId="2345499208" sldId="312"/>
            <ac:spMk id="10" creationId="{9CE1BC68-FBD7-4669-8CA3-17A1A1C572C7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35.041" v="26" actId="1076"/>
          <ac:spMkLst>
            <pc:docMk/>
            <pc:sldMk cId="2345499208" sldId="312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35.056" v="27" actId="1076"/>
          <ac:spMkLst>
            <pc:docMk/>
            <pc:sldMk cId="2345499208" sldId="312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35.072" v="28" actId="1076"/>
          <ac:spMkLst>
            <pc:docMk/>
            <pc:sldMk cId="2345499208" sldId="312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2DC01A1C-F782-822B-587B-964F58911CA8}" dt="2020-06-17T02:39:15.556" v="38"/>
        <pc:sldMkLst>
          <pc:docMk/>
          <pc:sldMk cId="1329151287" sldId="313"/>
        </pc:sldMkLst>
        <pc:spChg chg="mod">
          <ac:chgData name="内田 陽子" userId="S::yoko_uchida@jpfgojp.onmicrosoft.com::3ba88787-b8da-4fc8-a417-83f627a88c5e" providerId="AD" clId="Web-{2DC01A1C-F782-822B-587B-964F58911CA8}" dt="2020-06-17T02:39:11.838" v="34" actId="1076"/>
          <ac:spMkLst>
            <pc:docMk/>
            <pc:sldMk cId="1329151287" sldId="3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11.806" v="32" actId="1076"/>
          <ac:spMkLst>
            <pc:docMk/>
            <pc:sldMk cId="1329151287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11.822" v="33" actId="1076"/>
          <ac:spMkLst>
            <pc:docMk/>
            <pc:sldMk cId="1329151287" sldId="313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2DC01A1C-F782-822B-587B-964F58911CA8}" dt="2020-06-17T02:39:15.556" v="38"/>
          <ac:spMkLst>
            <pc:docMk/>
            <pc:sldMk cId="1329151287" sldId="313"/>
            <ac:spMk id="10" creationId="{FED2AB03-2001-42FB-B7B2-4C56821890E7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11.853" v="35" actId="1076"/>
          <ac:spMkLst>
            <pc:docMk/>
            <pc:sldMk cId="1329151287" sldId="31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11.869" v="36" actId="1076"/>
          <ac:spMkLst>
            <pc:docMk/>
            <pc:sldMk cId="1329151287" sldId="31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11.884" v="37" actId="1076"/>
          <ac:spMkLst>
            <pc:docMk/>
            <pc:sldMk cId="1329151287" sldId="313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2DC01A1C-F782-822B-587B-964F58911CA8}" dt="2020-06-17T02:39:39.228" v="47"/>
        <pc:sldMkLst>
          <pc:docMk/>
          <pc:sldMk cId="2884621304" sldId="314"/>
        </pc:sldMkLst>
        <pc:spChg chg="mod">
          <ac:chgData name="内田 陽子" userId="S::yoko_uchida@jpfgojp.onmicrosoft.com::3ba88787-b8da-4fc8-a417-83f627a88c5e" providerId="AD" clId="Web-{2DC01A1C-F782-822B-587B-964F58911CA8}" dt="2020-06-17T02:39:36.306" v="43" actId="1076"/>
          <ac:spMkLst>
            <pc:docMk/>
            <pc:sldMk cId="2884621304" sldId="3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36.291" v="41" actId="1076"/>
          <ac:spMkLst>
            <pc:docMk/>
            <pc:sldMk cId="2884621304" sldId="3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36.306" v="42" actId="1076"/>
          <ac:spMkLst>
            <pc:docMk/>
            <pc:sldMk cId="2884621304" sldId="314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2DC01A1C-F782-822B-587B-964F58911CA8}" dt="2020-06-17T02:39:39.228" v="47"/>
          <ac:spMkLst>
            <pc:docMk/>
            <pc:sldMk cId="2884621304" sldId="314"/>
            <ac:spMk id="10" creationId="{5AF66843-7DA3-4AE9-A0B1-B75F6F035A1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36.322" v="44" actId="1076"/>
          <ac:spMkLst>
            <pc:docMk/>
            <pc:sldMk cId="2884621304" sldId="31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36.337" v="45" actId="1076"/>
          <ac:spMkLst>
            <pc:docMk/>
            <pc:sldMk cId="2884621304" sldId="31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36.337" v="46" actId="1076"/>
          <ac:spMkLst>
            <pc:docMk/>
            <pc:sldMk cId="2884621304" sldId="314"/>
            <ac:spMk id="14" creationId="{67249583-BEE1-4BC7-83D0-60EA3EC8EDD7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39:45.994" v="49"/>
        <pc:sldMkLst>
          <pc:docMk/>
          <pc:sldMk cId="3012771922" sldId="315"/>
        </pc:sldMkLst>
        <pc:spChg chg="add del">
          <ac:chgData name="内田 陽子" userId="S::yoko_uchida@jpfgojp.onmicrosoft.com::3ba88787-b8da-4fc8-a417-83f627a88c5e" providerId="AD" clId="Web-{2DC01A1C-F782-822B-587B-964F58911CA8}" dt="2020-06-17T02:39:45.994" v="49"/>
          <ac:spMkLst>
            <pc:docMk/>
            <pc:sldMk cId="3012771922" sldId="315"/>
            <ac:spMk id="10" creationId="{23222ECA-74C9-474F-9C98-54EC8472F677}"/>
          </ac:spMkLst>
        </pc:spChg>
      </pc:sldChg>
      <pc:sldChg chg="addSp delSp modSp">
        <pc:chgData name="内田 陽子" userId="S::yoko_uchida@jpfgojp.onmicrosoft.com::3ba88787-b8da-4fc8-a417-83f627a88c5e" providerId="AD" clId="Web-{2DC01A1C-F782-822B-587B-964F58911CA8}" dt="2020-06-17T02:40:11.025" v="58"/>
        <pc:sldMkLst>
          <pc:docMk/>
          <pc:sldMk cId="1726999616" sldId="316"/>
        </pc:sldMkLst>
        <pc:spChg chg="mod">
          <ac:chgData name="内田 陽子" userId="S::yoko_uchida@jpfgojp.onmicrosoft.com::3ba88787-b8da-4fc8-a417-83f627a88c5e" providerId="AD" clId="Web-{2DC01A1C-F782-822B-587B-964F58911CA8}" dt="2020-06-17T02:40:08.213" v="54" actId="1076"/>
          <ac:spMkLst>
            <pc:docMk/>
            <pc:sldMk cId="1726999616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0:08.197" v="52" actId="1076"/>
          <ac:spMkLst>
            <pc:docMk/>
            <pc:sldMk cId="1726999616" sldId="3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0:08.213" v="53" actId="1076"/>
          <ac:spMkLst>
            <pc:docMk/>
            <pc:sldMk cId="1726999616" sldId="316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2DC01A1C-F782-822B-587B-964F58911CA8}" dt="2020-06-17T02:40:11.025" v="58"/>
          <ac:spMkLst>
            <pc:docMk/>
            <pc:sldMk cId="1726999616" sldId="316"/>
            <ac:spMk id="10" creationId="{5251A281-C091-4672-A004-A727281DFB65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0:08.228" v="55" actId="1076"/>
          <ac:spMkLst>
            <pc:docMk/>
            <pc:sldMk cId="1726999616" sldId="316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0:08.228" v="56" actId="1076"/>
          <ac:spMkLst>
            <pc:docMk/>
            <pc:sldMk cId="1726999616" sldId="316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0:08.244" v="57" actId="1076"/>
          <ac:spMkLst>
            <pc:docMk/>
            <pc:sldMk cId="1726999616" sldId="316"/>
            <ac:spMk id="14" creationId="{67249583-BEE1-4BC7-83D0-60EA3EC8EDD7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16.619" v="60"/>
        <pc:sldMkLst>
          <pc:docMk/>
          <pc:sldMk cId="3942340291" sldId="317"/>
        </pc:sldMkLst>
        <pc:spChg chg="add del">
          <ac:chgData name="内田 陽子" userId="S::yoko_uchida@jpfgojp.onmicrosoft.com::3ba88787-b8da-4fc8-a417-83f627a88c5e" providerId="AD" clId="Web-{2DC01A1C-F782-822B-587B-964F58911CA8}" dt="2020-06-17T02:40:16.619" v="60"/>
          <ac:spMkLst>
            <pc:docMk/>
            <pc:sldMk cId="3942340291" sldId="317"/>
            <ac:spMk id="10" creationId="{77415E19-2BBD-4309-9BB3-C2EC0B2D0326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22.009" v="62"/>
        <pc:sldMkLst>
          <pc:docMk/>
          <pc:sldMk cId="2347285339" sldId="318"/>
        </pc:sldMkLst>
        <pc:spChg chg="add del">
          <ac:chgData name="内田 陽子" userId="S::yoko_uchida@jpfgojp.onmicrosoft.com::3ba88787-b8da-4fc8-a417-83f627a88c5e" providerId="AD" clId="Web-{2DC01A1C-F782-822B-587B-964F58911CA8}" dt="2020-06-17T02:40:22.009" v="62"/>
          <ac:spMkLst>
            <pc:docMk/>
            <pc:sldMk cId="2347285339" sldId="318"/>
            <ac:spMk id="10" creationId="{61EC8FA5-34CF-477C-BB34-C288DA68761E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27.509" v="64"/>
        <pc:sldMkLst>
          <pc:docMk/>
          <pc:sldMk cId="10793593" sldId="319"/>
        </pc:sldMkLst>
        <pc:spChg chg="add del">
          <ac:chgData name="内田 陽子" userId="S::yoko_uchida@jpfgojp.onmicrosoft.com::3ba88787-b8da-4fc8-a417-83f627a88c5e" providerId="AD" clId="Web-{2DC01A1C-F782-822B-587B-964F58911CA8}" dt="2020-06-17T02:40:27.509" v="64"/>
          <ac:spMkLst>
            <pc:docMk/>
            <pc:sldMk cId="10793593" sldId="319"/>
            <ac:spMk id="10" creationId="{53F4974A-110F-4D11-854F-60C4D9FA0B57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35.197" v="66"/>
        <pc:sldMkLst>
          <pc:docMk/>
          <pc:sldMk cId="572868654" sldId="320"/>
        </pc:sldMkLst>
        <pc:spChg chg="add del">
          <ac:chgData name="内田 陽子" userId="S::yoko_uchida@jpfgojp.onmicrosoft.com::3ba88787-b8da-4fc8-a417-83f627a88c5e" providerId="AD" clId="Web-{2DC01A1C-F782-822B-587B-964F58911CA8}" dt="2020-06-17T02:40:35.197" v="66"/>
          <ac:spMkLst>
            <pc:docMk/>
            <pc:sldMk cId="572868654" sldId="320"/>
            <ac:spMk id="5" creationId="{B4346018-F638-4F9D-8FC5-3AA343369DF8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39.478" v="68"/>
        <pc:sldMkLst>
          <pc:docMk/>
          <pc:sldMk cId="3327383233" sldId="321"/>
        </pc:sldMkLst>
        <pc:spChg chg="add del">
          <ac:chgData name="内田 陽子" userId="S::yoko_uchida@jpfgojp.onmicrosoft.com::3ba88787-b8da-4fc8-a417-83f627a88c5e" providerId="AD" clId="Web-{2DC01A1C-F782-822B-587B-964F58911CA8}" dt="2020-06-17T02:40:39.478" v="68"/>
          <ac:spMkLst>
            <pc:docMk/>
            <pc:sldMk cId="3327383233" sldId="321"/>
            <ac:spMk id="10" creationId="{00CFCB00-D451-4980-9A45-472E6EB6633D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45.369" v="70"/>
        <pc:sldMkLst>
          <pc:docMk/>
          <pc:sldMk cId="3014501523" sldId="322"/>
        </pc:sldMkLst>
        <pc:spChg chg="add del">
          <ac:chgData name="内田 陽子" userId="S::yoko_uchida@jpfgojp.onmicrosoft.com::3ba88787-b8da-4fc8-a417-83f627a88c5e" providerId="AD" clId="Web-{2DC01A1C-F782-822B-587B-964F58911CA8}" dt="2020-06-17T02:40:45.369" v="70"/>
          <ac:spMkLst>
            <pc:docMk/>
            <pc:sldMk cId="3014501523" sldId="322"/>
            <ac:spMk id="10" creationId="{FA9BE74E-E593-4971-BA73-C25F6FA65675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50.884" v="72"/>
        <pc:sldMkLst>
          <pc:docMk/>
          <pc:sldMk cId="3534561346" sldId="323"/>
        </pc:sldMkLst>
        <pc:spChg chg="add del">
          <ac:chgData name="内田 陽子" userId="S::yoko_uchida@jpfgojp.onmicrosoft.com::3ba88787-b8da-4fc8-a417-83f627a88c5e" providerId="AD" clId="Web-{2DC01A1C-F782-822B-587B-964F58911CA8}" dt="2020-06-17T02:40:50.884" v="72"/>
          <ac:spMkLst>
            <pc:docMk/>
            <pc:sldMk cId="3534561346" sldId="323"/>
            <ac:spMk id="10" creationId="{BFF7D19F-0E49-4A4F-84B5-47BCCDD269C8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54.478" v="74"/>
        <pc:sldMkLst>
          <pc:docMk/>
          <pc:sldMk cId="2913188570" sldId="324"/>
        </pc:sldMkLst>
        <pc:spChg chg="add del">
          <ac:chgData name="内田 陽子" userId="S::yoko_uchida@jpfgojp.onmicrosoft.com::3ba88787-b8da-4fc8-a417-83f627a88c5e" providerId="AD" clId="Web-{2DC01A1C-F782-822B-587B-964F58911CA8}" dt="2020-06-17T02:40:54.478" v="74"/>
          <ac:spMkLst>
            <pc:docMk/>
            <pc:sldMk cId="2913188570" sldId="324"/>
            <ac:spMk id="10" creationId="{93E7FF13-8405-4AD7-98A6-448A9ACD8857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59.634" v="76"/>
        <pc:sldMkLst>
          <pc:docMk/>
          <pc:sldMk cId="3661612823" sldId="325"/>
        </pc:sldMkLst>
        <pc:spChg chg="add del">
          <ac:chgData name="内田 陽子" userId="S::yoko_uchida@jpfgojp.onmicrosoft.com::3ba88787-b8da-4fc8-a417-83f627a88c5e" providerId="AD" clId="Web-{2DC01A1C-F782-822B-587B-964F58911CA8}" dt="2020-06-17T02:40:59.634" v="76"/>
          <ac:spMkLst>
            <pc:docMk/>
            <pc:sldMk cId="3661612823" sldId="325"/>
            <ac:spMk id="10" creationId="{CD64A2C5-6D9A-44B4-AD6A-1F7AA07CD5DA}"/>
          </ac:spMkLst>
        </pc:spChg>
      </pc:sldChg>
      <pc:sldChg chg="addSp delSp delAnim">
        <pc:chgData name="内田 陽子" userId="S::yoko_uchida@jpfgojp.onmicrosoft.com::3ba88787-b8da-4fc8-a417-83f627a88c5e" providerId="AD" clId="Web-{2DC01A1C-F782-822B-587B-964F58911CA8}" dt="2020-06-17T02:41:06.009" v="79"/>
        <pc:sldMkLst>
          <pc:docMk/>
          <pc:sldMk cId="1883202049" sldId="326"/>
        </pc:sldMkLst>
        <pc:spChg chg="add del">
          <ac:chgData name="内田 陽子" userId="S::yoko_uchida@jpfgojp.onmicrosoft.com::3ba88787-b8da-4fc8-a417-83f627a88c5e" providerId="AD" clId="Web-{2DC01A1C-F782-822B-587B-964F58911CA8}" dt="2020-06-17T02:41:03.853" v="78"/>
          <ac:spMkLst>
            <pc:docMk/>
            <pc:sldMk cId="1883202049" sldId="326"/>
            <ac:spMk id="8" creationId="{1B0875B1-BF58-46FB-910B-10C55DF99DEC}"/>
          </ac:spMkLst>
        </pc:spChg>
        <pc:picChg chg="del">
          <ac:chgData name="内田 陽子" userId="S::yoko_uchida@jpfgojp.onmicrosoft.com::3ba88787-b8da-4fc8-a417-83f627a88c5e" providerId="AD" clId="Web-{2DC01A1C-F782-822B-587B-964F58911CA8}" dt="2020-06-17T02:41:06.009" v="79"/>
          <ac:picMkLst>
            <pc:docMk/>
            <pc:sldMk cId="1883202049" sldId="326"/>
            <ac:picMk id="6" creationId="{00000000-0000-0000-0000-000000000000}"/>
          </ac:picMkLst>
        </pc:picChg>
      </pc:sldChg>
      <pc:sldChg chg="addSp delSp">
        <pc:chgData name="内田 陽子" userId="S::yoko_uchida@jpfgojp.onmicrosoft.com::3ba88787-b8da-4fc8-a417-83f627a88c5e" providerId="AD" clId="Web-{2DC01A1C-F782-822B-587B-964F58911CA8}" dt="2020-06-17T02:41:12.244" v="81"/>
        <pc:sldMkLst>
          <pc:docMk/>
          <pc:sldMk cId="3932413905" sldId="327"/>
        </pc:sldMkLst>
        <pc:spChg chg="add del">
          <ac:chgData name="内田 陽子" userId="S::yoko_uchida@jpfgojp.onmicrosoft.com::3ba88787-b8da-4fc8-a417-83f627a88c5e" providerId="AD" clId="Web-{2DC01A1C-F782-822B-587B-964F58911CA8}" dt="2020-06-17T02:41:12.244" v="81"/>
          <ac:spMkLst>
            <pc:docMk/>
            <pc:sldMk cId="3932413905" sldId="327"/>
            <ac:spMk id="10" creationId="{F02D16AC-5AAE-40C8-9885-E3B477DA5E43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1:15.822" v="83"/>
        <pc:sldMkLst>
          <pc:docMk/>
          <pc:sldMk cId="2850498870" sldId="328"/>
        </pc:sldMkLst>
        <pc:spChg chg="add del">
          <ac:chgData name="内田 陽子" userId="S::yoko_uchida@jpfgojp.onmicrosoft.com::3ba88787-b8da-4fc8-a417-83f627a88c5e" providerId="AD" clId="Web-{2DC01A1C-F782-822B-587B-964F58911CA8}" dt="2020-06-17T02:41:15.822" v="83"/>
          <ac:spMkLst>
            <pc:docMk/>
            <pc:sldMk cId="2850498870" sldId="328"/>
            <ac:spMk id="10" creationId="{FC3593A3-7295-43AC-9035-AA4092F6F3C3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1:19.994" v="85"/>
        <pc:sldMkLst>
          <pc:docMk/>
          <pc:sldMk cId="1680175130" sldId="329"/>
        </pc:sldMkLst>
        <pc:spChg chg="add del">
          <ac:chgData name="内田 陽子" userId="S::yoko_uchida@jpfgojp.onmicrosoft.com::3ba88787-b8da-4fc8-a417-83f627a88c5e" providerId="AD" clId="Web-{2DC01A1C-F782-822B-587B-964F58911CA8}" dt="2020-06-17T02:41:19.994" v="85"/>
          <ac:spMkLst>
            <pc:docMk/>
            <pc:sldMk cId="1680175130" sldId="329"/>
            <ac:spMk id="5" creationId="{EC633104-66FF-46B4-AACD-AB445ECCE206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1:25.447" v="87"/>
        <pc:sldMkLst>
          <pc:docMk/>
          <pc:sldMk cId="1085303179" sldId="330"/>
        </pc:sldMkLst>
        <pc:spChg chg="add del">
          <ac:chgData name="内田 陽子" userId="S::yoko_uchida@jpfgojp.onmicrosoft.com::3ba88787-b8da-4fc8-a417-83f627a88c5e" providerId="AD" clId="Web-{2DC01A1C-F782-822B-587B-964F58911CA8}" dt="2020-06-17T02:41:25.447" v="87"/>
          <ac:spMkLst>
            <pc:docMk/>
            <pc:sldMk cId="1085303179" sldId="330"/>
            <ac:spMk id="10" creationId="{AD39BAFC-D498-47E7-A671-EF160D010F1E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1:28.900" v="89"/>
        <pc:sldMkLst>
          <pc:docMk/>
          <pc:sldMk cId="3187758854" sldId="331"/>
        </pc:sldMkLst>
        <pc:spChg chg="add del">
          <ac:chgData name="内田 陽子" userId="S::yoko_uchida@jpfgojp.onmicrosoft.com::3ba88787-b8da-4fc8-a417-83f627a88c5e" providerId="AD" clId="Web-{2DC01A1C-F782-822B-587B-964F58911CA8}" dt="2020-06-17T02:41:28.900" v="89"/>
          <ac:spMkLst>
            <pc:docMk/>
            <pc:sldMk cId="3187758854" sldId="331"/>
            <ac:spMk id="5" creationId="{3F9A7B65-7291-4F1C-8D9F-7824C83E1A6B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2:24.462" v="112"/>
        <pc:sldMkLst>
          <pc:docMk/>
          <pc:sldMk cId="3574375120" sldId="332"/>
        </pc:sldMkLst>
        <pc:spChg chg="add del">
          <ac:chgData name="内田 陽子" userId="S::yoko_uchida@jpfgojp.onmicrosoft.com::3ba88787-b8da-4fc8-a417-83f627a88c5e" providerId="AD" clId="Web-{2DC01A1C-F782-822B-587B-964F58911CA8}" dt="2020-06-17T02:42:24.462" v="112"/>
          <ac:spMkLst>
            <pc:docMk/>
            <pc:sldMk cId="3574375120" sldId="332"/>
            <ac:spMk id="5" creationId="{5DBD671B-FF01-4B1D-8081-6DB356F20985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2:30.993" v="114"/>
        <pc:sldMkLst>
          <pc:docMk/>
          <pc:sldMk cId="4065466023" sldId="334"/>
        </pc:sldMkLst>
        <pc:spChg chg="add del">
          <ac:chgData name="内田 陽子" userId="S::yoko_uchida@jpfgojp.onmicrosoft.com::3ba88787-b8da-4fc8-a417-83f627a88c5e" providerId="AD" clId="Web-{2DC01A1C-F782-822B-587B-964F58911CA8}" dt="2020-06-17T02:42:30.993" v="114"/>
          <ac:spMkLst>
            <pc:docMk/>
            <pc:sldMk cId="4065466023" sldId="334"/>
            <ac:spMk id="9" creationId="{2CF778AA-D839-4811-91A0-E0E6E2CECFA9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1:39.134" v="93"/>
        <pc:sldMkLst>
          <pc:docMk/>
          <pc:sldMk cId="911675062" sldId="335"/>
        </pc:sldMkLst>
        <pc:spChg chg="add del">
          <ac:chgData name="内田 陽子" userId="S::yoko_uchida@jpfgojp.onmicrosoft.com::3ba88787-b8da-4fc8-a417-83f627a88c5e" providerId="AD" clId="Web-{2DC01A1C-F782-822B-587B-964F58911CA8}" dt="2020-06-17T02:41:39.134" v="93"/>
          <ac:spMkLst>
            <pc:docMk/>
            <pc:sldMk cId="911675062" sldId="335"/>
            <ac:spMk id="9" creationId="{4AA48BF5-EB90-4730-BD85-8E0A58EA4B0C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1:47.915" v="97"/>
        <pc:sldMkLst>
          <pc:docMk/>
          <pc:sldMk cId="2720953431" sldId="336"/>
        </pc:sldMkLst>
        <pc:spChg chg="add del">
          <ac:chgData name="内田 陽子" userId="S::yoko_uchida@jpfgojp.onmicrosoft.com::3ba88787-b8da-4fc8-a417-83f627a88c5e" providerId="AD" clId="Web-{2DC01A1C-F782-822B-587B-964F58911CA8}" dt="2020-06-17T02:41:47.915" v="97"/>
          <ac:spMkLst>
            <pc:docMk/>
            <pc:sldMk cId="2720953431" sldId="336"/>
            <ac:spMk id="5" creationId="{261B142E-B031-451D-9658-BEF7AC1B25C2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1:44.275" v="95"/>
        <pc:sldMkLst>
          <pc:docMk/>
          <pc:sldMk cId="352829321" sldId="337"/>
        </pc:sldMkLst>
        <pc:spChg chg="add del">
          <ac:chgData name="内田 陽子" userId="S::yoko_uchida@jpfgojp.onmicrosoft.com::3ba88787-b8da-4fc8-a417-83f627a88c5e" providerId="AD" clId="Web-{2DC01A1C-F782-822B-587B-964F58911CA8}" dt="2020-06-17T02:41:44.275" v="95"/>
          <ac:spMkLst>
            <pc:docMk/>
            <pc:sldMk cId="352829321" sldId="337"/>
            <ac:spMk id="9" creationId="{5144009B-4882-4D38-9396-E7DF1574D651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1:52.103" v="99"/>
        <pc:sldMkLst>
          <pc:docMk/>
          <pc:sldMk cId="2596654872" sldId="338"/>
        </pc:sldMkLst>
        <pc:spChg chg="add del">
          <ac:chgData name="内田 陽子" userId="S::yoko_uchida@jpfgojp.onmicrosoft.com::3ba88787-b8da-4fc8-a417-83f627a88c5e" providerId="AD" clId="Web-{2DC01A1C-F782-822B-587B-964F58911CA8}" dt="2020-06-17T02:41:52.103" v="99"/>
          <ac:spMkLst>
            <pc:docMk/>
            <pc:sldMk cId="2596654872" sldId="338"/>
            <ac:spMk id="10" creationId="{25EC50A8-0AE9-403E-9BFE-852AA404571C}"/>
          </ac:spMkLst>
        </pc:spChg>
      </pc:sldChg>
      <pc:sldChg chg="addSp delSp modSp">
        <pc:chgData name="内田 陽子" userId="S::yoko_uchida@jpfgojp.onmicrosoft.com::3ba88787-b8da-4fc8-a417-83f627a88c5e" providerId="AD" clId="Web-{2DC01A1C-F782-822B-587B-964F58911CA8}" dt="2020-06-17T02:42:17.056" v="108"/>
        <pc:sldMkLst>
          <pc:docMk/>
          <pc:sldMk cId="1651831854" sldId="339"/>
        </pc:sldMkLst>
        <pc:spChg chg="mod">
          <ac:chgData name="内田 陽子" userId="S::yoko_uchida@jpfgojp.onmicrosoft.com::3ba88787-b8da-4fc8-a417-83f627a88c5e" providerId="AD" clId="Web-{2DC01A1C-F782-822B-587B-964F58911CA8}" dt="2020-06-17T02:42:14.181" v="102" actId="1076"/>
          <ac:spMkLst>
            <pc:docMk/>
            <pc:sldMk cId="1651831854" sldId="339"/>
            <ac:spMk id="9" creationId="{CCAF3ECD-FB65-4EAC-951A-B7C8444F6C76}"/>
          </ac:spMkLst>
        </pc:spChg>
        <pc:spChg chg="add del ord">
          <ac:chgData name="内田 陽子" userId="S::yoko_uchida@jpfgojp.onmicrosoft.com::3ba88787-b8da-4fc8-a417-83f627a88c5e" providerId="AD" clId="Web-{2DC01A1C-F782-822B-587B-964F58911CA8}" dt="2020-06-17T02:42:17.056" v="108"/>
          <ac:spMkLst>
            <pc:docMk/>
            <pc:sldMk cId="1651831854" sldId="339"/>
            <ac:spMk id="10" creationId="{FA0B5869-7FD0-4846-8C9D-2DF9B3789672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2:14.197" v="103" actId="1076"/>
          <ac:spMkLst>
            <pc:docMk/>
            <pc:sldMk cId="1651831854" sldId="339"/>
            <ac:spMk id="11" creationId="{9A9E5B63-4F2C-43CE-913D-A58A0C5C923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2:14.212" v="104" actId="1076"/>
          <ac:spMkLst>
            <pc:docMk/>
            <pc:sldMk cId="1651831854" sldId="339"/>
            <ac:spMk id="13" creationId="{50496D9C-E56B-4816-9877-4654B33FFD5E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2:14.212" v="105" actId="1076"/>
          <ac:spMkLst>
            <pc:docMk/>
            <pc:sldMk cId="1651831854" sldId="339"/>
            <ac:spMk id="15" creationId="{FF87B7CD-D5D4-45AF-9115-D47075C585F2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2:14.243" v="106" actId="1076"/>
          <ac:spMkLst>
            <pc:docMk/>
            <pc:sldMk cId="1651831854" sldId="339"/>
            <ac:spMk id="17" creationId="{B9B6FDE8-1AD1-47D2-9121-FEB63E6D2AC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2:14.243" v="107" actId="1076"/>
          <ac:spMkLst>
            <pc:docMk/>
            <pc:sldMk cId="1651831854" sldId="339"/>
            <ac:spMk id="19" creationId="{FF6D4F25-6F9C-4882-BF14-D6EFBEBFF88B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2:20.978" v="110"/>
        <pc:sldMkLst>
          <pc:docMk/>
          <pc:sldMk cId="4182817672" sldId="340"/>
        </pc:sldMkLst>
        <pc:spChg chg="add del">
          <ac:chgData name="内田 陽子" userId="S::yoko_uchida@jpfgojp.onmicrosoft.com::3ba88787-b8da-4fc8-a417-83f627a88c5e" providerId="AD" clId="Web-{2DC01A1C-F782-822B-587B-964F58911CA8}" dt="2020-06-17T02:42:20.978" v="110"/>
          <ac:spMkLst>
            <pc:docMk/>
            <pc:sldMk cId="4182817672" sldId="340"/>
            <ac:spMk id="9" creationId="{AC48056B-F8A3-424E-8FD6-45D452E73AA5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2:37.306" v="116"/>
        <pc:sldMkLst>
          <pc:docMk/>
          <pc:sldMk cId="1190207218" sldId="341"/>
        </pc:sldMkLst>
        <pc:spChg chg="add del">
          <ac:chgData name="内田 陽子" userId="S::yoko_uchida@jpfgojp.onmicrosoft.com::3ba88787-b8da-4fc8-a417-83f627a88c5e" providerId="AD" clId="Web-{2DC01A1C-F782-822B-587B-964F58911CA8}" dt="2020-06-17T02:42:37.306" v="116"/>
          <ac:spMkLst>
            <pc:docMk/>
            <pc:sldMk cId="1190207218" sldId="341"/>
            <ac:spMk id="9" creationId="{9481FA01-C0FD-4FA7-B2C6-AD34C1C115CB}"/>
          </ac:spMkLst>
        </pc:spChg>
      </pc:sldChg>
      <pc:sldChg chg="addSp delSp modSp">
        <pc:chgData name="内田 陽子" userId="S::yoko_uchida@jpfgojp.onmicrosoft.com::3ba88787-b8da-4fc8-a417-83f627a88c5e" providerId="AD" clId="Web-{2DC01A1C-F782-822B-587B-964F58911CA8}" dt="2020-06-17T02:43:06.462" v="126"/>
        <pc:sldMkLst>
          <pc:docMk/>
          <pc:sldMk cId="2940447080" sldId="342"/>
        </pc:sldMkLst>
        <pc:spChg chg="add del ord">
          <ac:chgData name="内田 陽子" userId="S::yoko_uchida@jpfgojp.onmicrosoft.com::3ba88787-b8da-4fc8-a417-83f627a88c5e" providerId="AD" clId="Web-{2DC01A1C-F782-822B-587B-964F58911CA8}" dt="2020-06-17T02:43:06.462" v="126"/>
          <ac:spMkLst>
            <pc:docMk/>
            <pc:sldMk cId="2940447080" sldId="342"/>
            <ac:spMk id="9" creationId="{1CB83112-1061-4B52-93C5-54488B6EA8AD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3:04.322" v="120" actId="1076"/>
          <ac:spMkLst>
            <pc:docMk/>
            <pc:sldMk cId="2940447080" sldId="342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3:04.337" v="121" actId="1076"/>
          <ac:spMkLst>
            <pc:docMk/>
            <pc:sldMk cId="2940447080" sldId="342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3:04.353" v="122" actId="1076"/>
          <ac:spMkLst>
            <pc:docMk/>
            <pc:sldMk cId="2940447080" sldId="342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3:04.353" v="123" actId="1076"/>
          <ac:spMkLst>
            <pc:docMk/>
            <pc:sldMk cId="2940447080" sldId="342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3:04.368" v="124" actId="1076"/>
          <ac:spMkLst>
            <pc:docMk/>
            <pc:sldMk cId="2940447080" sldId="342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3:04.368" v="125" actId="1076"/>
          <ac:spMkLst>
            <pc:docMk/>
            <pc:sldMk cId="2940447080" sldId="342"/>
            <ac:spMk id="20" creationId="{EC22D5A1-9A98-43C9-8921-F6AB4094BB4A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3:13.775" v="128"/>
        <pc:sldMkLst>
          <pc:docMk/>
          <pc:sldMk cId="3987163420" sldId="343"/>
        </pc:sldMkLst>
        <pc:spChg chg="add del">
          <ac:chgData name="内田 陽子" userId="S::yoko_uchida@jpfgojp.onmicrosoft.com::3ba88787-b8da-4fc8-a417-83f627a88c5e" providerId="AD" clId="Web-{2DC01A1C-F782-822B-587B-964F58911CA8}" dt="2020-06-17T02:43:13.775" v="128"/>
          <ac:spMkLst>
            <pc:docMk/>
            <pc:sldMk cId="3987163420" sldId="343"/>
            <ac:spMk id="9" creationId="{6A72D5C3-A252-4E38-A282-2C16EF97784C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3:17.103" v="130"/>
        <pc:sldMkLst>
          <pc:docMk/>
          <pc:sldMk cId="1102563492" sldId="344"/>
        </pc:sldMkLst>
        <pc:spChg chg="add del">
          <ac:chgData name="内田 陽子" userId="S::yoko_uchida@jpfgojp.onmicrosoft.com::3ba88787-b8da-4fc8-a417-83f627a88c5e" providerId="AD" clId="Web-{2DC01A1C-F782-822B-587B-964F58911CA8}" dt="2020-06-17T02:43:17.103" v="130"/>
          <ac:spMkLst>
            <pc:docMk/>
            <pc:sldMk cId="1102563492" sldId="344"/>
            <ac:spMk id="9" creationId="{65CC099B-B1D8-4755-A069-B2924C46218E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3:23.087" v="132"/>
        <pc:sldMkLst>
          <pc:docMk/>
          <pc:sldMk cId="853061511" sldId="345"/>
        </pc:sldMkLst>
        <pc:spChg chg="add del">
          <ac:chgData name="内田 陽子" userId="S::yoko_uchida@jpfgojp.onmicrosoft.com::3ba88787-b8da-4fc8-a417-83f627a88c5e" providerId="AD" clId="Web-{2DC01A1C-F782-822B-587B-964F58911CA8}" dt="2020-06-17T02:43:23.087" v="132"/>
          <ac:spMkLst>
            <pc:docMk/>
            <pc:sldMk cId="853061511" sldId="345"/>
            <ac:spMk id="9" creationId="{DC787DCA-0425-4536-A0BA-248B5E81E39F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3:26.212" v="134"/>
        <pc:sldMkLst>
          <pc:docMk/>
          <pc:sldMk cId="817119826" sldId="346"/>
        </pc:sldMkLst>
        <pc:spChg chg="add del">
          <ac:chgData name="内田 陽子" userId="S::yoko_uchida@jpfgojp.onmicrosoft.com::3ba88787-b8da-4fc8-a417-83f627a88c5e" providerId="AD" clId="Web-{2DC01A1C-F782-822B-587B-964F58911CA8}" dt="2020-06-17T02:43:26.212" v="134"/>
          <ac:spMkLst>
            <pc:docMk/>
            <pc:sldMk cId="817119826" sldId="346"/>
            <ac:spMk id="9" creationId="{D7757822-B016-4539-9A62-F33DB1EC9AAA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4:09.556" v="136"/>
        <pc:sldMkLst>
          <pc:docMk/>
          <pc:sldMk cId="3201539266" sldId="347"/>
        </pc:sldMkLst>
        <pc:spChg chg="add del">
          <ac:chgData name="内田 陽子" userId="S::yoko_uchida@jpfgojp.onmicrosoft.com::3ba88787-b8da-4fc8-a417-83f627a88c5e" providerId="AD" clId="Web-{2DC01A1C-F782-822B-587B-964F58911CA8}" dt="2020-06-17T02:44:09.556" v="136"/>
          <ac:spMkLst>
            <pc:docMk/>
            <pc:sldMk cId="3201539266" sldId="347"/>
            <ac:spMk id="9" creationId="{411F2FD9-79F0-416D-9200-3B1B0A7DD58F}"/>
          </ac:spMkLst>
        </pc:spChg>
      </pc:sldChg>
    </pc:docChg>
  </pc:docChgLst>
  <pc:docChgLst>
    <pc:chgData name="佐藤 琴乃" userId="S::kotono_sato@jpfgojp.onmicrosoft.com::2230d9ee-5755-4738-bed6-b68085c1b120" providerId="AD" clId="Web-{4E26616A-027C-6580-0C1F-E7DCAE61F221}"/>
    <pc:docChg chg="addSld modSld">
      <pc:chgData name="佐藤 琴乃" userId="S::kotono_sato@jpfgojp.onmicrosoft.com::2230d9ee-5755-4738-bed6-b68085c1b120" providerId="AD" clId="Web-{4E26616A-027C-6580-0C1F-E7DCAE61F221}" dt="2020-07-17T06:09:00.548" v="9" actId="1076"/>
      <pc:docMkLst>
        <pc:docMk/>
      </pc:docMkLst>
      <pc:sldChg chg="modSp">
        <pc:chgData name="佐藤 琴乃" userId="S::kotono_sato@jpfgojp.onmicrosoft.com::2230d9ee-5755-4738-bed6-b68085c1b120" providerId="AD" clId="Web-{4E26616A-027C-6580-0C1F-E7DCAE61F221}" dt="2020-07-17T06:09:00.548" v="9" actId="1076"/>
        <pc:sldMkLst>
          <pc:docMk/>
          <pc:sldMk cId="3574261915" sldId="309"/>
        </pc:sldMkLst>
        <pc:spChg chg="mod">
          <ac:chgData name="佐藤 琴乃" userId="S::kotono_sato@jpfgojp.onmicrosoft.com::2230d9ee-5755-4738-bed6-b68085c1b120" providerId="AD" clId="Web-{4E26616A-027C-6580-0C1F-E7DCAE61F221}" dt="2020-07-17T06:08:58.439" v="8" actId="20577"/>
          <ac:spMkLst>
            <pc:docMk/>
            <pc:sldMk cId="3574261915" sldId="30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4E26616A-027C-6580-0C1F-E7DCAE61F221}" dt="2020-07-17T06:08:32.767" v="2" actId="20577"/>
          <ac:spMkLst>
            <pc:docMk/>
            <pc:sldMk cId="3574261915" sldId="309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4E26616A-027C-6580-0C1F-E7DCAE61F221}" dt="2020-07-17T06:09:00.548" v="9" actId="1076"/>
          <ac:spMkLst>
            <pc:docMk/>
            <pc:sldMk cId="3574261915" sldId="309"/>
            <ac:spMk id="7" creationId="{1AF68CEC-B70C-4DFA-9973-E5B8A12ED17D}"/>
          </ac:spMkLst>
        </pc:spChg>
      </pc:sldChg>
      <pc:sldChg chg="add replId">
        <pc:chgData name="佐藤 琴乃" userId="S::kotono_sato@jpfgojp.onmicrosoft.com::2230d9ee-5755-4738-bed6-b68085c1b120" providerId="AD" clId="Web-{4E26616A-027C-6580-0C1F-E7DCAE61F221}" dt="2020-07-17T06:08:17.111" v="0"/>
        <pc:sldMkLst>
          <pc:docMk/>
          <pc:sldMk cId="871287856" sldId="349"/>
        </pc:sldMkLst>
      </pc:sldChg>
    </pc:docChg>
  </pc:docChgLst>
  <pc:docChgLst>
    <pc:chgData name="佐藤 琴乃" userId="S::kotono_sato@jpfgojp.onmicrosoft.com::2230d9ee-5755-4738-bed6-b68085c1b120" providerId="AD" clId="Web-{CA35A955-ABEA-B0E8-2635-8214761A4276}"/>
    <pc:docChg chg="modSld">
      <pc:chgData name="佐藤 琴乃" userId="S::kotono_sato@jpfgojp.onmicrosoft.com::2230d9ee-5755-4738-bed6-b68085c1b120" providerId="AD" clId="Web-{CA35A955-ABEA-B0E8-2635-8214761A4276}" dt="2020-07-01T06:29:12.655" v="507" actId="20577"/>
      <pc:docMkLst>
        <pc:docMk/>
      </pc:docMkLst>
      <pc:sldChg chg="delSp modSp">
        <pc:chgData name="佐藤 琴乃" userId="S::kotono_sato@jpfgojp.onmicrosoft.com::2230d9ee-5755-4738-bed6-b68085c1b120" providerId="AD" clId="Web-{CA35A955-ABEA-B0E8-2635-8214761A4276}" dt="2020-07-01T06:18:03.932" v="347" actId="20577"/>
        <pc:sldMkLst>
          <pc:docMk/>
          <pc:sldMk cId="651614623" sldId="275"/>
        </pc:sldMkLst>
        <pc:spChg chg="mod">
          <ac:chgData name="佐藤 琴乃" userId="S::kotono_sato@jpfgojp.onmicrosoft.com::2230d9ee-5755-4738-bed6-b68085c1b120" providerId="AD" clId="Web-{CA35A955-ABEA-B0E8-2635-8214761A4276}" dt="2020-07-01T06:17:44.963" v="341" actId="20577"/>
          <ac:spMkLst>
            <pc:docMk/>
            <pc:sldMk cId="651614623" sldId="27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18:03.932" v="347" actId="20577"/>
          <ac:spMkLst>
            <pc:docMk/>
            <pc:sldMk cId="651614623" sldId="275"/>
            <ac:spMk id="10" creationId="{0E629308-EEC4-4EA4-8DDD-F97B0F0B1BDB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29.176" v="93"/>
          <ac:spMkLst>
            <pc:docMk/>
            <pc:sldMk cId="651614623" sldId="275"/>
            <ac:spMk id="14" creationId="{FC15D5DD-06FA-48FA-8357-686CC1AF1A3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29.629" v="94"/>
          <ac:spMkLst>
            <pc:docMk/>
            <pc:sldMk cId="651614623" sldId="275"/>
            <ac:spMk id="16" creationId="{FB81D78E-AD93-48B9-9E6E-2C488B764B4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30.160" v="95"/>
          <ac:spMkLst>
            <pc:docMk/>
            <pc:sldMk cId="651614623" sldId="275"/>
            <ac:spMk id="18" creationId="{4C71C9F6-CE53-4CFB-A37C-7DCFCCA55BD3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30.551" v="96"/>
          <ac:spMkLst>
            <pc:docMk/>
            <pc:sldMk cId="651614623" sldId="275"/>
            <ac:spMk id="20" creationId="{EC22D5A1-9A98-43C9-8921-F6AB4094BB4A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03:46.083" v="173" actId="20577"/>
        <pc:sldMkLst>
          <pc:docMk/>
          <pc:sldMk cId="2720290243" sldId="278"/>
        </pc:sldMkLst>
        <pc:spChg chg="del">
          <ac:chgData name="佐藤 琴乃" userId="S::kotono_sato@jpfgojp.onmicrosoft.com::2230d9ee-5755-4738-bed6-b68085c1b120" providerId="AD" clId="Web-{CA35A955-ABEA-B0E8-2635-8214761A4276}" dt="2020-07-01T05:59:44.253" v="13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3:46.083" v="173" actId="20577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3:26.958" v="167" actId="20577"/>
          <ac:spMkLst>
            <pc:docMk/>
            <pc:sldMk cId="2720290243" sldId="27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5:59:45.284" v="15"/>
          <ac:spMkLst>
            <pc:docMk/>
            <pc:sldMk cId="2720290243" sldId="27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5:59:45.769" v="16"/>
          <ac:spMkLst>
            <pc:docMk/>
            <pc:sldMk cId="2720290243" sldId="27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5:59:44.847" v="14"/>
          <ac:spMkLst>
            <pc:docMk/>
            <pc:sldMk cId="2720290243" sldId="27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03:14.707" v="163" actId="20577"/>
        <pc:sldMkLst>
          <pc:docMk/>
          <pc:sldMk cId="3574261915" sldId="309"/>
        </pc:sldMkLst>
        <pc:spChg chg="del">
          <ac:chgData name="佐藤 琴乃" userId="S::kotono_sato@jpfgojp.onmicrosoft.com::2230d9ee-5755-4738-bed6-b68085c1b120" providerId="AD" clId="Web-{CA35A955-ABEA-B0E8-2635-8214761A4276}" dt="2020-07-01T05:59:24.487" v="12"/>
          <ac:spMkLst>
            <pc:docMk/>
            <pc:sldMk cId="3574261915" sldId="30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3:14.707" v="163" actId="20577"/>
          <ac:spMkLst>
            <pc:docMk/>
            <pc:sldMk cId="3574261915" sldId="30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5:59:13.050" v="3" actId="20577"/>
          <ac:spMkLst>
            <pc:docMk/>
            <pc:sldMk cId="3574261915" sldId="30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5:59:23.644" v="11"/>
          <ac:spMkLst>
            <pc:docMk/>
            <pc:sldMk cId="3574261915" sldId="309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5:59:22.503" v="10"/>
          <ac:spMkLst>
            <pc:docMk/>
            <pc:sldMk cId="3574261915" sldId="309"/>
            <ac:spMk id="13" creationId="{13D74A20-8D6A-44E8-8B59-7E256A253E5A}"/>
          </ac:spMkLst>
        </pc:spChg>
        <pc:spChg chg="del mod">
          <ac:chgData name="佐藤 琴乃" userId="S::kotono_sato@jpfgojp.onmicrosoft.com::2230d9ee-5755-4738-bed6-b68085c1b120" providerId="AD" clId="Web-{CA35A955-ABEA-B0E8-2635-8214761A4276}" dt="2020-07-01T05:59:18.362" v="7"/>
          <ac:spMkLst>
            <pc:docMk/>
            <pc:sldMk cId="3574261915" sldId="309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04:09.411" v="179" actId="20577"/>
        <pc:sldMkLst>
          <pc:docMk/>
          <pc:sldMk cId="1141521269" sldId="311"/>
        </pc:sldMkLst>
        <pc:spChg chg="del">
          <ac:chgData name="佐藤 琴乃" userId="S::kotono_sato@jpfgojp.onmicrosoft.com::2230d9ee-5755-4738-bed6-b68085c1b120" providerId="AD" clId="Web-{CA35A955-ABEA-B0E8-2635-8214761A4276}" dt="2020-07-01T05:59:47.706" v="17"/>
          <ac:spMkLst>
            <pc:docMk/>
            <pc:sldMk cId="1141521269" sldId="31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4:09.411" v="179" actId="20577"/>
          <ac:spMkLst>
            <pc:docMk/>
            <pc:sldMk cId="1141521269" sldId="31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3:55.942" v="175" actId="20577"/>
          <ac:spMkLst>
            <pc:docMk/>
            <pc:sldMk cId="1141521269" sldId="311"/>
            <ac:spMk id="9" creationId="{608F28D0-8675-453F-BF66-6A3924482D27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5:59:49.112" v="18"/>
          <ac:spMkLst>
            <pc:docMk/>
            <pc:sldMk cId="1141521269" sldId="311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5:59:49.909" v="19"/>
          <ac:spMkLst>
            <pc:docMk/>
            <pc:sldMk cId="1141521269" sldId="311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5:59:51.347" v="20"/>
          <ac:spMkLst>
            <pc:docMk/>
            <pc:sldMk cId="1141521269" sldId="311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04:35.255" v="185" actId="20577"/>
        <pc:sldMkLst>
          <pc:docMk/>
          <pc:sldMk cId="2345499208" sldId="312"/>
        </pc:sldMkLst>
        <pc:spChg chg="del">
          <ac:chgData name="佐藤 琴乃" userId="S::kotono_sato@jpfgojp.onmicrosoft.com::2230d9ee-5755-4738-bed6-b68085c1b120" providerId="AD" clId="Web-{CA35A955-ABEA-B0E8-2635-8214761A4276}" dt="2020-07-01T05:59:53.862" v="21"/>
          <ac:spMkLst>
            <pc:docMk/>
            <pc:sldMk cId="2345499208" sldId="31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4:35.255" v="185" actId="20577"/>
          <ac:spMkLst>
            <pc:docMk/>
            <pc:sldMk cId="2345499208" sldId="31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4:14.567" v="180" actId="20577"/>
          <ac:spMkLst>
            <pc:docMk/>
            <pc:sldMk cId="2345499208" sldId="312"/>
            <ac:spMk id="9" creationId="{608F28D0-8675-453F-BF66-6A3924482D27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5:59:54.441" v="22"/>
          <ac:spMkLst>
            <pc:docMk/>
            <pc:sldMk cId="2345499208" sldId="312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5:59:55.722" v="23"/>
          <ac:spMkLst>
            <pc:docMk/>
            <pc:sldMk cId="2345499208" sldId="312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5:59:56.394" v="24"/>
          <ac:spMkLst>
            <pc:docMk/>
            <pc:sldMk cId="2345499208" sldId="312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05:05.583" v="196" actId="20577"/>
        <pc:sldMkLst>
          <pc:docMk/>
          <pc:sldMk cId="1329151287" sldId="313"/>
        </pc:sldMkLst>
        <pc:spChg chg="del">
          <ac:chgData name="佐藤 琴乃" userId="S::kotono_sato@jpfgojp.onmicrosoft.com::2230d9ee-5755-4738-bed6-b68085c1b120" providerId="AD" clId="Web-{CA35A955-ABEA-B0E8-2635-8214761A4276}" dt="2020-07-01T05:59:59.769" v="25"/>
          <ac:spMkLst>
            <pc:docMk/>
            <pc:sldMk cId="1329151287" sldId="31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5:05.583" v="196" actId="20577"/>
          <ac:spMkLst>
            <pc:docMk/>
            <pc:sldMk cId="1329151287" sldId="31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4:41.864" v="187" actId="20577"/>
          <ac:spMkLst>
            <pc:docMk/>
            <pc:sldMk cId="1329151287" sldId="313"/>
            <ac:spMk id="9" creationId="{608F28D0-8675-453F-BF66-6A3924482D27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5:59:59.862" v="26"/>
          <ac:spMkLst>
            <pc:docMk/>
            <pc:sldMk cId="1329151287" sldId="313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00.081" v="27"/>
          <ac:spMkLst>
            <pc:docMk/>
            <pc:sldMk cId="1329151287" sldId="313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01.238" v="28"/>
          <ac:spMkLst>
            <pc:docMk/>
            <pc:sldMk cId="1329151287" sldId="313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05:28.443" v="202" actId="20577"/>
        <pc:sldMkLst>
          <pc:docMk/>
          <pc:sldMk cId="2884621304" sldId="314"/>
        </pc:sldMkLst>
        <pc:spChg chg="del">
          <ac:chgData name="佐藤 琴乃" userId="S::kotono_sato@jpfgojp.onmicrosoft.com::2230d9ee-5755-4738-bed6-b68085c1b120" providerId="AD" clId="Web-{CA35A955-ABEA-B0E8-2635-8214761A4276}" dt="2020-07-01T06:00:03.409" v="29"/>
          <ac:spMkLst>
            <pc:docMk/>
            <pc:sldMk cId="2884621304" sldId="31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5:28.443" v="202" actId="20577"/>
          <ac:spMkLst>
            <pc:docMk/>
            <pc:sldMk cId="2884621304" sldId="31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5:16.083" v="198" actId="20577"/>
          <ac:spMkLst>
            <pc:docMk/>
            <pc:sldMk cId="2884621304" sldId="314"/>
            <ac:spMk id="9" creationId="{608F28D0-8675-453F-BF66-6A3924482D27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04.425" v="30"/>
          <ac:spMkLst>
            <pc:docMk/>
            <pc:sldMk cId="2884621304" sldId="314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05.347" v="31"/>
          <ac:spMkLst>
            <pc:docMk/>
            <pc:sldMk cId="2884621304" sldId="314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05.956" v="32"/>
          <ac:spMkLst>
            <pc:docMk/>
            <pc:sldMk cId="2884621304" sldId="314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05:55.412" v="213" actId="20577"/>
        <pc:sldMkLst>
          <pc:docMk/>
          <pc:sldMk cId="3012771922" sldId="315"/>
        </pc:sldMkLst>
        <pc:spChg chg="del">
          <ac:chgData name="佐藤 琴乃" userId="S::kotono_sato@jpfgojp.onmicrosoft.com::2230d9ee-5755-4738-bed6-b68085c1b120" providerId="AD" clId="Web-{CA35A955-ABEA-B0E8-2635-8214761A4276}" dt="2020-07-01T06:00:07.784" v="33"/>
          <ac:spMkLst>
            <pc:docMk/>
            <pc:sldMk cId="3012771922" sldId="31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5:55.412" v="213" actId="20577"/>
          <ac:spMkLst>
            <pc:docMk/>
            <pc:sldMk cId="3012771922" sldId="31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5:38.083" v="204" actId="20577"/>
          <ac:spMkLst>
            <pc:docMk/>
            <pc:sldMk cId="3012771922" sldId="315"/>
            <ac:spMk id="9" creationId="{608F28D0-8675-453F-BF66-6A3924482D27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09.034" v="34"/>
          <ac:spMkLst>
            <pc:docMk/>
            <pc:sldMk cId="3012771922" sldId="315"/>
            <ac:spMk id="12" creationId="{8B477F0F-3CA2-480C-8718-48B1E673D4BF}"/>
          </ac:spMkLst>
        </pc:spChg>
        <pc:spChg chg="del mod">
          <ac:chgData name="佐藤 琴乃" userId="S::kotono_sato@jpfgojp.onmicrosoft.com::2230d9ee-5755-4738-bed6-b68085c1b120" providerId="AD" clId="Web-{CA35A955-ABEA-B0E8-2635-8214761A4276}" dt="2020-07-01T06:00:10.691" v="38"/>
          <ac:spMkLst>
            <pc:docMk/>
            <pc:sldMk cId="3012771922" sldId="315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12.175" v="39"/>
          <ac:spMkLst>
            <pc:docMk/>
            <pc:sldMk cId="3012771922" sldId="315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06:30.506" v="223" actId="20577"/>
        <pc:sldMkLst>
          <pc:docMk/>
          <pc:sldMk cId="1726999616" sldId="316"/>
        </pc:sldMkLst>
        <pc:spChg chg="del">
          <ac:chgData name="佐藤 琴乃" userId="S::kotono_sato@jpfgojp.onmicrosoft.com::2230d9ee-5755-4738-bed6-b68085c1b120" providerId="AD" clId="Web-{CA35A955-ABEA-B0E8-2635-8214761A4276}" dt="2020-07-01T06:00:14.566" v="40"/>
          <ac:spMkLst>
            <pc:docMk/>
            <pc:sldMk cId="1726999616" sldId="31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6:30.506" v="223" actId="20577"/>
          <ac:spMkLst>
            <pc:docMk/>
            <pc:sldMk cId="1726999616" sldId="31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6:08.755" v="218" actId="20577"/>
          <ac:spMkLst>
            <pc:docMk/>
            <pc:sldMk cId="1726999616" sldId="316"/>
            <ac:spMk id="9" creationId="{608F28D0-8675-453F-BF66-6A3924482D27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15.331" v="41"/>
          <ac:spMkLst>
            <pc:docMk/>
            <pc:sldMk cId="1726999616" sldId="316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15.909" v="42"/>
          <ac:spMkLst>
            <pc:docMk/>
            <pc:sldMk cId="1726999616" sldId="316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16.597" v="43"/>
          <ac:spMkLst>
            <pc:docMk/>
            <pc:sldMk cId="1726999616" sldId="316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06:53.646" v="230" actId="20577"/>
        <pc:sldMkLst>
          <pc:docMk/>
          <pc:sldMk cId="3942340291" sldId="317"/>
        </pc:sldMkLst>
        <pc:spChg chg="del">
          <ac:chgData name="佐藤 琴乃" userId="S::kotono_sato@jpfgojp.onmicrosoft.com::2230d9ee-5755-4738-bed6-b68085c1b120" providerId="AD" clId="Web-{CA35A955-ABEA-B0E8-2635-8214761A4276}" dt="2020-07-01T06:00:18.581" v="44"/>
          <ac:spMkLst>
            <pc:docMk/>
            <pc:sldMk cId="3942340291" sldId="31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6:53.646" v="230" actId="20577"/>
          <ac:spMkLst>
            <pc:docMk/>
            <pc:sldMk cId="3942340291" sldId="31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6:38.209" v="225" actId="20577"/>
          <ac:spMkLst>
            <pc:docMk/>
            <pc:sldMk cId="3942340291" sldId="317"/>
            <ac:spMk id="9" creationId="{608F28D0-8675-453F-BF66-6A3924482D27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19.081" v="45"/>
          <ac:spMkLst>
            <pc:docMk/>
            <pc:sldMk cId="3942340291" sldId="317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20.347" v="46"/>
          <ac:spMkLst>
            <pc:docMk/>
            <pc:sldMk cId="3942340291" sldId="317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21.456" v="47"/>
          <ac:spMkLst>
            <pc:docMk/>
            <pc:sldMk cId="3942340291" sldId="317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07:16.053" v="237" actId="20577"/>
        <pc:sldMkLst>
          <pc:docMk/>
          <pc:sldMk cId="2347285339" sldId="318"/>
        </pc:sldMkLst>
        <pc:spChg chg="del">
          <ac:chgData name="佐藤 琴乃" userId="S::kotono_sato@jpfgojp.onmicrosoft.com::2230d9ee-5755-4738-bed6-b68085c1b120" providerId="AD" clId="Web-{CA35A955-ABEA-B0E8-2635-8214761A4276}" dt="2020-07-01T06:00:23.925" v="48"/>
          <ac:spMkLst>
            <pc:docMk/>
            <pc:sldMk cId="2347285339" sldId="31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7:16.053" v="237" actId="20577"/>
          <ac:spMkLst>
            <pc:docMk/>
            <pc:sldMk cId="2347285339" sldId="31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7:02.053" v="232" actId="20577"/>
          <ac:spMkLst>
            <pc:docMk/>
            <pc:sldMk cId="2347285339" sldId="318"/>
            <ac:spMk id="9" creationId="{608F28D0-8675-453F-BF66-6A3924482D27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24.488" v="49"/>
          <ac:spMkLst>
            <pc:docMk/>
            <pc:sldMk cId="2347285339" sldId="318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26.035" v="50"/>
          <ac:spMkLst>
            <pc:docMk/>
            <pc:sldMk cId="2347285339" sldId="318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26.910" v="51"/>
          <ac:spMkLst>
            <pc:docMk/>
            <pc:sldMk cId="2347285339" sldId="318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08:17.522" v="246" actId="20577"/>
        <pc:sldMkLst>
          <pc:docMk/>
          <pc:sldMk cId="10793593" sldId="319"/>
        </pc:sldMkLst>
        <pc:spChg chg="del">
          <ac:chgData name="佐藤 琴乃" userId="S::kotono_sato@jpfgojp.onmicrosoft.com::2230d9ee-5755-4738-bed6-b68085c1b120" providerId="AD" clId="Web-{CA35A955-ABEA-B0E8-2635-8214761A4276}" dt="2020-07-01T06:00:29.410" v="52"/>
          <ac:spMkLst>
            <pc:docMk/>
            <pc:sldMk cId="10793593" sldId="31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8:17.522" v="246" actId="20577"/>
          <ac:spMkLst>
            <pc:docMk/>
            <pc:sldMk cId="10793593" sldId="31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7:23.318" v="239" actId="20577"/>
          <ac:spMkLst>
            <pc:docMk/>
            <pc:sldMk cId="10793593" sldId="319"/>
            <ac:spMk id="9" creationId="{608F28D0-8675-453F-BF66-6A3924482D27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29.925" v="53"/>
          <ac:spMkLst>
            <pc:docMk/>
            <pc:sldMk cId="10793593" sldId="319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30.503" v="54"/>
          <ac:spMkLst>
            <pc:docMk/>
            <pc:sldMk cId="10793593" sldId="319"/>
            <ac:spMk id="13" creationId="{13D74A20-8D6A-44E8-8B59-7E256A253E5A}"/>
          </ac:spMkLst>
        </pc:spChg>
        <pc:spChg chg="del mod">
          <ac:chgData name="佐藤 琴乃" userId="S::kotono_sato@jpfgojp.onmicrosoft.com::2230d9ee-5755-4738-bed6-b68085c1b120" providerId="AD" clId="Web-{CA35A955-ABEA-B0E8-2635-8214761A4276}" dt="2020-07-01T06:00:32.347" v="58"/>
          <ac:spMkLst>
            <pc:docMk/>
            <pc:sldMk cId="10793593" sldId="319"/>
            <ac:spMk id="14" creationId="{67249583-BEE1-4BC7-83D0-60EA3EC8EDD7}"/>
          </ac:spMkLst>
        </pc:spChg>
      </pc:sldChg>
      <pc:sldChg chg="modSp">
        <pc:chgData name="佐藤 琴乃" userId="S::kotono_sato@jpfgojp.onmicrosoft.com::2230d9ee-5755-4738-bed6-b68085c1b120" providerId="AD" clId="Web-{CA35A955-ABEA-B0E8-2635-8214761A4276}" dt="2020-07-01T06:08:47.522" v="254" actId="20577"/>
        <pc:sldMkLst>
          <pc:docMk/>
          <pc:sldMk cId="572868654" sldId="320"/>
        </pc:sldMkLst>
        <pc:spChg chg="mod">
          <ac:chgData name="佐藤 琴乃" userId="S::kotono_sato@jpfgojp.onmicrosoft.com::2230d9ee-5755-4738-bed6-b68085c1b120" providerId="AD" clId="Web-{CA35A955-ABEA-B0E8-2635-8214761A4276}" dt="2020-07-01T06:08:44.381" v="253" actId="20577"/>
          <ac:spMkLst>
            <pc:docMk/>
            <pc:sldMk cId="572868654" sldId="32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8:47.522" v="254" actId="20577"/>
          <ac:spMkLst>
            <pc:docMk/>
            <pc:sldMk cId="572868654" sldId="320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09:30.866" v="262" actId="20577"/>
        <pc:sldMkLst>
          <pc:docMk/>
          <pc:sldMk cId="3327383233" sldId="321"/>
        </pc:sldMkLst>
        <pc:spChg chg="mod">
          <ac:chgData name="佐藤 琴乃" userId="S::kotono_sato@jpfgojp.onmicrosoft.com::2230d9ee-5755-4738-bed6-b68085c1b120" providerId="AD" clId="Web-{CA35A955-ABEA-B0E8-2635-8214761A4276}" dt="2020-07-01T06:08:54.381" v="257" actId="20577"/>
          <ac:spMkLst>
            <pc:docMk/>
            <pc:sldMk cId="3327383233" sldId="32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9:30.866" v="262" actId="20577"/>
          <ac:spMkLst>
            <pc:docMk/>
            <pc:sldMk cId="3327383233" sldId="321"/>
            <ac:spMk id="9" creationId="{B1D039A0-498B-486F-8393-2353D45D19BE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35.628" v="59"/>
          <ac:spMkLst>
            <pc:docMk/>
            <pc:sldMk cId="3327383233" sldId="321"/>
            <ac:spMk id="13" creationId="{021F10CC-C7B5-49FB-846C-6ED651E1007B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36.785" v="60"/>
          <ac:spMkLst>
            <pc:docMk/>
            <pc:sldMk cId="3327383233" sldId="321"/>
            <ac:spMk id="15" creationId="{D2979AA6-EF0C-4313-957E-09CEEFACB9A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37.660" v="61"/>
          <ac:spMkLst>
            <pc:docMk/>
            <pc:sldMk cId="3327383233" sldId="321"/>
            <ac:spMk id="17" creationId="{D420447A-C643-4E65-8855-043E8DCBC323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38.472" v="62"/>
          <ac:spMkLst>
            <pc:docMk/>
            <pc:sldMk cId="3327383233" sldId="321"/>
            <ac:spMk id="19" creationId="{77B12081-A746-4FEB-A17B-83CE6FEDB2AD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09:55.991" v="270" actId="20577"/>
        <pc:sldMkLst>
          <pc:docMk/>
          <pc:sldMk cId="3014501523" sldId="322"/>
        </pc:sldMkLst>
        <pc:spChg chg="mod">
          <ac:chgData name="佐藤 琴乃" userId="S::kotono_sato@jpfgojp.onmicrosoft.com::2230d9ee-5755-4738-bed6-b68085c1b120" providerId="AD" clId="Web-{CA35A955-ABEA-B0E8-2635-8214761A4276}" dt="2020-07-01T06:09:39.085" v="265" actId="20577"/>
          <ac:spMkLst>
            <pc:docMk/>
            <pc:sldMk cId="3014501523" sldId="32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09:55.991" v="270" actId="20577"/>
          <ac:spMkLst>
            <pc:docMk/>
            <pc:sldMk cId="3014501523" sldId="322"/>
            <ac:spMk id="9" creationId="{B1D039A0-498B-486F-8393-2353D45D19BE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56.160" v="63"/>
          <ac:spMkLst>
            <pc:docMk/>
            <pc:sldMk cId="3014501523" sldId="322"/>
            <ac:spMk id="13" creationId="{021F10CC-C7B5-49FB-846C-6ED651E1007B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56.988" v="64"/>
          <ac:spMkLst>
            <pc:docMk/>
            <pc:sldMk cId="3014501523" sldId="322"/>
            <ac:spMk id="15" creationId="{D2979AA6-EF0C-4313-957E-09CEEFACB9A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59.269" v="65"/>
          <ac:spMkLst>
            <pc:docMk/>
            <pc:sldMk cId="3014501523" sldId="322"/>
            <ac:spMk id="17" creationId="{D420447A-C643-4E65-8855-043E8DCBC323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0:59.300" v="66"/>
          <ac:spMkLst>
            <pc:docMk/>
            <pc:sldMk cId="3014501523" sldId="322"/>
            <ac:spMk id="19" creationId="{77B12081-A746-4FEB-A17B-83CE6FEDB2AD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10:19.039" v="277" actId="20577"/>
        <pc:sldMkLst>
          <pc:docMk/>
          <pc:sldMk cId="3534561346" sldId="323"/>
        </pc:sldMkLst>
        <pc:spChg chg="mod">
          <ac:chgData name="佐藤 琴乃" userId="S::kotono_sato@jpfgojp.onmicrosoft.com::2230d9ee-5755-4738-bed6-b68085c1b120" providerId="AD" clId="Web-{CA35A955-ABEA-B0E8-2635-8214761A4276}" dt="2020-07-01T06:10:02.288" v="273" actId="20577"/>
          <ac:spMkLst>
            <pc:docMk/>
            <pc:sldMk cId="3534561346" sldId="32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10:19.039" v="277" actId="20577"/>
          <ac:spMkLst>
            <pc:docMk/>
            <pc:sldMk cId="3534561346" sldId="323"/>
            <ac:spMk id="9" creationId="{B1D039A0-498B-486F-8393-2353D45D19BE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00.050" v="67"/>
          <ac:spMkLst>
            <pc:docMk/>
            <pc:sldMk cId="3534561346" sldId="323"/>
            <ac:spMk id="13" creationId="{021F10CC-C7B5-49FB-846C-6ED651E1007B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00.832" v="68"/>
          <ac:spMkLst>
            <pc:docMk/>
            <pc:sldMk cId="3534561346" sldId="323"/>
            <ac:spMk id="15" creationId="{D2979AA6-EF0C-4313-957E-09CEEFACB9A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01.582" v="69"/>
          <ac:spMkLst>
            <pc:docMk/>
            <pc:sldMk cId="3534561346" sldId="323"/>
            <ac:spMk id="17" creationId="{D420447A-C643-4E65-8855-043E8DCBC323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02.113" v="70"/>
          <ac:spMkLst>
            <pc:docMk/>
            <pc:sldMk cId="3534561346" sldId="323"/>
            <ac:spMk id="19" creationId="{77B12081-A746-4FEB-A17B-83CE6FEDB2AD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10:32.929" v="279" actId="20577"/>
        <pc:sldMkLst>
          <pc:docMk/>
          <pc:sldMk cId="2913188570" sldId="324"/>
        </pc:sldMkLst>
        <pc:spChg chg="del">
          <ac:chgData name="佐藤 琴乃" userId="S::kotono_sato@jpfgojp.onmicrosoft.com::2230d9ee-5755-4738-bed6-b68085c1b120" providerId="AD" clId="Web-{CA35A955-ABEA-B0E8-2635-8214761A4276}" dt="2020-07-01T06:01:03.753" v="71"/>
          <ac:spMkLst>
            <pc:docMk/>
            <pc:sldMk cId="2913188570" sldId="32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10:32.929" v="279" actId="20577"/>
          <ac:spMkLst>
            <pc:docMk/>
            <pc:sldMk cId="2913188570" sldId="324"/>
            <ac:spMk id="9" creationId="{608F28D0-8675-453F-BF66-6A3924482D27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05.254" v="73"/>
          <ac:spMkLst>
            <pc:docMk/>
            <pc:sldMk cId="2913188570" sldId="324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04.644" v="72"/>
          <ac:spMkLst>
            <pc:docMk/>
            <pc:sldMk cId="2913188570" sldId="324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05.894" v="74"/>
          <ac:spMkLst>
            <pc:docMk/>
            <pc:sldMk cId="2913188570" sldId="324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11:05.226" v="286" actId="20577"/>
        <pc:sldMkLst>
          <pc:docMk/>
          <pc:sldMk cId="3661612823" sldId="325"/>
        </pc:sldMkLst>
        <pc:spChg chg="del">
          <ac:chgData name="佐藤 琴乃" userId="S::kotono_sato@jpfgojp.onmicrosoft.com::2230d9ee-5755-4738-bed6-b68085c1b120" providerId="AD" clId="Web-{CA35A955-ABEA-B0E8-2635-8214761A4276}" dt="2020-07-01T06:01:07.629" v="75"/>
          <ac:spMkLst>
            <pc:docMk/>
            <pc:sldMk cId="3661612823" sldId="32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11:05.226" v="286" actId="20577"/>
          <ac:spMkLst>
            <pc:docMk/>
            <pc:sldMk cId="3661612823" sldId="32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10:47.257" v="281" actId="20577"/>
          <ac:spMkLst>
            <pc:docMk/>
            <pc:sldMk cId="3661612823" sldId="325"/>
            <ac:spMk id="9" creationId="{608F28D0-8675-453F-BF66-6A3924482D27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08.113" v="76"/>
          <ac:spMkLst>
            <pc:docMk/>
            <pc:sldMk cId="3661612823" sldId="325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08.800" v="77"/>
          <ac:spMkLst>
            <pc:docMk/>
            <pc:sldMk cId="3661612823" sldId="325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09.332" v="78"/>
          <ac:spMkLst>
            <pc:docMk/>
            <pc:sldMk cId="3661612823" sldId="325"/>
            <ac:spMk id="14" creationId="{67249583-BEE1-4BC7-83D0-60EA3EC8EDD7}"/>
          </ac:spMkLst>
        </pc:spChg>
      </pc:sldChg>
      <pc:sldChg chg="modSp">
        <pc:chgData name="佐藤 琴乃" userId="S::kotono_sato@jpfgojp.onmicrosoft.com::2230d9ee-5755-4738-bed6-b68085c1b120" providerId="AD" clId="Web-{CA35A955-ABEA-B0E8-2635-8214761A4276}" dt="2020-07-01T06:15:21.603" v="297" actId="20577"/>
        <pc:sldMkLst>
          <pc:docMk/>
          <pc:sldMk cId="1883202049" sldId="326"/>
        </pc:sldMkLst>
        <pc:spChg chg="mod">
          <ac:chgData name="佐藤 琴乃" userId="S::kotono_sato@jpfgojp.onmicrosoft.com::2230d9ee-5755-4738-bed6-b68085c1b120" providerId="AD" clId="Web-{CA35A955-ABEA-B0E8-2635-8214761A4276}" dt="2020-07-01T06:15:21.603" v="297" actId="20577"/>
          <ac:spMkLst>
            <pc:docMk/>
            <pc:sldMk cId="1883202049" sldId="32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11:16.929" v="292" actId="20577"/>
          <ac:spMkLst>
            <pc:docMk/>
            <pc:sldMk cId="1883202049" sldId="326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15:47.978" v="304" actId="20577"/>
        <pc:sldMkLst>
          <pc:docMk/>
          <pc:sldMk cId="3932413905" sldId="327"/>
        </pc:sldMkLst>
        <pc:spChg chg="del">
          <ac:chgData name="佐藤 琴乃" userId="S::kotono_sato@jpfgojp.onmicrosoft.com::2230d9ee-5755-4738-bed6-b68085c1b120" providerId="AD" clId="Web-{CA35A955-ABEA-B0E8-2635-8214761A4276}" dt="2020-07-01T06:01:13.535" v="79"/>
          <ac:spMkLst>
            <pc:docMk/>
            <pc:sldMk cId="3932413905" sldId="32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15:47.978" v="304" actId="20577"/>
          <ac:spMkLst>
            <pc:docMk/>
            <pc:sldMk cId="3932413905" sldId="32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15:31.306" v="299" actId="20577"/>
          <ac:spMkLst>
            <pc:docMk/>
            <pc:sldMk cId="3932413905" sldId="327"/>
            <ac:spMk id="9" creationId="{608F28D0-8675-453F-BF66-6A3924482D27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13.972" v="80"/>
          <ac:spMkLst>
            <pc:docMk/>
            <pc:sldMk cId="3932413905" sldId="327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15.144" v="81"/>
          <ac:spMkLst>
            <pc:docMk/>
            <pc:sldMk cId="3932413905" sldId="327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15.738" v="82"/>
          <ac:spMkLst>
            <pc:docMk/>
            <pc:sldMk cId="3932413905" sldId="327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16:25.947" v="316" actId="20577"/>
        <pc:sldMkLst>
          <pc:docMk/>
          <pc:sldMk cId="2850498870" sldId="328"/>
        </pc:sldMkLst>
        <pc:spChg chg="mod">
          <ac:chgData name="佐藤 琴乃" userId="S::kotono_sato@jpfgojp.onmicrosoft.com::2230d9ee-5755-4738-bed6-b68085c1b120" providerId="AD" clId="Web-{CA35A955-ABEA-B0E8-2635-8214761A4276}" dt="2020-07-01T06:16:06.087" v="311" actId="20577"/>
          <ac:spMkLst>
            <pc:docMk/>
            <pc:sldMk cId="2850498870" sldId="328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16:25.947" v="316" actId="20577"/>
          <ac:spMkLst>
            <pc:docMk/>
            <pc:sldMk cId="2850498870" sldId="328"/>
            <ac:spMk id="9" creationId="{CCAF3ECD-FB65-4EAC-951A-B7C8444F6C76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17.410" v="83"/>
          <ac:spMkLst>
            <pc:docMk/>
            <pc:sldMk cId="2850498870" sldId="328"/>
            <ac:spMk id="13" creationId="{50496D9C-E56B-4816-9877-4654B33FFD5E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18.285" v="84"/>
          <ac:spMkLst>
            <pc:docMk/>
            <pc:sldMk cId="2850498870" sldId="328"/>
            <ac:spMk id="15" creationId="{FF87B7CD-D5D4-45AF-9115-D47075C585F2}"/>
          </ac:spMkLst>
        </pc:spChg>
        <pc:spChg chg="del mod">
          <ac:chgData name="佐藤 琴乃" userId="S::kotono_sato@jpfgojp.onmicrosoft.com::2230d9ee-5755-4738-bed6-b68085c1b120" providerId="AD" clId="Web-{CA35A955-ABEA-B0E8-2635-8214761A4276}" dt="2020-07-01T06:01:20.457" v="88"/>
          <ac:spMkLst>
            <pc:docMk/>
            <pc:sldMk cId="2850498870" sldId="328"/>
            <ac:spMk id="17" creationId="{B9B6FDE8-1AD1-47D2-9121-FEB63E6D2AC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19.957" v="87"/>
          <ac:spMkLst>
            <pc:docMk/>
            <pc:sldMk cId="2850498870" sldId="328"/>
            <ac:spMk id="19" creationId="{FF6D4F25-6F9C-4882-BF14-D6EFBEBFF88B}"/>
          </ac:spMkLst>
        </pc:spChg>
      </pc:sldChg>
      <pc:sldChg chg="modSp">
        <pc:chgData name="佐藤 琴乃" userId="S::kotono_sato@jpfgojp.onmicrosoft.com::2230d9ee-5755-4738-bed6-b68085c1b120" providerId="AD" clId="Web-{CA35A955-ABEA-B0E8-2635-8214761A4276}" dt="2020-07-01T06:16:51.463" v="323" actId="20577"/>
        <pc:sldMkLst>
          <pc:docMk/>
          <pc:sldMk cId="1680175130" sldId="329"/>
        </pc:sldMkLst>
        <pc:spChg chg="mod">
          <ac:chgData name="佐藤 琴乃" userId="S::kotono_sato@jpfgojp.onmicrosoft.com::2230d9ee-5755-4738-bed6-b68085c1b120" providerId="AD" clId="Web-{CA35A955-ABEA-B0E8-2635-8214761A4276}" dt="2020-07-01T06:16:51.463" v="323" actId="20577"/>
          <ac:spMkLst>
            <pc:docMk/>
            <pc:sldMk cId="1680175130" sldId="32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16:35.650" v="318" actId="20577"/>
          <ac:spMkLst>
            <pc:docMk/>
            <pc:sldMk cId="1680175130" sldId="329"/>
            <ac:spMk id="9" creationId="{608F28D0-8675-453F-BF66-6A3924482D27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17:15.869" v="332" actId="20577"/>
        <pc:sldMkLst>
          <pc:docMk/>
          <pc:sldMk cId="1085303179" sldId="330"/>
        </pc:sldMkLst>
        <pc:spChg chg="mod">
          <ac:chgData name="佐藤 琴乃" userId="S::kotono_sato@jpfgojp.onmicrosoft.com::2230d9ee-5755-4738-bed6-b68085c1b120" providerId="AD" clId="Web-{CA35A955-ABEA-B0E8-2635-8214761A4276}" dt="2020-07-01T06:17:02.900" v="327" actId="20577"/>
          <ac:spMkLst>
            <pc:docMk/>
            <pc:sldMk cId="1085303179" sldId="330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17:15.869" v="332" actId="20577"/>
          <ac:spMkLst>
            <pc:docMk/>
            <pc:sldMk cId="1085303179" sldId="330"/>
            <ac:spMk id="9" creationId="{CCAF3ECD-FB65-4EAC-951A-B7C8444F6C76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24.144" v="89"/>
          <ac:spMkLst>
            <pc:docMk/>
            <pc:sldMk cId="1085303179" sldId="330"/>
            <ac:spMk id="13" creationId="{50496D9C-E56B-4816-9877-4654B33FFD5E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24.660" v="90"/>
          <ac:spMkLst>
            <pc:docMk/>
            <pc:sldMk cId="1085303179" sldId="330"/>
            <ac:spMk id="15" creationId="{FF87B7CD-D5D4-45AF-9115-D47075C585F2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25.254" v="91"/>
          <ac:spMkLst>
            <pc:docMk/>
            <pc:sldMk cId="1085303179" sldId="330"/>
            <ac:spMk id="17" creationId="{B9B6FDE8-1AD1-47D2-9121-FEB63E6D2AC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26.113" v="92"/>
          <ac:spMkLst>
            <pc:docMk/>
            <pc:sldMk cId="1085303179" sldId="330"/>
            <ac:spMk id="19" creationId="{FF6D4F25-6F9C-4882-BF14-D6EFBEBFF88B}"/>
          </ac:spMkLst>
        </pc:spChg>
      </pc:sldChg>
      <pc:sldChg chg="modSp">
        <pc:chgData name="佐藤 琴乃" userId="S::kotono_sato@jpfgojp.onmicrosoft.com::2230d9ee-5755-4738-bed6-b68085c1b120" providerId="AD" clId="Web-{CA35A955-ABEA-B0E8-2635-8214761A4276}" dt="2020-07-01T06:17:41.494" v="340" actId="20577"/>
        <pc:sldMkLst>
          <pc:docMk/>
          <pc:sldMk cId="3187758854" sldId="331"/>
        </pc:sldMkLst>
        <pc:spChg chg="mod">
          <ac:chgData name="佐藤 琴乃" userId="S::kotono_sato@jpfgojp.onmicrosoft.com::2230d9ee-5755-4738-bed6-b68085c1b120" providerId="AD" clId="Web-{CA35A955-ABEA-B0E8-2635-8214761A4276}" dt="2020-07-01T06:17:41.494" v="340" actId="20577"/>
          <ac:spMkLst>
            <pc:docMk/>
            <pc:sldMk cId="3187758854" sldId="33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17:25.900" v="334" actId="20577"/>
          <ac:spMkLst>
            <pc:docMk/>
            <pc:sldMk cId="3187758854" sldId="331"/>
            <ac:spMk id="9" creationId="{608F28D0-8675-453F-BF66-6A3924482D27}"/>
          </ac:spMkLst>
        </pc:spChg>
      </pc:sldChg>
      <pc:sldChg chg="modSp">
        <pc:chgData name="佐藤 琴乃" userId="S::kotono_sato@jpfgojp.onmicrosoft.com::2230d9ee-5755-4738-bed6-b68085c1b120" providerId="AD" clId="Web-{CA35A955-ABEA-B0E8-2635-8214761A4276}" dt="2020-07-01T06:23:06.903" v="415" actId="1076"/>
        <pc:sldMkLst>
          <pc:docMk/>
          <pc:sldMk cId="3574375120" sldId="332"/>
        </pc:sldMkLst>
        <pc:spChg chg="mod">
          <ac:chgData name="佐藤 琴乃" userId="S::kotono_sato@jpfgojp.onmicrosoft.com::2230d9ee-5755-4738-bed6-b68085c1b120" providerId="AD" clId="Web-{CA35A955-ABEA-B0E8-2635-8214761A4276}" dt="2020-07-01T06:23:00.496" v="414" actId="20577"/>
          <ac:spMkLst>
            <pc:docMk/>
            <pc:sldMk cId="3574375120" sldId="33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3:06.903" v="415" actId="1076"/>
          <ac:spMkLst>
            <pc:docMk/>
            <pc:sldMk cId="3574375120" sldId="332"/>
            <ac:spMk id="7" creationId="{1AF68CEC-B70C-4DFA-9973-E5B8A12ED17D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2:46.840" v="409" actId="20577"/>
          <ac:spMkLst>
            <pc:docMk/>
            <pc:sldMk cId="3574375120" sldId="332"/>
            <ac:spMk id="9" creationId="{608F28D0-8675-453F-BF66-6A3924482D27}"/>
          </ac:spMkLst>
        </pc:spChg>
      </pc:sldChg>
      <pc:sldChg chg="addSp modSp">
        <pc:chgData name="佐藤 琴乃" userId="S::kotono_sato@jpfgojp.onmicrosoft.com::2230d9ee-5755-4738-bed6-b68085c1b120" providerId="AD" clId="Web-{CA35A955-ABEA-B0E8-2635-8214761A4276}" dt="2020-07-01T06:25:04.481" v="445" actId="1076"/>
        <pc:sldMkLst>
          <pc:docMk/>
          <pc:sldMk cId="2632296767" sldId="333"/>
        </pc:sldMkLst>
        <pc:spChg chg="mod">
          <ac:chgData name="佐藤 琴乃" userId="S::kotono_sato@jpfgojp.onmicrosoft.com::2230d9ee-5755-4738-bed6-b68085c1b120" providerId="AD" clId="Web-{CA35A955-ABEA-B0E8-2635-8214761A4276}" dt="2020-07-01T06:24:30.450" v="432" actId="20577"/>
          <ac:spMkLst>
            <pc:docMk/>
            <pc:sldMk cId="2632296767" sldId="333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CA35A955-ABEA-B0E8-2635-8214761A4276}" dt="2020-07-01T06:24:43.637" v="436" actId="1076"/>
          <ac:spMkLst>
            <pc:docMk/>
            <pc:sldMk cId="2632296767" sldId="333"/>
            <ac:spMk id="5" creationId="{607FDACD-C743-4EDB-8850-850D79C1F6BF}"/>
          </ac:spMkLst>
        </pc:spChg>
        <pc:spChg chg="add mod">
          <ac:chgData name="佐藤 琴乃" userId="S::kotono_sato@jpfgojp.onmicrosoft.com::2230d9ee-5755-4738-bed6-b68085c1b120" providerId="AD" clId="Web-{CA35A955-ABEA-B0E8-2635-8214761A4276}" dt="2020-07-01T06:24:50.700" v="439" actId="1076"/>
          <ac:spMkLst>
            <pc:docMk/>
            <pc:sldMk cId="2632296767" sldId="333"/>
            <ac:spMk id="6" creationId="{0E08F3A9-D6D7-4FE7-8BAE-8CF5662DB3DB}"/>
          </ac:spMkLst>
        </pc:spChg>
        <pc:spChg chg="add mod">
          <ac:chgData name="佐藤 琴乃" userId="S::kotono_sato@jpfgojp.onmicrosoft.com::2230d9ee-5755-4738-bed6-b68085c1b120" providerId="AD" clId="Web-{CA35A955-ABEA-B0E8-2635-8214761A4276}" dt="2020-07-01T06:24:57.356" v="442" actId="1076"/>
          <ac:spMkLst>
            <pc:docMk/>
            <pc:sldMk cId="2632296767" sldId="333"/>
            <ac:spMk id="7" creationId="{4A7DAECB-5B1B-4D57-9220-DFE309C6CE47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4:31.872" v="433" actId="1076"/>
          <ac:spMkLst>
            <pc:docMk/>
            <pc:sldMk cId="2632296767" sldId="333"/>
            <ac:spMk id="8" creationId="{A4E22D81-7707-4609-93A7-B39CC58AA0AE}"/>
          </ac:spMkLst>
        </pc:spChg>
        <pc:spChg chg="add mod">
          <ac:chgData name="佐藤 琴乃" userId="S::kotono_sato@jpfgojp.onmicrosoft.com::2230d9ee-5755-4738-bed6-b68085c1b120" providerId="AD" clId="Web-{CA35A955-ABEA-B0E8-2635-8214761A4276}" dt="2020-07-01T06:25:04.481" v="445" actId="1076"/>
          <ac:spMkLst>
            <pc:docMk/>
            <pc:sldMk cId="2632296767" sldId="333"/>
            <ac:spMk id="9" creationId="{1FD77654-61A8-4E70-906F-1D03F01A8C58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24:16.606" v="428" actId="1076"/>
        <pc:sldMkLst>
          <pc:docMk/>
          <pc:sldMk cId="4065466023" sldId="334"/>
        </pc:sldMkLst>
        <pc:spChg chg="mod">
          <ac:chgData name="佐藤 琴乃" userId="S::kotono_sato@jpfgojp.onmicrosoft.com::2230d9ee-5755-4738-bed6-b68085c1b120" providerId="AD" clId="Web-{CA35A955-ABEA-B0E8-2635-8214761A4276}" dt="2020-07-01T06:23:14.809" v="418" actId="20577"/>
          <ac:spMkLst>
            <pc:docMk/>
            <pc:sldMk cId="4065466023" sldId="334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4:00.950" v="427" actId="1076"/>
          <ac:spMkLst>
            <pc:docMk/>
            <pc:sldMk cId="4065466023" sldId="334"/>
            <ac:spMk id="10" creationId="{0E629308-EEC4-4EA4-8DDD-F97B0F0B1BDB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4:16.606" v="428" actId="1076"/>
          <ac:spMkLst>
            <pc:docMk/>
            <pc:sldMk cId="4065466023" sldId="334"/>
            <ac:spMk id="12" creationId="{802BBDF9-1824-4CE0-B70A-E1F5EBA801E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55.394" v="117"/>
          <ac:spMkLst>
            <pc:docMk/>
            <pc:sldMk cId="4065466023" sldId="334"/>
            <ac:spMk id="14" creationId="{FC15D5DD-06FA-48FA-8357-686CC1AF1A3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55.801" v="118"/>
          <ac:spMkLst>
            <pc:docMk/>
            <pc:sldMk cId="4065466023" sldId="334"/>
            <ac:spMk id="16" creationId="{FB81D78E-AD93-48B9-9E6E-2C488B764B4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56.348" v="119"/>
          <ac:spMkLst>
            <pc:docMk/>
            <pc:sldMk cId="4065466023" sldId="334"/>
            <ac:spMk id="18" creationId="{4C71C9F6-CE53-4CFB-A37C-7DCFCCA55BD3}"/>
          </ac:spMkLst>
        </pc:spChg>
        <pc:spChg chg="del mod">
          <ac:chgData name="佐藤 琴乃" userId="S::kotono_sato@jpfgojp.onmicrosoft.com::2230d9ee-5755-4738-bed6-b68085c1b120" providerId="AD" clId="Web-{CA35A955-ABEA-B0E8-2635-8214761A4276}" dt="2020-07-01T06:01:57.363" v="123"/>
          <ac:spMkLst>
            <pc:docMk/>
            <pc:sldMk cId="4065466023" sldId="334"/>
            <ac:spMk id="20" creationId="{EC22D5A1-9A98-43C9-8921-F6AB4094BB4A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18:28.276" v="354" actId="20577"/>
        <pc:sldMkLst>
          <pc:docMk/>
          <pc:sldMk cId="911675062" sldId="335"/>
        </pc:sldMkLst>
        <pc:spChg chg="mod">
          <ac:chgData name="佐藤 琴乃" userId="S::kotono_sato@jpfgojp.onmicrosoft.com::2230d9ee-5755-4738-bed6-b68085c1b120" providerId="AD" clId="Web-{CA35A955-ABEA-B0E8-2635-8214761A4276}" dt="2020-07-01T06:18:10.447" v="350" actId="20577"/>
          <ac:spMkLst>
            <pc:docMk/>
            <pc:sldMk cId="911675062" sldId="33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18:28.276" v="354" actId="20577"/>
          <ac:spMkLst>
            <pc:docMk/>
            <pc:sldMk cId="911675062" sldId="335"/>
            <ac:spMk id="10" creationId="{0E629308-EEC4-4EA4-8DDD-F97B0F0B1BDB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32.644" v="97"/>
          <ac:spMkLst>
            <pc:docMk/>
            <pc:sldMk cId="911675062" sldId="335"/>
            <ac:spMk id="14" creationId="{FC15D5DD-06FA-48FA-8357-686CC1AF1A3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33.144" v="98"/>
          <ac:spMkLst>
            <pc:docMk/>
            <pc:sldMk cId="911675062" sldId="335"/>
            <ac:spMk id="16" creationId="{FB81D78E-AD93-48B9-9E6E-2C488B764B4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33.535" v="99"/>
          <ac:spMkLst>
            <pc:docMk/>
            <pc:sldMk cId="911675062" sldId="335"/>
            <ac:spMk id="18" creationId="{4C71C9F6-CE53-4CFB-A37C-7DCFCCA55BD3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34.082" v="100"/>
          <ac:spMkLst>
            <pc:docMk/>
            <pc:sldMk cId="911675062" sldId="335"/>
            <ac:spMk id="20" creationId="{EC22D5A1-9A98-43C9-8921-F6AB4094BB4A}"/>
          </ac:spMkLst>
        </pc:spChg>
      </pc:sldChg>
      <pc:sldChg chg="modSp">
        <pc:chgData name="佐藤 琴乃" userId="S::kotono_sato@jpfgojp.onmicrosoft.com::2230d9ee-5755-4738-bed6-b68085c1b120" providerId="AD" clId="Web-{CA35A955-ABEA-B0E8-2635-8214761A4276}" dt="2020-07-01T06:20:25.026" v="374" actId="20577"/>
        <pc:sldMkLst>
          <pc:docMk/>
          <pc:sldMk cId="2720953431" sldId="336"/>
        </pc:sldMkLst>
        <pc:spChg chg="mod">
          <ac:chgData name="佐藤 琴乃" userId="S::kotono_sato@jpfgojp.onmicrosoft.com::2230d9ee-5755-4738-bed6-b68085c1b120" providerId="AD" clId="Web-{CA35A955-ABEA-B0E8-2635-8214761A4276}" dt="2020-07-01T06:20:06.105" v="370" actId="20577"/>
          <ac:spMkLst>
            <pc:docMk/>
            <pc:sldMk cId="2720953431" sldId="336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0:25.026" v="374" actId="20577"/>
          <ac:spMkLst>
            <pc:docMk/>
            <pc:sldMk cId="2720953431" sldId="336"/>
            <ac:spMk id="10" creationId="{0E629308-EEC4-4EA4-8DDD-F97B0F0B1BDB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19:57.058" v="366" actId="20577"/>
        <pc:sldMkLst>
          <pc:docMk/>
          <pc:sldMk cId="352829321" sldId="337"/>
        </pc:sldMkLst>
        <pc:spChg chg="mod">
          <ac:chgData name="佐藤 琴乃" userId="S::kotono_sato@jpfgojp.onmicrosoft.com::2230d9ee-5755-4738-bed6-b68085c1b120" providerId="AD" clId="Web-{CA35A955-ABEA-B0E8-2635-8214761A4276}" dt="2020-07-01T06:19:19.464" v="360" actId="20577"/>
          <ac:spMkLst>
            <pc:docMk/>
            <pc:sldMk cId="352829321" sldId="337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19:57.058" v="366" actId="20577"/>
          <ac:spMkLst>
            <pc:docMk/>
            <pc:sldMk cId="352829321" sldId="337"/>
            <ac:spMk id="10" creationId="{0E629308-EEC4-4EA4-8DDD-F97B0F0B1BDB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35.801" v="101"/>
          <ac:spMkLst>
            <pc:docMk/>
            <pc:sldMk cId="352829321" sldId="337"/>
            <ac:spMk id="14" creationId="{FC15D5DD-06FA-48FA-8357-686CC1AF1A3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36.144" v="102"/>
          <ac:spMkLst>
            <pc:docMk/>
            <pc:sldMk cId="352829321" sldId="337"/>
            <ac:spMk id="16" creationId="{FB81D78E-AD93-48B9-9E6E-2C488B764B4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36.660" v="103"/>
          <ac:spMkLst>
            <pc:docMk/>
            <pc:sldMk cId="352829321" sldId="337"/>
            <ac:spMk id="18" creationId="{4C71C9F6-CE53-4CFB-A37C-7DCFCCA55BD3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37.082" v="104"/>
          <ac:spMkLst>
            <pc:docMk/>
            <pc:sldMk cId="352829321" sldId="337"/>
            <ac:spMk id="20" creationId="{EC22D5A1-9A98-43C9-8921-F6AB4094BB4A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20:54.011" v="381" actId="1076"/>
        <pc:sldMkLst>
          <pc:docMk/>
          <pc:sldMk cId="2596654872" sldId="338"/>
        </pc:sldMkLst>
        <pc:spChg chg="mod">
          <ac:chgData name="佐藤 琴乃" userId="S::kotono_sato@jpfgojp.onmicrosoft.com::2230d9ee-5755-4738-bed6-b68085c1b120" providerId="AD" clId="Web-{CA35A955-ABEA-B0E8-2635-8214761A4276}" dt="2020-07-01T06:20:36.339" v="376" actId="20577"/>
          <ac:spMkLst>
            <pc:docMk/>
            <pc:sldMk cId="2596654872" sldId="338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0:54.011" v="381" actId="1076"/>
          <ac:spMkLst>
            <pc:docMk/>
            <pc:sldMk cId="2596654872" sldId="338"/>
            <ac:spMk id="9" creationId="{CCAF3ECD-FB65-4EAC-951A-B7C8444F6C76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43.426" v="105"/>
          <ac:spMkLst>
            <pc:docMk/>
            <pc:sldMk cId="2596654872" sldId="338"/>
            <ac:spMk id="13" creationId="{50496D9C-E56B-4816-9877-4654B33FFD5E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43.910" v="106"/>
          <ac:spMkLst>
            <pc:docMk/>
            <pc:sldMk cId="2596654872" sldId="338"/>
            <ac:spMk id="15" creationId="{FF87B7CD-D5D4-45AF-9115-D47075C585F2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44.457" v="107"/>
          <ac:spMkLst>
            <pc:docMk/>
            <pc:sldMk cId="2596654872" sldId="338"/>
            <ac:spMk id="17" creationId="{B9B6FDE8-1AD1-47D2-9121-FEB63E6D2AC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44.973" v="108"/>
          <ac:spMkLst>
            <pc:docMk/>
            <pc:sldMk cId="2596654872" sldId="338"/>
            <ac:spMk id="19" creationId="{FF6D4F25-6F9C-4882-BF14-D6EFBEBFF88B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21:48.074" v="399" actId="20577"/>
        <pc:sldMkLst>
          <pc:docMk/>
          <pc:sldMk cId="1651831854" sldId="339"/>
        </pc:sldMkLst>
        <pc:spChg chg="mod">
          <ac:chgData name="佐藤 琴乃" userId="S::kotono_sato@jpfgojp.onmicrosoft.com::2230d9ee-5755-4738-bed6-b68085c1b120" providerId="AD" clId="Web-{CA35A955-ABEA-B0E8-2635-8214761A4276}" dt="2020-07-01T06:21:02.683" v="384" actId="20577"/>
          <ac:spMkLst>
            <pc:docMk/>
            <pc:sldMk cId="1651831854" sldId="339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1:48.074" v="399" actId="20577"/>
          <ac:spMkLst>
            <pc:docMk/>
            <pc:sldMk cId="1651831854" sldId="339"/>
            <ac:spMk id="9" creationId="{CCAF3ECD-FB65-4EAC-951A-B7C8444F6C76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48.269" v="109"/>
          <ac:spMkLst>
            <pc:docMk/>
            <pc:sldMk cId="1651831854" sldId="339"/>
            <ac:spMk id="13" creationId="{50496D9C-E56B-4816-9877-4654B33FFD5E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48.676" v="110"/>
          <ac:spMkLst>
            <pc:docMk/>
            <pc:sldMk cId="1651831854" sldId="339"/>
            <ac:spMk id="15" creationId="{FF87B7CD-D5D4-45AF-9115-D47075C585F2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49.223" v="111"/>
          <ac:spMkLst>
            <pc:docMk/>
            <pc:sldMk cId="1651831854" sldId="339"/>
            <ac:spMk id="17" creationId="{B9B6FDE8-1AD1-47D2-9121-FEB63E6D2ACF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49.895" v="112"/>
          <ac:spMkLst>
            <pc:docMk/>
            <pc:sldMk cId="1651831854" sldId="339"/>
            <ac:spMk id="19" creationId="{FF6D4F25-6F9C-4882-BF14-D6EFBEBFF88B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22:12.433" v="407" actId="20577"/>
        <pc:sldMkLst>
          <pc:docMk/>
          <pc:sldMk cId="4182817672" sldId="340"/>
        </pc:sldMkLst>
        <pc:spChg chg="mod">
          <ac:chgData name="佐藤 琴乃" userId="S::kotono_sato@jpfgojp.onmicrosoft.com::2230d9ee-5755-4738-bed6-b68085c1b120" providerId="AD" clId="Web-{CA35A955-ABEA-B0E8-2635-8214761A4276}" dt="2020-07-01T06:21:55.543" v="402" actId="20577"/>
          <ac:spMkLst>
            <pc:docMk/>
            <pc:sldMk cId="4182817672" sldId="340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2:12.433" v="407" actId="20577"/>
          <ac:spMkLst>
            <pc:docMk/>
            <pc:sldMk cId="4182817672" sldId="340"/>
            <ac:spMk id="10" creationId="{0E629308-EEC4-4EA4-8DDD-F97B0F0B1BDB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51.160" v="113"/>
          <ac:spMkLst>
            <pc:docMk/>
            <pc:sldMk cId="4182817672" sldId="340"/>
            <ac:spMk id="14" creationId="{FC15D5DD-06FA-48FA-8357-686CC1AF1A3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51.551" v="114"/>
          <ac:spMkLst>
            <pc:docMk/>
            <pc:sldMk cId="4182817672" sldId="340"/>
            <ac:spMk id="16" creationId="{FB81D78E-AD93-48B9-9E6E-2C488B764B4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52.082" v="115"/>
          <ac:spMkLst>
            <pc:docMk/>
            <pc:sldMk cId="4182817672" sldId="340"/>
            <ac:spMk id="18" creationId="{4C71C9F6-CE53-4CFB-A37C-7DCFCCA55BD3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1:52.426" v="116"/>
          <ac:spMkLst>
            <pc:docMk/>
            <pc:sldMk cId="4182817672" sldId="340"/>
            <ac:spMk id="20" creationId="{EC22D5A1-9A98-43C9-8921-F6AB4094BB4A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26:17.669" v="453" actId="20577"/>
        <pc:sldMkLst>
          <pc:docMk/>
          <pc:sldMk cId="1190207218" sldId="341"/>
        </pc:sldMkLst>
        <pc:spChg chg="mod">
          <ac:chgData name="佐藤 琴乃" userId="S::kotono_sato@jpfgojp.onmicrosoft.com::2230d9ee-5755-4738-bed6-b68085c1b120" providerId="AD" clId="Web-{CA35A955-ABEA-B0E8-2635-8214761A4276}" dt="2020-07-01T06:25:16.966" v="448" actId="20577"/>
          <ac:spMkLst>
            <pc:docMk/>
            <pc:sldMk cId="1190207218" sldId="34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6:17.669" v="453" actId="20577"/>
          <ac:spMkLst>
            <pc:docMk/>
            <pc:sldMk cId="1190207218" sldId="341"/>
            <ac:spMk id="10" creationId="{0E629308-EEC4-4EA4-8DDD-F97B0F0B1BDB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01.957" v="124"/>
          <ac:spMkLst>
            <pc:docMk/>
            <pc:sldMk cId="1190207218" sldId="341"/>
            <ac:spMk id="14" creationId="{FC15D5DD-06FA-48FA-8357-686CC1AF1A30}"/>
          </ac:spMkLst>
        </pc:spChg>
        <pc:spChg chg="del mod">
          <ac:chgData name="佐藤 琴乃" userId="S::kotono_sato@jpfgojp.onmicrosoft.com::2230d9ee-5755-4738-bed6-b68085c1b120" providerId="AD" clId="Web-{CA35A955-ABEA-B0E8-2635-8214761A4276}" dt="2020-07-01T06:02:03.270" v="128"/>
          <ac:spMkLst>
            <pc:docMk/>
            <pc:sldMk cId="1190207218" sldId="341"/>
            <ac:spMk id="16" creationId="{FB81D78E-AD93-48B9-9E6E-2C488B764B4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04.207" v="129"/>
          <ac:spMkLst>
            <pc:docMk/>
            <pc:sldMk cId="1190207218" sldId="341"/>
            <ac:spMk id="18" creationId="{4C71C9F6-CE53-4CFB-A37C-7DCFCCA55BD3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04.895" v="130"/>
          <ac:spMkLst>
            <pc:docMk/>
            <pc:sldMk cId="1190207218" sldId="341"/>
            <ac:spMk id="20" creationId="{EC22D5A1-9A98-43C9-8921-F6AB4094BB4A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26:52.045" v="463" actId="14100"/>
        <pc:sldMkLst>
          <pc:docMk/>
          <pc:sldMk cId="2940447080" sldId="342"/>
        </pc:sldMkLst>
        <pc:spChg chg="mod">
          <ac:chgData name="佐藤 琴乃" userId="S::kotono_sato@jpfgojp.onmicrosoft.com::2230d9ee-5755-4738-bed6-b68085c1b120" providerId="AD" clId="Web-{CA35A955-ABEA-B0E8-2635-8214761A4276}" dt="2020-07-01T06:26:26.498" v="455" actId="20577"/>
          <ac:spMkLst>
            <pc:docMk/>
            <pc:sldMk cId="2940447080" sldId="34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6:52.045" v="463" actId="14100"/>
          <ac:spMkLst>
            <pc:docMk/>
            <pc:sldMk cId="2940447080" sldId="342"/>
            <ac:spMk id="10" creationId="{0E629308-EEC4-4EA4-8DDD-F97B0F0B1BDB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06.941" v="131"/>
          <ac:spMkLst>
            <pc:docMk/>
            <pc:sldMk cId="2940447080" sldId="342"/>
            <ac:spMk id="14" creationId="{FC15D5DD-06FA-48FA-8357-686CC1AF1A3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07.207" v="132"/>
          <ac:spMkLst>
            <pc:docMk/>
            <pc:sldMk cId="2940447080" sldId="342"/>
            <ac:spMk id="16" creationId="{FB81D78E-AD93-48B9-9E6E-2C488B764B4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07.598" v="133"/>
          <ac:spMkLst>
            <pc:docMk/>
            <pc:sldMk cId="2940447080" sldId="342"/>
            <ac:spMk id="18" creationId="{4C71C9F6-CE53-4CFB-A37C-7DCFCCA55BD3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08.082" v="134"/>
          <ac:spMkLst>
            <pc:docMk/>
            <pc:sldMk cId="2940447080" sldId="342"/>
            <ac:spMk id="20" creationId="{EC22D5A1-9A98-43C9-8921-F6AB4094BB4A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27:25.748" v="470" actId="14100"/>
        <pc:sldMkLst>
          <pc:docMk/>
          <pc:sldMk cId="3987163420" sldId="343"/>
        </pc:sldMkLst>
        <pc:spChg chg="mod">
          <ac:chgData name="佐藤 琴乃" userId="S::kotono_sato@jpfgojp.onmicrosoft.com::2230d9ee-5755-4738-bed6-b68085c1b120" providerId="AD" clId="Web-{CA35A955-ABEA-B0E8-2635-8214761A4276}" dt="2020-07-01T06:27:02.060" v="464" actId="20577"/>
          <ac:spMkLst>
            <pc:docMk/>
            <pc:sldMk cId="3987163420" sldId="34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7:25.748" v="470" actId="14100"/>
          <ac:spMkLst>
            <pc:docMk/>
            <pc:sldMk cId="3987163420" sldId="343"/>
            <ac:spMk id="10" creationId="{0E629308-EEC4-4EA4-8DDD-F97B0F0B1BDB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09.973" v="135"/>
          <ac:spMkLst>
            <pc:docMk/>
            <pc:sldMk cId="3987163420" sldId="343"/>
            <ac:spMk id="14" creationId="{FC15D5DD-06FA-48FA-8357-686CC1AF1A3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10.318" v="136"/>
          <ac:spMkLst>
            <pc:docMk/>
            <pc:sldMk cId="3987163420" sldId="343"/>
            <ac:spMk id="16" creationId="{FB81D78E-AD93-48B9-9E6E-2C488B764B4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11.676" v="137"/>
          <ac:spMkLst>
            <pc:docMk/>
            <pc:sldMk cId="3987163420" sldId="343"/>
            <ac:spMk id="18" creationId="{4C71C9F6-CE53-4CFB-A37C-7DCFCCA55BD3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12.192" v="138"/>
          <ac:spMkLst>
            <pc:docMk/>
            <pc:sldMk cId="3987163420" sldId="343"/>
            <ac:spMk id="20" creationId="{EC22D5A1-9A98-43C9-8921-F6AB4094BB4A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27:58.108" v="479" actId="1076"/>
        <pc:sldMkLst>
          <pc:docMk/>
          <pc:sldMk cId="1102563492" sldId="344"/>
        </pc:sldMkLst>
        <pc:spChg chg="mod">
          <ac:chgData name="佐藤 琴乃" userId="S::kotono_sato@jpfgojp.onmicrosoft.com::2230d9ee-5755-4738-bed6-b68085c1b120" providerId="AD" clId="Web-{CA35A955-ABEA-B0E8-2635-8214761A4276}" dt="2020-07-01T06:27:30.764" v="471" actId="20577"/>
          <ac:spMkLst>
            <pc:docMk/>
            <pc:sldMk cId="1102563492" sldId="344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7:56.404" v="478" actId="1076"/>
          <ac:spMkLst>
            <pc:docMk/>
            <pc:sldMk cId="1102563492" sldId="344"/>
            <ac:spMk id="10" creationId="{0E629308-EEC4-4EA4-8DDD-F97B0F0B1BDB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7:58.108" v="479" actId="1076"/>
          <ac:spMkLst>
            <pc:docMk/>
            <pc:sldMk cId="1102563492" sldId="344"/>
            <ac:spMk id="12" creationId="{802BBDF9-1824-4CE0-B70A-E1F5EBA801E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15.832" v="139"/>
          <ac:spMkLst>
            <pc:docMk/>
            <pc:sldMk cId="1102563492" sldId="344"/>
            <ac:spMk id="14" creationId="{FC15D5DD-06FA-48FA-8357-686CC1AF1A3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16.598" v="140"/>
          <ac:spMkLst>
            <pc:docMk/>
            <pc:sldMk cId="1102563492" sldId="344"/>
            <ac:spMk id="16" creationId="{FB81D78E-AD93-48B9-9E6E-2C488B764B4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17.129" v="141"/>
          <ac:spMkLst>
            <pc:docMk/>
            <pc:sldMk cId="1102563492" sldId="344"/>
            <ac:spMk id="18" creationId="{4C71C9F6-CE53-4CFB-A37C-7DCFCCA55BD3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17.613" v="142"/>
          <ac:spMkLst>
            <pc:docMk/>
            <pc:sldMk cId="1102563492" sldId="344"/>
            <ac:spMk id="20" creationId="{EC22D5A1-9A98-43C9-8921-F6AB4094BB4A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28:27.951" v="488" actId="14100"/>
        <pc:sldMkLst>
          <pc:docMk/>
          <pc:sldMk cId="853061511" sldId="345"/>
        </pc:sldMkLst>
        <pc:spChg chg="mod">
          <ac:chgData name="佐藤 琴乃" userId="S::kotono_sato@jpfgojp.onmicrosoft.com::2230d9ee-5755-4738-bed6-b68085c1b120" providerId="AD" clId="Web-{CA35A955-ABEA-B0E8-2635-8214761A4276}" dt="2020-07-01T06:28:09.092" v="482" actId="20577"/>
          <ac:spMkLst>
            <pc:docMk/>
            <pc:sldMk cId="853061511" sldId="34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8:27.951" v="488" actId="14100"/>
          <ac:spMkLst>
            <pc:docMk/>
            <pc:sldMk cId="853061511" sldId="345"/>
            <ac:spMk id="10" creationId="{0E629308-EEC4-4EA4-8DDD-F97B0F0B1BDB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19.457" v="143"/>
          <ac:spMkLst>
            <pc:docMk/>
            <pc:sldMk cId="853061511" sldId="345"/>
            <ac:spMk id="14" creationId="{FC15D5DD-06FA-48FA-8357-686CC1AF1A3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19.895" v="144"/>
          <ac:spMkLst>
            <pc:docMk/>
            <pc:sldMk cId="853061511" sldId="345"/>
            <ac:spMk id="16" creationId="{FB81D78E-AD93-48B9-9E6E-2C488B764B4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20.426" v="145"/>
          <ac:spMkLst>
            <pc:docMk/>
            <pc:sldMk cId="853061511" sldId="345"/>
            <ac:spMk id="18" creationId="{4C71C9F6-CE53-4CFB-A37C-7DCFCCA55BD3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21.332" v="146"/>
          <ac:spMkLst>
            <pc:docMk/>
            <pc:sldMk cId="853061511" sldId="345"/>
            <ac:spMk id="20" creationId="{EC22D5A1-9A98-43C9-8921-F6AB4094BB4A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29:02.202" v="504" actId="1076"/>
        <pc:sldMkLst>
          <pc:docMk/>
          <pc:sldMk cId="817119826" sldId="346"/>
        </pc:sldMkLst>
        <pc:spChg chg="mod">
          <ac:chgData name="佐藤 琴乃" userId="S::kotono_sato@jpfgojp.onmicrosoft.com::2230d9ee-5755-4738-bed6-b68085c1b120" providerId="AD" clId="Web-{CA35A955-ABEA-B0E8-2635-8214761A4276}" dt="2020-07-01T06:28:40.795" v="496" actId="14100"/>
          <ac:spMkLst>
            <pc:docMk/>
            <pc:sldMk cId="817119826" sldId="346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9:00.686" v="503" actId="14100"/>
          <ac:spMkLst>
            <pc:docMk/>
            <pc:sldMk cId="817119826" sldId="346"/>
            <ac:spMk id="10" creationId="{0E629308-EEC4-4EA4-8DDD-F97B0F0B1BDB}"/>
          </ac:spMkLst>
        </pc:spChg>
        <pc:spChg chg="mod">
          <ac:chgData name="佐藤 琴乃" userId="S::kotono_sato@jpfgojp.onmicrosoft.com::2230d9ee-5755-4738-bed6-b68085c1b120" providerId="AD" clId="Web-{CA35A955-ABEA-B0E8-2635-8214761A4276}" dt="2020-07-01T06:29:02.202" v="504" actId="1076"/>
          <ac:spMkLst>
            <pc:docMk/>
            <pc:sldMk cId="817119826" sldId="346"/>
            <ac:spMk id="12" creationId="{802BBDF9-1824-4CE0-B70A-E1F5EBA801E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22.692" v="147"/>
          <ac:spMkLst>
            <pc:docMk/>
            <pc:sldMk cId="817119826" sldId="346"/>
            <ac:spMk id="14" creationId="{FC15D5DD-06FA-48FA-8357-686CC1AF1A3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23.160" v="148"/>
          <ac:spMkLst>
            <pc:docMk/>
            <pc:sldMk cId="817119826" sldId="346"/>
            <ac:spMk id="16" creationId="{FB81D78E-AD93-48B9-9E6E-2C488B764B4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23.551" v="149"/>
          <ac:spMkLst>
            <pc:docMk/>
            <pc:sldMk cId="817119826" sldId="346"/>
            <ac:spMk id="18" creationId="{4C71C9F6-CE53-4CFB-A37C-7DCFCCA55BD3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23.988" v="150"/>
          <ac:spMkLst>
            <pc:docMk/>
            <pc:sldMk cId="817119826" sldId="346"/>
            <ac:spMk id="20" creationId="{EC22D5A1-9A98-43C9-8921-F6AB4094BB4A}"/>
          </ac:spMkLst>
        </pc:spChg>
      </pc:sldChg>
      <pc:sldChg chg="delSp modSp">
        <pc:chgData name="佐藤 琴乃" userId="S::kotono_sato@jpfgojp.onmicrosoft.com::2230d9ee-5755-4738-bed6-b68085c1b120" providerId="AD" clId="Web-{CA35A955-ABEA-B0E8-2635-8214761A4276}" dt="2020-07-01T06:29:12.655" v="507" actId="20577"/>
        <pc:sldMkLst>
          <pc:docMk/>
          <pc:sldMk cId="3201539266" sldId="347"/>
        </pc:sldMkLst>
        <pc:spChg chg="mod">
          <ac:chgData name="佐藤 琴乃" userId="S::kotono_sato@jpfgojp.onmicrosoft.com::2230d9ee-5755-4738-bed6-b68085c1b120" providerId="AD" clId="Web-{CA35A955-ABEA-B0E8-2635-8214761A4276}" dt="2020-07-01T06:29:12.655" v="507" actId="20577"/>
          <ac:spMkLst>
            <pc:docMk/>
            <pc:sldMk cId="3201539266" sldId="34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26.863" v="151"/>
          <ac:spMkLst>
            <pc:docMk/>
            <pc:sldMk cId="3201539266" sldId="347"/>
            <ac:spMk id="14" creationId="{FC15D5DD-06FA-48FA-8357-686CC1AF1A3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27.910" v="152"/>
          <ac:spMkLst>
            <pc:docMk/>
            <pc:sldMk cId="3201539266" sldId="347"/>
            <ac:spMk id="16" creationId="{FB81D78E-AD93-48B9-9E6E-2C488B764B40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28.426" v="153"/>
          <ac:spMkLst>
            <pc:docMk/>
            <pc:sldMk cId="3201539266" sldId="347"/>
            <ac:spMk id="18" creationId="{4C71C9F6-CE53-4CFB-A37C-7DCFCCA55BD3}"/>
          </ac:spMkLst>
        </pc:spChg>
        <pc:spChg chg="del">
          <ac:chgData name="佐藤 琴乃" userId="S::kotono_sato@jpfgojp.onmicrosoft.com::2230d9ee-5755-4738-bed6-b68085c1b120" providerId="AD" clId="Web-{CA35A955-ABEA-B0E8-2635-8214761A4276}" dt="2020-07-01T06:02:29.129" v="154"/>
          <ac:spMkLst>
            <pc:docMk/>
            <pc:sldMk cId="3201539266" sldId="347"/>
            <ac:spMk id="20" creationId="{EC22D5A1-9A98-43C9-8921-F6AB4094BB4A}"/>
          </ac:spMkLst>
        </pc:spChg>
      </pc:sldChg>
    </pc:docChg>
  </pc:docChgLst>
  <pc:docChgLst>
    <pc:chgData name="内田 陽子" userId="S::yoko_uchida@jpfgojp.onmicrosoft.com::3ba88787-b8da-4fc8-a417-83f627a88c5e" providerId="AD" clId="Web-{870D779E-DC18-86DB-34DD-DDEDCF0CBD51}"/>
    <pc:docChg chg="addSld delSld modSld sldOrd">
      <pc:chgData name="内田 陽子" userId="S::yoko_uchida@jpfgojp.onmicrosoft.com::3ba88787-b8da-4fc8-a417-83f627a88c5e" providerId="AD" clId="Web-{870D779E-DC18-86DB-34DD-DDEDCF0CBD51}" dt="2020-05-21T13:28:29.798" v="913"/>
      <pc:docMkLst>
        <pc:docMk/>
      </pc:docMkLst>
      <pc:sldChg chg="addSp delSp modSp ord addAnim delAnim">
        <pc:chgData name="内田 陽子" userId="S::yoko_uchida@jpfgojp.onmicrosoft.com::3ba88787-b8da-4fc8-a417-83f627a88c5e" providerId="AD" clId="Web-{870D779E-DC18-86DB-34DD-DDEDCF0CBD51}" dt="2020-05-21T13:27:43.798" v="886" actId="20577"/>
        <pc:sldMkLst>
          <pc:docMk/>
          <pc:sldMk cId="651614623" sldId="275"/>
        </pc:sldMkLst>
        <pc:spChg chg="del">
          <ac:chgData name="内田 陽子" userId="S::yoko_uchida@jpfgojp.onmicrosoft.com::3ba88787-b8da-4fc8-a417-83f627a88c5e" providerId="AD" clId="Web-{870D779E-DC18-86DB-34DD-DDEDCF0CBD51}" dt="2020-05-21T13:19:58.467" v="642"/>
          <ac:spMkLst>
            <pc:docMk/>
            <pc:sldMk cId="65161462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25:28.109" v="794" actId="1076"/>
          <ac:spMkLst>
            <pc:docMk/>
            <pc:sldMk cId="651614623" sldId="275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870D779E-DC18-86DB-34DD-DDEDCF0CBD51}" dt="2020-05-21T13:20:53.514" v="649"/>
          <ac:spMkLst>
            <pc:docMk/>
            <pc:sldMk cId="651614623" sldId="275"/>
            <ac:spMk id="6" creationId="{B6D201FC-BF44-4934-B680-74DDD0D95225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3:19:58.373" v="641"/>
          <ac:spMkLst>
            <pc:docMk/>
            <pc:sldMk cId="651614623" sldId="275"/>
            <ac:spMk id="8" creationId="{A4E22D81-7707-4609-93A7-B39CC58AA0AE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6:23.531" v="804" actId="20577"/>
          <ac:spMkLst>
            <pc:docMk/>
            <pc:sldMk cId="651614623" sldId="275"/>
            <ac:spMk id="10" creationId="{0E629308-EEC4-4EA4-8DDD-F97B0F0B1BDB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6:28.656" v="805" actId="1076"/>
          <ac:spMkLst>
            <pc:docMk/>
            <pc:sldMk cId="651614623" sldId="275"/>
            <ac:spMk id="12" creationId="{802BBDF9-1824-4CE0-B70A-E1F5EBA801E0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6:41.969" v="818" actId="20577"/>
          <ac:spMkLst>
            <pc:docMk/>
            <pc:sldMk cId="651614623" sldId="275"/>
            <ac:spMk id="14" creationId="{FC15D5DD-06FA-48FA-8357-686CC1AF1A30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7:10.626" v="834" actId="20577"/>
          <ac:spMkLst>
            <pc:docMk/>
            <pc:sldMk cId="651614623" sldId="275"/>
            <ac:spMk id="16" creationId="{FB81D78E-AD93-48B9-9E6E-2C488B764B40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7:28.938" v="863" actId="20577"/>
          <ac:spMkLst>
            <pc:docMk/>
            <pc:sldMk cId="651614623" sldId="275"/>
            <ac:spMk id="18" creationId="{4C71C9F6-CE53-4CFB-A37C-7DCFCCA55BD3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7:43.798" v="886" actId="20577"/>
          <ac:spMkLst>
            <pc:docMk/>
            <pc:sldMk cId="651614623" sldId="275"/>
            <ac:spMk id="20" creationId="{EC22D5A1-9A98-43C9-8921-F6AB4094BB4A}"/>
          </ac:spMkLst>
        </pc:spChg>
        <pc:picChg chg="del">
          <ac:chgData name="内田 陽子" userId="S::yoko_uchida@jpfgojp.onmicrosoft.com::3ba88787-b8da-4fc8-a417-83f627a88c5e" providerId="AD" clId="Web-{870D779E-DC18-86DB-34DD-DDEDCF0CBD51}" dt="2020-05-21T13:19:58.373" v="640"/>
          <ac:picMkLst>
            <pc:docMk/>
            <pc:sldMk cId="651614623" sldId="275"/>
            <ac:picMk id="5" creationId="{EFED17B2-A8CD-4784-8FCD-BA6287F8BFBF}"/>
          </ac:picMkLst>
        </pc:picChg>
        <pc:picChg chg="del">
          <ac:chgData name="内田 陽子" userId="S::yoko_uchida@jpfgojp.onmicrosoft.com::3ba88787-b8da-4fc8-a417-83f627a88c5e" providerId="AD" clId="Web-{870D779E-DC18-86DB-34DD-DDEDCF0CBD51}" dt="2020-05-21T13:20:56.030" v="650"/>
          <ac:picMkLst>
            <pc:docMk/>
            <pc:sldMk cId="651614623" sldId="275"/>
            <ac:picMk id="7" creationId="{00000000-0000-0000-0000-000000000000}"/>
          </ac:picMkLst>
        </pc:picChg>
        <pc:picChg chg="add">
          <ac:chgData name="内田 陽子" userId="S::yoko_uchida@jpfgojp.onmicrosoft.com::3ba88787-b8da-4fc8-a417-83f627a88c5e" providerId="AD" clId="Web-{870D779E-DC18-86DB-34DD-DDEDCF0CBD51}" dt="2020-05-21T13:21:02.827" v="651"/>
          <ac:picMkLst>
            <pc:docMk/>
            <pc:sldMk cId="651614623" sldId="275"/>
            <ac:picMk id="22" creationId="{A07B1ED1-EE9C-40FA-812E-8BF9E850169C}"/>
          </ac:picMkLst>
        </pc:picChg>
      </pc:sldChg>
      <pc:sldChg chg="del">
        <pc:chgData name="内田 陽子" userId="S::yoko_uchida@jpfgojp.onmicrosoft.com::3ba88787-b8da-4fc8-a417-83f627a88c5e" providerId="AD" clId="Web-{870D779E-DC18-86DB-34DD-DDEDCF0CBD51}" dt="2020-05-21T13:12:16.479" v="527"/>
        <pc:sldMkLst>
          <pc:docMk/>
          <pc:sldMk cId="1231595774" sldId="279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13"/>
        <pc:sldMkLst>
          <pc:docMk/>
          <pc:sldMk cId="575752094" sldId="280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12"/>
        <pc:sldMkLst>
          <pc:docMk/>
          <pc:sldMk cId="1621167903" sldId="281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8"/>
        <pc:sldMkLst>
          <pc:docMk/>
          <pc:sldMk cId="394701882" sldId="282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11"/>
        <pc:sldMkLst>
          <pc:docMk/>
          <pc:sldMk cId="840893198" sldId="284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10"/>
        <pc:sldMkLst>
          <pc:docMk/>
          <pc:sldMk cId="1017873336" sldId="286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09"/>
        <pc:sldMkLst>
          <pc:docMk/>
          <pc:sldMk cId="2451489004" sldId="287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7"/>
        <pc:sldMkLst>
          <pc:docMk/>
          <pc:sldMk cId="2603153985" sldId="288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5"/>
        <pc:sldMkLst>
          <pc:docMk/>
          <pc:sldMk cId="362275178" sldId="290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4"/>
        <pc:sldMkLst>
          <pc:docMk/>
          <pc:sldMk cId="808235280" sldId="291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3"/>
        <pc:sldMkLst>
          <pc:docMk/>
          <pc:sldMk cId="89852987" sldId="292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2"/>
        <pc:sldMkLst>
          <pc:docMk/>
          <pc:sldMk cId="2915071554" sldId="293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1"/>
        <pc:sldMkLst>
          <pc:docMk/>
          <pc:sldMk cId="1323552019" sldId="294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0"/>
        <pc:sldMkLst>
          <pc:docMk/>
          <pc:sldMk cId="613308006" sldId="295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9"/>
        <pc:sldMkLst>
          <pc:docMk/>
          <pc:sldMk cId="1540538403" sldId="296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8"/>
        <pc:sldMkLst>
          <pc:docMk/>
          <pc:sldMk cId="2026482942" sldId="297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7"/>
        <pc:sldMkLst>
          <pc:docMk/>
          <pc:sldMk cId="2457236950" sldId="298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6"/>
        <pc:sldMkLst>
          <pc:docMk/>
          <pc:sldMk cId="1554173210" sldId="299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5"/>
        <pc:sldMkLst>
          <pc:docMk/>
          <pc:sldMk cId="408909374" sldId="300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51" v="889"/>
        <pc:sldMkLst>
          <pc:docMk/>
          <pc:sldMk cId="762137293" sldId="301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4"/>
        <pc:sldMkLst>
          <pc:docMk/>
          <pc:sldMk cId="2658879333" sldId="302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3"/>
        <pc:sldMkLst>
          <pc:docMk/>
          <pc:sldMk cId="1603476402" sldId="304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2"/>
        <pc:sldMkLst>
          <pc:docMk/>
          <pc:sldMk cId="3236348882" sldId="305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1"/>
        <pc:sldMkLst>
          <pc:docMk/>
          <pc:sldMk cId="352571729" sldId="306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51" v="890"/>
        <pc:sldMkLst>
          <pc:docMk/>
          <pc:sldMk cId="3236315038" sldId="307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6"/>
        <pc:sldMkLst>
          <pc:docMk/>
          <pc:sldMk cId="1018987864" sldId="310"/>
        </pc:sldMkLst>
      </pc:sldChg>
      <pc:sldChg chg="addSp delSp modSp addAnim delAnim">
        <pc:chgData name="内田 陽子" userId="S::yoko_uchida@jpfgojp.onmicrosoft.com::3ba88787-b8da-4fc8-a417-83f627a88c5e" providerId="AD" clId="Web-{870D779E-DC18-86DB-34DD-DDEDCF0CBD51}" dt="2020-05-21T12:54:14.237" v="153" actId="20577"/>
        <pc:sldMkLst>
          <pc:docMk/>
          <pc:sldMk cId="2850498870" sldId="328"/>
        </pc:sldMkLst>
        <pc:spChg chg="del mod">
          <ac:chgData name="内田 陽子" userId="S::yoko_uchida@jpfgojp.onmicrosoft.com::3ba88787-b8da-4fc8-a417-83f627a88c5e" providerId="AD" clId="Web-{870D779E-DC18-86DB-34DD-DDEDCF0CBD51}" dt="2020-05-21T12:51:53.440" v="78"/>
          <ac:spMkLst>
            <pc:docMk/>
            <pc:sldMk cId="2850498870" sldId="3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2:51:10.689" v="76" actId="20577"/>
          <ac:spMkLst>
            <pc:docMk/>
            <pc:sldMk cId="2850498870" sldId="328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870D779E-DC18-86DB-34DD-DDEDCF0CBD51}" dt="2020-05-21T12:52:00.549" v="79"/>
          <ac:spMkLst>
            <pc:docMk/>
            <pc:sldMk cId="2850498870" sldId="328"/>
            <ac:spMk id="5" creationId="{76AE04D2-1AC8-425D-948B-D8E6FF06EA1E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2:52:22.065" v="90"/>
          <ac:spMkLst>
            <pc:docMk/>
            <pc:sldMk cId="2850498870" sldId="328"/>
            <ac:spMk id="7" creationId="{1AF68CEC-B70C-4DFA-9973-E5B8A12ED17D}"/>
          </ac:spMkLst>
        </pc:spChg>
        <pc:spChg chg="add mod ord">
          <ac:chgData name="内田 陽子" userId="S::yoko_uchida@jpfgojp.onmicrosoft.com::3ba88787-b8da-4fc8-a417-83f627a88c5e" providerId="AD" clId="Web-{870D779E-DC18-86DB-34DD-DDEDCF0CBD51}" dt="2020-05-21T12:53:30.175" v="108" actId="20577"/>
          <ac:spMkLst>
            <pc:docMk/>
            <pc:sldMk cId="2850498870" sldId="328"/>
            <ac:spMk id="9" creationId="{CCAF3ECD-FB65-4EAC-951A-B7C8444F6C76}"/>
          </ac:spMkLst>
        </pc:spChg>
        <pc:spChg chg="add">
          <ac:chgData name="内田 陽子" userId="S::yoko_uchida@jpfgojp.onmicrosoft.com::3ba88787-b8da-4fc8-a417-83f627a88c5e" providerId="AD" clId="Web-{870D779E-DC18-86DB-34DD-DDEDCF0CBD51}" dt="2020-05-21T12:52:02.221" v="81"/>
          <ac:spMkLst>
            <pc:docMk/>
            <pc:sldMk cId="2850498870" sldId="328"/>
            <ac:spMk id="11" creationId="{9A9E5B63-4F2C-43CE-913D-A58A0C5C923F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2:53:38.331" v="109" actId="20577"/>
          <ac:spMkLst>
            <pc:docMk/>
            <pc:sldMk cId="2850498870" sldId="328"/>
            <ac:spMk id="13" creationId="{50496D9C-E56B-4816-9877-4654B33FFD5E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2:53:51.612" v="121" actId="20577"/>
          <ac:spMkLst>
            <pc:docMk/>
            <pc:sldMk cId="2850498870" sldId="328"/>
            <ac:spMk id="15" creationId="{FF87B7CD-D5D4-45AF-9115-D47075C585F2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2:54:00.956" v="132" actId="20577"/>
          <ac:spMkLst>
            <pc:docMk/>
            <pc:sldMk cId="2850498870" sldId="328"/>
            <ac:spMk id="17" creationId="{B9B6FDE8-1AD1-47D2-9121-FEB63E6D2ACF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2:54:14.237" v="153" actId="20577"/>
          <ac:spMkLst>
            <pc:docMk/>
            <pc:sldMk cId="2850498870" sldId="328"/>
            <ac:spMk id="19" creationId="{FF6D4F25-6F9C-4882-BF14-D6EFBEBFF88B}"/>
          </ac:spMkLst>
        </pc:spChg>
      </pc:sldChg>
      <pc:sldChg chg="addSp delSp modSp add ord replId addAnim delAnim">
        <pc:chgData name="内田 陽子" userId="S::yoko_uchida@jpfgojp.onmicrosoft.com::3ba88787-b8da-4fc8-a417-83f627a88c5e" providerId="AD" clId="Web-{870D779E-DC18-86DB-34DD-DDEDCF0CBD51}" dt="2020-05-21T12:57:05.410" v="209" actId="1076"/>
        <pc:sldMkLst>
          <pc:docMk/>
          <pc:sldMk cId="1680175130" sldId="329"/>
        </pc:sldMkLst>
        <pc:spChg chg="del">
          <ac:chgData name="内田 陽子" userId="S::yoko_uchida@jpfgojp.onmicrosoft.com::3ba88787-b8da-4fc8-a417-83f627a88c5e" providerId="AD" clId="Web-{870D779E-DC18-86DB-34DD-DDEDCF0CBD51}" dt="2020-05-21T12:56:15.316" v="193"/>
          <ac:spMkLst>
            <pc:docMk/>
            <pc:sldMk cId="1680175130" sldId="32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2:57:00.160" v="208" actId="20577"/>
          <ac:spMkLst>
            <pc:docMk/>
            <pc:sldMk cId="1680175130" sldId="329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870D779E-DC18-86DB-34DD-DDEDCF0CBD51}" dt="2020-05-21T12:57:05.410" v="209" actId="1076"/>
          <ac:spMkLst>
            <pc:docMk/>
            <pc:sldMk cId="1680175130" sldId="32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2:56:03.722" v="189" actId="20577"/>
          <ac:spMkLst>
            <pc:docMk/>
            <pc:sldMk cId="1680175130" sldId="329"/>
            <ac:spMk id="9" creationId="{608F28D0-8675-453F-BF66-6A3924482D27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2:56:15.316" v="192"/>
          <ac:spMkLst>
            <pc:docMk/>
            <pc:sldMk cId="1680175130" sldId="329"/>
            <ac:spMk id="12" creationId="{8B477F0F-3CA2-480C-8718-48B1E673D4BF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2:56:15.316" v="191"/>
          <ac:spMkLst>
            <pc:docMk/>
            <pc:sldMk cId="1680175130" sldId="329"/>
            <ac:spMk id="13" creationId="{13D74A20-8D6A-44E8-8B59-7E256A253E5A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2:56:15.316" v="190"/>
          <ac:spMkLst>
            <pc:docMk/>
            <pc:sldMk cId="1680175130" sldId="329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870D779E-DC18-86DB-34DD-DDEDCF0CBD51}" dt="2020-05-21T13:06:59.960" v="441"/>
        <pc:sldMkLst>
          <pc:docMk/>
          <pc:sldMk cId="1085303179" sldId="330"/>
        </pc:sldMkLst>
        <pc:spChg chg="mod">
          <ac:chgData name="内田 陽子" userId="S::yoko_uchida@jpfgojp.onmicrosoft.com::3ba88787-b8da-4fc8-a417-83f627a88c5e" providerId="AD" clId="Web-{870D779E-DC18-86DB-34DD-DDEDCF0CBD51}" dt="2020-05-21T13:06:59.663" v="440" actId="20577"/>
          <ac:spMkLst>
            <pc:docMk/>
            <pc:sldMk cId="1085303179" sldId="3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08.131" v="341" actId="20577"/>
          <ac:spMkLst>
            <pc:docMk/>
            <pc:sldMk cId="1085303179" sldId="330"/>
            <ac:spMk id="9" creationId="{CCAF3ECD-FB65-4EAC-951A-B7C8444F6C76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42.788" v="374" actId="20577"/>
          <ac:spMkLst>
            <pc:docMk/>
            <pc:sldMk cId="1085303179" sldId="330"/>
            <ac:spMk id="13" creationId="{50496D9C-E56B-4816-9877-4654B33FFD5E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31.147" v="358" actId="20577"/>
          <ac:spMkLst>
            <pc:docMk/>
            <pc:sldMk cId="1085303179" sldId="330"/>
            <ac:spMk id="15" creationId="{FF87B7CD-D5D4-45AF-9115-D47075C585F2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36.991" v="363" actId="20577"/>
          <ac:spMkLst>
            <pc:docMk/>
            <pc:sldMk cId="1085303179" sldId="330"/>
            <ac:spMk id="17" creationId="{B9B6FDE8-1AD1-47D2-9121-FEB63E6D2ACF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12.115" v="342" actId="20577"/>
          <ac:spMkLst>
            <pc:docMk/>
            <pc:sldMk cId="1085303179" sldId="330"/>
            <ac:spMk id="19" creationId="{FF6D4F25-6F9C-4882-BF14-D6EFBEBFF88B}"/>
          </ac:spMkLst>
        </pc:spChg>
      </pc:sldChg>
      <pc:sldChg chg="modSp add replId">
        <pc:chgData name="内田 陽子" userId="S::yoko_uchida@jpfgojp.onmicrosoft.com::3ba88787-b8da-4fc8-a417-83f627a88c5e" providerId="AD" clId="Web-{870D779E-DC18-86DB-34DD-DDEDCF0CBD51}" dt="2020-05-21T13:07:55.962" v="454" actId="20577"/>
        <pc:sldMkLst>
          <pc:docMk/>
          <pc:sldMk cId="3187758854" sldId="331"/>
        </pc:sldMkLst>
        <pc:spChg chg="mod">
          <ac:chgData name="内田 陽子" userId="S::yoko_uchida@jpfgojp.onmicrosoft.com::3ba88787-b8da-4fc8-a417-83f627a88c5e" providerId="AD" clId="Web-{870D779E-DC18-86DB-34DD-DDEDCF0CBD51}" dt="2020-05-21T13:07:55.962" v="454" actId="20577"/>
          <ac:spMkLst>
            <pc:docMk/>
            <pc:sldMk cId="3187758854" sldId="33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7:18.570" v="444" actId="20577"/>
          <ac:spMkLst>
            <pc:docMk/>
            <pc:sldMk cId="3187758854" sldId="331"/>
            <ac:spMk id="9" creationId="{608F28D0-8675-453F-BF66-6A3924482D27}"/>
          </ac:spMkLst>
        </pc:spChg>
      </pc:sldChg>
      <pc:sldChg chg="modSp add replId">
        <pc:chgData name="内田 陽子" userId="S::yoko_uchida@jpfgojp.onmicrosoft.com::3ba88787-b8da-4fc8-a417-83f627a88c5e" providerId="AD" clId="Web-{870D779E-DC18-86DB-34DD-DDEDCF0CBD51}" dt="2020-05-21T13:10:54.556" v="526" actId="20577"/>
        <pc:sldMkLst>
          <pc:docMk/>
          <pc:sldMk cId="3574375120" sldId="332"/>
        </pc:sldMkLst>
        <pc:spChg chg="mod">
          <ac:chgData name="内田 陽子" userId="S::yoko_uchida@jpfgojp.onmicrosoft.com::3ba88787-b8da-4fc8-a417-83f627a88c5e" providerId="AD" clId="Web-{870D779E-DC18-86DB-34DD-DDEDCF0CBD51}" dt="2020-05-21T13:10:54.556" v="526" actId="20577"/>
          <ac:spMkLst>
            <pc:docMk/>
            <pc:sldMk cId="3574375120" sldId="3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10:23.509" v="515" actId="20577"/>
          <ac:spMkLst>
            <pc:docMk/>
            <pc:sldMk cId="3574375120" sldId="332"/>
            <ac:spMk id="9" creationId="{608F28D0-8675-453F-BF66-6A3924482D27}"/>
          </ac:spMkLst>
        </pc:spChg>
      </pc:sldChg>
      <pc:sldChg chg="addSp delSp modSp add del replId">
        <pc:chgData name="内田 陽子" userId="S::yoko_uchida@jpfgojp.onmicrosoft.com::3ba88787-b8da-4fc8-a417-83f627a88c5e" providerId="AD" clId="Web-{870D779E-DC18-86DB-34DD-DDEDCF0CBD51}" dt="2020-05-21T13:22:32.030" v="676" actId="1076"/>
        <pc:sldMkLst>
          <pc:docMk/>
          <pc:sldMk cId="2632296767" sldId="333"/>
        </pc:sldMkLst>
        <pc:spChg chg="mod">
          <ac:chgData name="内田 陽子" userId="S::yoko_uchida@jpfgojp.onmicrosoft.com::3ba88787-b8da-4fc8-a417-83f627a88c5e" providerId="AD" clId="Web-{870D779E-DC18-86DB-34DD-DDEDCF0CBD51}" dt="2020-05-21T13:18:44.357" v="632" actId="20577"/>
          <ac:spMkLst>
            <pc:docMk/>
            <pc:sldMk cId="2632296767" sldId="33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22:32.030" v="676" actId="1076"/>
          <ac:spMkLst>
            <pc:docMk/>
            <pc:sldMk cId="2632296767" sldId="333"/>
            <ac:spMk id="8" creationId="{A4E22D81-7707-4609-93A7-B39CC58AA0AE}"/>
          </ac:spMkLst>
        </pc:spChg>
        <pc:picChg chg="add mod ord">
          <ac:chgData name="内田 陽子" userId="S::yoko_uchida@jpfgojp.onmicrosoft.com::3ba88787-b8da-4fc8-a417-83f627a88c5e" providerId="AD" clId="Web-{870D779E-DC18-86DB-34DD-DDEDCF0CBD51}" dt="2020-05-21T13:19:36.232" v="638"/>
          <ac:picMkLst>
            <pc:docMk/>
            <pc:sldMk cId="2632296767" sldId="333"/>
            <ac:picMk id="2" creationId="{5434ACCB-7DD1-48C5-97CD-20018AC8984A}"/>
          </ac:picMkLst>
        </pc:picChg>
        <pc:picChg chg="del">
          <ac:chgData name="内田 陽子" userId="S::yoko_uchida@jpfgojp.onmicrosoft.com::3ba88787-b8da-4fc8-a417-83f627a88c5e" providerId="AD" clId="Web-{870D779E-DC18-86DB-34DD-DDEDCF0CBD51}" dt="2020-05-21T13:19:38.076" v="639"/>
          <ac:picMkLst>
            <pc:docMk/>
            <pc:sldMk cId="2632296767" sldId="333"/>
            <ac:picMk id="5" creationId="{EFED17B2-A8CD-4784-8FCD-BA6287F8BFBF}"/>
          </ac:picMkLst>
        </pc:picChg>
      </pc:sldChg>
      <pc:sldChg chg="add replId">
        <pc:chgData name="内田 陽子" userId="S::yoko_uchida@jpfgojp.onmicrosoft.com::3ba88787-b8da-4fc8-a417-83f627a88c5e" providerId="AD" clId="Web-{870D779E-DC18-86DB-34DD-DDEDCF0CBD51}" dt="2020-05-21T13:24:05.140" v="752"/>
        <pc:sldMkLst>
          <pc:docMk/>
          <pc:sldMk cId="4065466023" sldId="334"/>
        </pc:sldMkLst>
      </pc:sldChg>
    </pc:docChg>
  </pc:docChgLst>
  <pc:docChgLst>
    <pc:chgData name="内田 陽子" userId="S::yoko_uchida@jpfgojp.onmicrosoft.com::3ba88787-b8da-4fc8-a417-83f627a88c5e" providerId="AD" clId="Web-{7889FD7C-F1EA-60E4-FE4E-5ED6F749C19F}"/>
    <pc:docChg chg="modSld">
      <pc:chgData name="内田 陽子" userId="S::yoko_uchida@jpfgojp.onmicrosoft.com::3ba88787-b8da-4fc8-a417-83f627a88c5e" providerId="AD" clId="Web-{7889FD7C-F1EA-60E4-FE4E-5ED6F749C19F}" dt="2020-06-11T12:21:26.685" v="0" actId="20577"/>
      <pc:docMkLst>
        <pc:docMk/>
      </pc:docMkLst>
      <pc:sldChg chg="modSp">
        <pc:chgData name="内田 陽子" userId="S::yoko_uchida@jpfgojp.onmicrosoft.com::3ba88787-b8da-4fc8-a417-83f627a88c5e" providerId="AD" clId="Web-{7889FD7C-F1EA-60E4-FE4E-5ED6F749C19F}" dt="2020-06-11T12:21:26.685" v="0" actId="20577"/>
        <pc:sldMkLst>
          <pc:docMk/>
          <pc:sldMk cId="2940447080" sldId="342"/>
        </pc:sldMkLst>
        <pc:spChg chg="mod">
          <ac:chgData name="内田 陽子" userId="S::yoko_uchida@jpfgojp.onmicrosoft.com::3ba88787-b8da-4fc8-a417-83f627a88c5e" providerId="AD" clId="Web-{7889FD7C-F1EA-60E4-FE4E-5ED6F749C19F}" dt="2020-06-11T12:21:26.685" v="0" actId="20577"/>
          <ac:spMkLst>
            <pc:docMk/>
            <pc:sldMk cId="2940447080" sldId="342"/>
            <ac:spMk id="4" creationId="{00000000-0000-0000-0000-000000000000}"/>
          </ac:spMkLst>
        </pc:spChg>
      </pc:sldChg>
    </pc:docChg>
  </pc:docChgLst>
  <pc:docChgLst>
    <pc:chgData name="佐藤 琴乃" userId="S::kotono_sato@jpfgojp.onmicrosoft.com::2230d9ee-5755-4738-bed6-b68085c1b120" providerId="AD" clId="Web-{7BAE6AF4-DAB5-A54F-E983-9E57F707170D}"/>
    <pc:docChg chg="addSld delSld">
      <pc:chgData name="佐藤 琴乃" userId="S::kotono_sato@jpfgojp.onmicrosoft.com::2230d9ee-5755-4738-bed6-b68085c1b120" providerId="AD" clId="Web-{7BAE6AF4-DAB5-A54F-E983-9E57F707170D}" dt="2020-07-17T01:24:42.911" v="3"/>
      <pc:docMkLst>
        <pc:docMk/>
      </pc:docMkLst>
      <pc:sldChg chg="del">
        <pc:chgData name="佐藤 琴乃" userId="S::kotono_sato@jpfgojp.onmicrosoft.com::2230d9ee-5755-4738-bed6-b68085c1b120" providerId="AD" clId="Web-{7BAE6AF4-DAB5-A54F-E983-9E57F707170D}" dt="2020-07-17T01:24:42.911" v="3"/>
        <pc:sldMkLst>
          <pc:docMk/>
          <pc:sldMk cId="4159904078" sldId="308"/>
        </pc:sldMkLst>
      </pc:sldChg>
      <pc:sldChg chg="add del">
        <pc:chgData name="佐藤 琴乃" userId="S::kotono_sato@jpfgojp.onmicrosoft.com::2230d9ee-5755-4738-bed6-b68085c1b120" providerId="AD" clId="Web-{7BAE6AF4-DAB5-A54F-E983-9E57F707170D}" dt="2020-07-17T01:24:39.739" v="2"/>
        <pc:sldMkLst>
          <pc:docMk/>
          <pc:sldMk cId="1260012284" sldId="348"/>
        </pc:sldMkLst>
      </pc:sldChg>
    </pc:docChg>
  </pc:docChgLst>
  <pc:docChgLst>
    <pc:chgData name="内田 陽子" userId="S::yoko_uchida@jpfgojp.onmicrosoft.com::3ba88787-b8da-4fc8-a417-83f627a88c5e" providerId="AD" clId="Web-{4DA69010-496A-08D3-36C4-2E30640B362E}"/>
    <pc:docChg chg="addSld modSld sldOrd">
      <pc:chgData name="内田 陽子" userId="S::yoko_uchida@jpfgojp.onmicrosoft.com::3ba88787-b8da-4fc8-a417-83f627a88c5e" providerId="AD" clId="Web-{4DA69010-496A-08D3-36C4-2E30640B362E}" dt="2020-05-22T09:23:44" v="1699" actId="1076"/>
      <pc:docMkLst>
        <pc:docMk/>
      </pc:docMkLst>
      <pc:sldChg chg="modSp">
        <pc:chgData name="内田 陽子" userId="S::yoko_uchida@jpfgojp.onmicrosoft.com::3ba88787-b8da-4fc8-a417-83f627a88c5e" providerId="AD" clId="Web-{4DA69010-496A-08D3-36C4-2E30640B362E}" dt="2020-05-22T09:07:26.912" v="1452" actId="20577"/>
        <pc:sldMkLst>
          <pc:docMk/>
          <pc:sldMk cId="3187758854" sldId="331"/>
        </pc:sldMkLst>
        <pc:spChg chg="mod">
          <ac:chgData name="内田 陽子" userId="S::yoko_uchida@jpfgojp.onmicrosoft.com::3ba88787-b8da-4fc8-a417-83f627a88c5e" providerId="AD" clId="Web-{4DA69010-496A-08D3-36C4-2E30640B362E}" dt="2020-05-22T09:07:26.912" v="1452" actId="20577"/>
          <ac:spMkLst>
            <pc:docMk/>
            <pc:sldMk cId="3187758854" sldId="331"/>
            <ac:spMk id="9" creationId="{608F28D0-8675-453F-BF66-6A3924482D27}"/>
          </ac:spMkLst>
        </pc:spChg>
      </pc:sldChg>
      <pc:sldChg chg="ord">
        <pc:chgData name="内田 陽子" userId="S::yoko_uchida@jpfgojp.onmicrosoft.com::3ba88787-b8da-4fc8-a417-83f627a88c5e" providerId="AD" clId="Web-{4DA69010-496A-08D3-36C4-2E30640B362E}" dt="2020-05-22T08:18:56.899" v="278"/>
        <pc:sldMkLst>
          <pc:docMk/>
          <pc:sldMk cId="3574375120" sldId="332"/>
        </pc:sldMkLst>
      </pc:sldChg>
      <pc:sldChg chg="modSp add replId">
        <pc:chgData name="内田 陽子" userId="S::yoko_uchida@jpfgojp.onmicrosoft.com::3ba88787-b8da-4fc8-a417-83f627a88c5e" providerId="AD" clId="Web-{4DA69010-496A-08D3-36C4-2E30640B362E}" dt="2020-05-22T08:15:19.541" v="199" actId="20577"/>
        <pc:sldMkLst>
          <pc:docMk/>
          <pc:sldMk cId="911675062" sldId="335"/>
        </pc:sldMkLst>
        <pc:spChg chg="mod">
          <ac:chgData name="内田 陽子" userId="S::yoko_uchida@jpfgojp.onmicrosoft.com::3ba88787-b8da-4fc8-a417-83f627a88c5e" providerId="AD" clId="Web-{4DA69010-496A-08D3-36C4-2E30640B362E}" dt="2020-05-22T08:11:17.777" v="44" actId="20577"/>
          <ac:spMkLst>
            <pc:docMk/>
            <pc:sldMk cId="911675062" sldId="3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3:20.089" v="57" actId="20577"/>
          <ac:spMkLst>
            <pc:docMk/>
            <pc:sldMk cId="911675062" sldId="335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3:50.729" v="62" actId="1076"/>
          <ac:spMkLst>
            <pc:docMk/>
            <pc:sldMk cId="911675062" sldId="335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4:25.918" v="109" actId="20577"/>
          <ac:spMkLst>
            <pc:docMk/>
            <pc:sldMk cId="911675062" sldId="335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4:44.120" v="149" actId="20577"/>
          <ac:spMkLst>
            <pc:docMk/>
            <pc:sldMk cId="911675062" sldId="335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4:57.729" v="172" actId="20577"/>
          <ac:spMkLst>
            <pc:docMk/>
            <pc:sldMk cId="911675062" sldId="335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5:19.541" v="199" actId="20577"/>
          <ac:spMkLst>
            <pc:docMk/>
            <pc:sldMk cId="911675062" sldId="335"/>
            <ac:spMk id="20" creationId="{EC22D5A1-9A98-43C9-8921-F6AB4094BB4A}"/>
          </ac:spMkLst>
        </pc:spChg>
      </pc:sldChg>
      <pc:sldChg chg="delSp modSp add ord replId">
        <pc:chgData name="内田 陽子" userId="S::yoko_uchida@jpfgojp.onmicrosoft.com::3ba88787-b8da-4fc8-a417-83f627a88c5e" providerId="AD" clId="Web-{4DA69010-496A-08D3-36C4-2E30640B362E}" dt="2020-05-22T09:06:54.459" v="1450" actId="20577"/>
        <pc:sldMkLst>
          <pc:docMk/>
          <pc:sldMk cId="2720953431" sldId="336"/>
        </pc:sldMkLst>
        <pc:spChg chg="mod">
          <ac:chgData name="内田 陽子" userId="S::yoko_uchida@jpfgojp.onmicrosoft.com::3ba88787-b8da-4fc8-a417-83f627a88c5e" providerId="AD" clId="Web-{4DA69010-496A-08D3-36C4-2E30640B362E}" dt="2020-05-22T09:06:54.459" v="1450" actId="20577"/>
          <ac:spMkLst>
            <pc:docMk/>
            <pc:sldMk cId="2720953431" sldId="3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1:17.274" v="336" actId="20577"/>
          <ac:spMkLst>
            <pc:docMk/>
            <pc:sldMk cId="2720953431" sldId="336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1:25.789" v="337" actId="1076"/>
          <ac:spMkLst>
            <pc:docMk/>
            <pc:sldMk cId="2720953431" sldId="336"/>
            <ac:spMk id="12" creationId="{802BBDF9-1824-4CE0-B70A-E1F5EBA801E0}"/>
          </ac:spMkLst>
        </pc:spChg>
        <pc:spChg chg="del mod">
          <ac:chgData name="内田 陽子" userId="S::yoko_uchida@jpfgojp.onmicrosoft.com::3ba88787-b8da-4fc8-a417-83f627a88c5e" providerId="AD" clId="Web-{4DA69010-496A-08D3-36C4-2E30640B362E}" dt="2020-05-22T08:21:37.617" v="341"/>
          <ac:spMkLst>
            <pc:docMk/>
            <pc:sldMk cId="2720953431" sldId="336"/>
            <ac:spMk id="14" creationId="{FC15D5DD-06FA-48FA-8357-686CC1AF1A30}"/>
          </ac:spMkLst>
        </pc:spChg>
        <pc:spChg chg="del mod">
          <ac:chgData name="内田 陽子" userId="S::yoko_uchida@jpfgojp.onmicrosoft.com::3ba88787-b8da-4fc8-a417-83f627a88c5e" providerId="AD" clId="Web-{4DA69010-496A-08D3-36C4-2E30640B362E}" dt="2020-05-22T08:21:37.602" v="340"/>
          <ac:spMkLst>
            <pc:docMk/>
            <pc:sldMk cId="2720953431" sldId="336"/>
            <ac:spMk id="16" creationId="{FB81D78E-AD93-48B9-9E6E-2C488B764B40}"/>
          </ac:spMkLst>
        </pc:spChg>
        <pc:spChg chg="del mod">
          <ac:chgData name="内田 陽子" userId="S::yoko_uchida@jpfgojp.onmicrosoft.com::3ba88787-b8da-4fc8-a417-83f627a88c5e" providerId="AD" clId="Web-{4DA69010-496A-08D3-36C4-2E30640B362E}" dt="2020-05-22T08:21:37.602" v="339"/>
          <ac:spMkLst>
            <pc:docMk/>
            <pc:sldMk cId="2720953431" sldId="336"/>
            <ac:spMk id="18" creationId="{4C71C9F6-CE53-4CFB-A37C-7DCFCCA55BD3}"/>
          </ac:spMkLst>
        </pc:spChg>
        <pc:spChg chg="del mod">
          <ac:chgData name="内田 陽子" userId="S::yoko_uchida@jpfgojp.onmicrosoft.com::3ba88787-b8da-4fc8-a417-83f627a88c5e" providerId="AD" clId="Web-{4DA69010-496A-08D3-36C4-2E30640B362E}" dt="2020-05-22T08:21:37.602" v="338"/>
          <ac:spMkLst>
            <pc:docMk/>
            <pc:sldMk cId="2720953431" sldId="336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9:07:12.006" v="1451" actId="20577"/>
        <pc:sldMkLst>
          <pc:docMk/>
          <pc:sldMk cId="352829321" sldId="337"/>
        </pc:sldMkLst>
        <pc:spChg chg="mod">
          <ac:chgData name="内田 陽子" userId="S::yoko_uchida@jpfgojp.onmicrosoft.com::3ba88787-b8da-4fc8-a417-83f627a88c5e" providerId="AD" clId="Web-{4DA69010-496A-08D3-36C4-2E30640B362E}" dt="2020-05-22T09:07:12.006" v="1451" actId="20577"/>
          <ac:spMkLst>
            <pc:docMk/>
            <pc:sldMk cId="352829321" sldId="337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8:26:22.428" v="486" actId="20577"/>
        <pc:sldMkLst>
          <pc:docMk/>
          <pc:sldMk cId="2596654872" sldId="338"/>
        </pc:sldMkLst>
        <pc:spChg chg="mod">
          <ac:chgData name="内田 陽子" userId="S::yoko_uchida@jpfgojp.onmicrosoft.com::3ba88787-b8da-4fc8-a417-83f627a88c5e" providerId="AD" clId="Web-{4DA69010-496A-08D3-36C4-2E30640B362E}" dt="2020-05-22T08:25:06.163" v="429" actId="20577"/>
          <ac:spMkLst>
            <pc:docMk/>
            <pc:sldMk cId="2596654872" sldId="33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5:51.131" v="440" actId="20577"/>
          <ac:spMkLst>
            <pc:docMk/>
            <pc:sldMk cId="2596654872" sldId="338"/>
            <ac:spMk id="9" creationId="{CCAF3ECD-FB65-4EAC-951A-B7C8444F6C76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6:03.100" v="458" actId="20577"/>
          <ac:spMkLst>
            <pc:docMk/>
            <pc:sldMk cId="2596654872" sldId="338"/>
            <ac:spMk id="13" creationId="{50496D9C-E56B-4816-9877-4654B33FFD5E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6:06.803" v="461" actId="20577"/>
          <ac:spMkLst>
            <pc:docMk/>
            <pc:sldMk cId="2596654872" sldId="338"/>
            <ac:spMk id="15" creationId="{FF87B7CD-D5D4-45AF-9115-D47075C585F2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6:17.365" v="477" actId="20577"/>
          <ac:spMkLst>
            <pc:docMk/>
            <pc:sldMk cId="2596654872" sldId="338"/>
            <ac:spMk id="17" creationId="{B9B6FDE8-1AD1-47D2-9121-FEB63E6D2ACF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6:22.428" v="486" actId="20577"/>
          <ac:spMkLst>
            <pc:docMk/>
            <pc:sldMk cId="2596654872" sldId="338"/>
            <ac:spMk id="19" creationId="{FF6D4F25-6F9C-4882-BF14-D6EFBEBFF88B}"/>
          </ac:spMkLst>
        </pc:spChg>
      </pc:sldChg>
      <pc:sldChg chg="modSp add replId">
        <pc:chgData name="内田 陽子" userId="S::yoko_uchida@jpfgojp.onmicrosoft.com::3ba88787-b8da-4fc8-a417-83f627a88c5e" providerId="AD" clId="Web-{4DA69010-496A-08D3-36C4-2E30640B362E}" dt="2020-05-22T08:31:22.082" v="625" actId="1076"/>
        <pc:sldMkLst>
          <pc:docMk/>
          <pc:sldMk cId="1651831854" sldId="339"/>
        </pc:sldMkLst>
        <pc:spChg chg="mod">
          <ac:chgData name="内田 陽子" userId="S::yoko_uchida@jpfgojp.onmicrosoft.com::3ba88787-b8da-4fc8-a417-83f627a88c5e" providerId="AD" clId="Web-{4DA69010-496A-08D3-36C4-2E30640B362E}" dt="2020-05-22T08:28:50.630" v="533" actId="20577"/>
          <ac:spMkLst>
            <pc:docMk/>
            <pc:sldMk cId="1651831854" sldId="3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0:56.004" v="581" actId="1076"/>
          <ac:spMkLst>
            <pc:docMk/>
            <pc:sldMk cId="1651831854" sldId="339"/>
            <ac:spMk id="9" creationId="{CCAF3ECD-FB65-4EAC-951A-B7C8444F6C76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1:22.082" v="625" actId="1076"/>
          <ac:spMkLst>
            <pc:docMk/>
            <pc:sldMk cId="1651831854" sldId="339"/>
            <ac:spMk id="11" creationId="{9A9E5B63-4F2C-43CE-913D-A58A0C5C923F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0:56.020" v="583" actId="1076"/>
          <ac:spMkLst>
            <pc:docMk/>
            <pc:sldMk cId="1651831854" sldId="339"/>
            <ac:spMk id="13" creationId="{50496D9C-E56B-4816-9877-4654B33FFD5E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0:56.020" v="584" actId="1076"/>
          <ac:spMkLst>
            <pc:docMk/>
            <pc:sldMk cId="1651831854" sldId="339"/>
            <ac:spMk id="15" creationId="{FF87B7CD-D5D4-45AF-9115-D47075C585F2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0:56.036" v="585" actId="1076"/>
          <ac:spMkLst>
            <pc:docMk/>
            <pc:sldMk cId="1651831854" sldId="339"/>
            <ac:spMk id="17" creationId="{B9B6FDE8-1AD1-47D2-9121-FEB63E6D2ACF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1:11.785" v="620" actId="20577"/>
          <ac:spMkLst>
            <pc:docMk/>
            <pc:sldMk cId="1651831854" sldId="339"/>
            <ac:spMk id="19" creationId="{FF6D4F25-6F9C-4882-BF14-D6EFBEBFF88B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9:06:10.913" v="1446" actId="20577"/>
        <pc:sldMkLst>
          <pc:docMk/>
          <pc:sldMk cId="4182817672" sldId="340"/>
        </pc:sldMkLst>
        <pc:spChg chg="mod">
          <ac:chgData name="内田 陽子" userId="S::yoko_uchida@jpfgojp.onmicrosoft.com::3ba88787-b8da-4fc8-a417-83f627a88c5e" providerId="AD" clId="Web-{4DA69010-496A-08D3-36C4-2E30640B362E}" dt="2020-05-22T09:06:10.913" v="1446" actId="20577"/>
          <ac:spMkLst>
            <pc:docMk/>
            <pc:sldMk cId="4182817672" sldId="3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3:51.191" v="674" actId="20577"/>
          <ac:spMkLst>
            <pc:docMk/>
            <pc:sldMk cId="4182817672" sldId="340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08.409" v="678" actId="1076"/>
          <ac:spMkLst>
            <pc:docMk/>
            <pc:sldMk cId="4182817672" sldId="340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12.940" v="685" actId="20577"/>
          <ac:spMkLst>
            <pc:docMk/>
            <pc:sldMk cId="4182817672" sldId="340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24.690" v="692" actId="20577"/>
          <ac:spMkLst>
            <pc:docMk/>
            <pc:sldMk cId="4182817672" sldId="340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27.550" v="699" actId="20577"/>
          <ac:spMkLst>
            <pc:docMk/>
            <pc:sldMk cId="4182817672" sldId="340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34.581" v="704" actId="20577"/>
          <ac:spMkLst>
            <pc:docMk/>
            <pc:sldMk cId="4182817672" sldId="340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8:43:41.828" v="908" actId="1076"/>
        <pc:sldMkLst>
          <pc:docMk/>
          <pc:sldMk cId="1190207218" sldId="341"/>
        </pc:sldMkLst>
        <pc:spChg chg="mod">
          <ac:chgData name="内田 陽子" userId="S::yoko_uchida@jpfgojp.onmicrosoft.com::3ba88787-b8da-4fc8-a417-83f627a88c5e" providerId="AD" clId="Web-{4DA69010-496A-08D3-36C4-2E30640B362E}" dt="2020-05-22T08:39:05.486" v="813" actId="1076"/>
          <ac:spMkLst>
            <pc:docMk/>
            <pc:sldMk cId="1190207218" sldId="3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9:55.829" v="826" actId="20577"/>
          <ac:spMkLst>
            <pc:docMk/>
            <pc:sldMk cId="1190207218" sldId="341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3:41.828" v="908" actId="1076"/>
          <ac:spMkLst>
            <pc:docMk/>
            <pc:sldMk cId="1190207218" sldId="341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0:25.610" v="841" actId="20577"/>
          <ac:spMkLst>
            <pc:docMk/>
            <pc:sldMk cId="1190207218" sldId="341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0:54.110" v="865" actId="20577"/>
          <ac:spMkLst>
            <pc:docMk/>
            <pc:sldMk cId="1190207218" sldId="341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1:26.719" v="881" actId="20577"/>
          <ac:spMkLst>
            <pc:docMk/>
            <pc:sldMk cId="1190207218" sldId="341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1:43.125" v="902" actId="20577"/>
          <ac:spMkLst>
            <pc:docMk/>
            <pc:sldMk cId="1190207218" sldId="341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8:54:21.620" v="1101" actId="1076"/>
        <pc:sldMkLst>
          <pc:docMk/>
          <pc:sldMk cId="2940447080" sldId="342"/>
        </pc:sldMkLst>
        <pc:spChg chg="mod">
          <ac:chgData name="内田 陽子" userId="S::yoko_uchida@jpfgojp.onmicrosoft.com::3ba88787-b8da-4fc8-a417-83f627a88c5e" providerId="AD" clId="Web-{4DA69010-496A-08D3-36C4-2E30640B362E}" dt="2020-05-22T08:49:08.950" v="961" actId="20577"/>
          <ac:spMkLst>
            <pc:docMk/>
            <pc:sldMk cId="2940447080" sldId="3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589" v="1096" actId="1076"/>
          <ac:spMkLst>
            <pc:docMk/>
            <pc:sldMk cId="2940447080" sldId="342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589" v="1097" actId="1076"/>
          <ac:spMkLst>
            <pc:docMk/>
            <pc:sldMk cId="2940447080" sldId="342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605" v="1098" actId="1076"/>
          <ac:spMkLst>
            <pc:docMk/>
            <pc:sldMk cId="2940447080" sldId="342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605" v="1099" actId="1076"/>
          <ac:spMkLst>
            <pc:docMk/>
            <pc:sldMk cId="2940447080" sldId="342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620" v="1100" actId="1076"/>
          <ac:spMkLst>
            <pc:docMk/>
            <pc:sldMk cId="2940447080" sldId="342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620" v="1101" actId="1076"/>
          <ac:spMkLst>
            <pc:docMk/>
            <pc:sldMk cId="2940447080" sldId="342"/>
            <ac:spMk id="20" creationId="{EC22D5A1-9A98-43C9-8921-F6AB4094BB4A}"/>
          </ac:spMkLst>
        </pc:spChg>
      </pc:sldChg>
      <pc:sldChg chg="modSp add replId">
        <pc:chgData name="内田 陽子" userId="S::yoko_uchida@jpfgojp.onmicrosoft.com::3ba88787-b8da-4fc8-a417-83f627a88c5e" providerId="AD" clId="Web-{4DA69010-496A-08D3-36C4-2E30640B362E}" dt="2020-05-22T08:56:40.041" v="1204" actId="1076"/>
        <pc:sldMkLst>
          <pc:docMk/>
          <pc:sldMk cId="3987163420" sldId="343"/>
        </pc:sldMkLst>
        <pc:spChg chg="mod">
          <ac:chgData name="内田 陽子" userId="S::yoko_uchida@jpfgojp.onmicrosoft.com::3ba88787-b8da-4fc8-a417-83f627a88c5e" providerId="AD" clId="Web-{4DA69010-496A-08D3-36C4-2E30640B362E}" dt="2020-05-22T08:53:56.839" v="1083" actId="20577"/>
          <ac:spMkLst>
            <pc:docMk/>
            <pc:sldMk cId="3987163420" sldId="3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5:05.792" v="1116" actId="20577"/>
          <ac:spMkLst>
            <pc:docMk/>
            <pc:sldMk cId="3987163420" sldId="343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6:40.041" v="1204" actId="1076"/>
          <ac:spMkLst>
            <pc:docMk/>
            <pc:sldMk cId="3987163420" sldId="343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5:22.026" v="1139" actId="20577"/>
          <ac:spMkLst>
            <pc:docMk/>
            <pc:sldMk cId="3987163420" sldId="343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5:48.354" v="1155" actId="20577"/>
          <ac:spMkLst>
            <pc:docMk/>
            <pc:sldMk cId="3987163420" sldId="343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6:08.182" v="1175" actId="20577"/>
          <ac:spMkLst>
            <pc:docMk/>
            <pc:sldMk cId="3987163420" sldId="343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6:26.604" v="1201" actId="20577"/>
          <ac:spMkLst>
            <pc:docMk/>
            <pc:sldMk cId="3987163420" sldId="343"/>
            <ac:spMk id="20" creationId="{EC22D5A1-9A98-43C9-8921-F6AB4094BB4A}"/>
          </ac:spMkLst>
        </pc:spChg>
      </pc:sldChg>
      <pc:sldChg chg="modSp add replId">
        <pc:chgData name="内田 陽子" userId="S::yoko_uchida@jpfgojp.onmicrosoft.com::3ba88787-b8da-4fc8-a417-83f627a88c5e" providerId="AD" clId="Web-{4DA69010-496A-08D3-36C4-2E30640B362E}" dt="2020-05-22T09:02:15.836" v="1324" actId="20577"/>
        <pc:sldMkLst>
          <pc:docMk/>
          <pc:sldMk cId="1102563492" sldId="344"/>
        </pc:sldMkLst>
        <pc:spChg chg="mod">
          <ac:chgData name="内田 陽子" userId="S::yoko_uchida@jpfgojp.onmicrosoft.com::3ba88787-b8da-4fc8-a417-83f627a88c5e" providerId="AD" clId="Web-{4DA69010-496A-08D3-36C4-2E30640B362E}" dt="2020-05-22T08:59:09.462" v="1233" actId="20577"/>
          <ac:spMkLst>
            <pc:docMk/>
            <pc:sldMk cId="1102563492" sldId="3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9:47.509" v="1248" actId="20577"/>
          <ac:spMkLst>
            <pc:docMk/>
            <pc:sldMk cId="1102563492" sldId="344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0:01.321" v="1249" actId="1076"/>
          <ac:spMkLst>
            <pc:docMk/>
            <pc:sldMk cId="1102563492" sldId="344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0:15.353" v="1266" actId="20577"/>
          <ac:spMkLst>
            <pc:docMk/>
            <pc:sldMk cId="1102563492" sldId="344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1:22.024" v="1285" actId="20577"/>
          <ac:spMkLst>
            <pc:docMk/>
            <pc:sldMk cId="1102563492" sldId="344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1:41.868" v="1303" actId="20577"/>
          <ac:spMkLst>
            <pc:docMk/>
            <pc:sldMk cId="1102563492" sldId="344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2:15.836" v="1324" actId="20577"/>
          <ac:spMkLst>
            <pc:docMk/>
            <pc:sldMk cId="1102563492" sldId="344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9:05:51.694" v="1445" actId="20577"/>
        <pc:sldMkLst>
          <pc:docMk/>
          <pc:sldMk cId="853061511" sldId="345"/>
        </pc:sldMkLst>
        <pc:spChg chg="mod">
          <ac:chgData name="内田 陽子" userId="S::yoko_uchida@jpfgojp.onmicrosoft.com::3ba88787-b8da-4fc8-a417-83f627a88c5e" providerId="AD" clId="Web-{4DA69010-496A-08D3-36C4-2E30640B362E}" dt="2020-05-22T09:05:51.694" v="1445" actId="20577"/>
          <ac:spMkLst>
            <pc:docMk/>
            <pc:sldMk cId="853061511" sldId="3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13.382" v="1384" actId="20577"/>
          <ac:spMkLst>
            <pc:docMk/>
            <pc:sldMk cId="853061511" sldId="345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57.444" v="1432" actId="1076"/>
          <ac:spMkLst>
            <pc:docMk/>
            <pc:sldMk cId="853061511" sldId="345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19.898" v="1395" actId="20577"/>
          <ac:spMkLst>
            <pc:docMk/>
            <pc:sldMk cId="853061511" sldId="345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32.288" v="1412" actId="20577"/>
          <ac:spMkLst>
            <pc:docMk/>
            <pc:sldMk cId="853061511" sldId="345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41.038" v="1419" actId="20577"/>
          <ac:spMkLst>
            <pc:docMk/>
            <pc:sldMk cId="853061511" sldId="345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49.288" v="1428" actId="20577"/>
          <ac:spMkLst>
            <pc:docMk/>
            <pc:sldMk cId="853061511" sldId="345"/>
            <ac:spMk id="20" creationId="{EC22D5A1-9A98-43C9-8921-F6AB4094BB4A}"/>
          </ac:spMkLst>
        </pc:spChg>
      </pc:sldChg>
      <pc:sldChg chg="modSp add replId">
        <pc:chgData name="内田 陽子" userId="S::yoko_uchida@jpfgojp.onmicrosoft.com::3ba88787-b8da-4fc8-a417-83f627a88c5e" providerId="AD" clId="Web-{4DA69010-496A-08D3-36C4-2E30640B362E}" dt="2020-05-22T09:10:15.724" v="1529" actId="1076"/>
        <pc:sldMkLst>
          <pc:docMk/>
          <pc:sldMk cId="817119826" sldId="346"/>
        </pc:sldMkLst>
        <pc:spChg chg="mod">
          <ac:chgData name="内田 陽子" userId="S::yoko_uchida@jpfgojp.onmicrosoft.com::3ba88787-b8da-4fc8-a417-83f627a88c5e" providerId="AD" clId="Web-{4DA69010-496A-08D3-36C4-2E30640B362E}" dt="2020-05-22T09:09:12.052" v="1476" actId="1076"/>
          <ac:spMkLst>
            <pc:docMk/>
            <pc:sldMk cId="817119826" sldId="3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9:28.849" v="1493" actId="20577"/>
          <ac:spMkLst>
            <pc:docMk/>
            <pc:sldMk cId="817119826" sldId="346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0:15.724" v="1529" actId="1076"/>
          <ac:spMkLst>
            <pc:docMk/>
            <pc:sldMk cId="817119826" sldId="346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9:37.005" v="1500" actId="20577"/>
          <ac:spMkLst>
            <pc:docMk/>
            <pc:sldMk cId="817119826" sldId="346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9:45.489" v="1511" actId="20577"/>
          <ac:spMkLst>
            <pc:docMk/>
            <pc:sldMk cId="817119826" sldId="346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9:54.255" v="1520" actId="20577"/>
          <ac:spMkLst>
            <pc:docMk/>
            <pc:sldMk cId="817119826" sldId="346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0:06.380" v="1525" actId="20577"/>
          <ac:spMkLst>
            <pc:docMk/>
            <pc:sldMk cId="817119826" sldId="346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9:23:44" v="1699" actId="1076"/>
        <pc:sldMkLst>
          <pc:docMk/>
          <pc:sldMk cId="3201539266" sldId="347"/>
        </pc:sldMkLst>
        <pc:spChg chg="mod">
          <ac:chgData name="内田 陽子" userId="S::yoko_uchida@jpfgojp.onmicrosoft.com::3ba88787-b8da-4fc8-a417-83f627a88c5e" providerId="AD" clId="Web-{4DA69010-496A-08D3-36C4-2E30640B362E}" dt="2020-05-22T09:23:44" v="1699" actId="1076"/>
          <ac:spMkLst>
            <pc:docMk/>
            <pc:sldMk cId="3201539266" sldId="3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3:22.988" v="1567" actId="20577"/>
          <ac:spMkLst>
            <pc:docMk/>
            <pc:sldMk cId="3201539266" sldId="347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4:15.394" v="1626" actId="1076"/>
          <ac:spMkLst>
            <pc:docMk/>
            <pc:sldMk cId="3201539266" sldId="347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4:15.394" v="1627" actId="1076"/>
          <ac:spMkLst>
            <pc:docMk/>
            <pc:sldMk cId="3201539266" sldId="347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4:15.410" v="1628" actId="1076"/>
          <ac:spMkLst>
            <pc:docMk/>
            <pc:sldMk cId="3201539266" sldId="347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4:15.410" v="1629" actId="1076"/>
          <ac:spMkLst>
            <pc:docMk/>
            <pc:sldMk cId="3201539266" sldId="347"/>
            <ac:spMk id="20" creationId="{EC22D5A1-9A98-43C9-8921-F6AB4094BB4A}"/>
          </ac:spMkLst>
        </pc:spChg>
      </pc:sldChg>
    </pc:docChg>
  </pc:docChgLst>
  <pc:docChgLst>
    <pc:chgData name="佐藤 琴乃" userId="S::kotono_sato@jpfgojp.onmicrosoft.com::2230d9ee-5755-4738-bed6-b68085c1b120" providerId="AD" clId="Web-{EF05E541-C018-6DE6-088D-8B7DA299C67B}"/>
    <pc:docChg chg="modSld">
      <pc:chgData name="佐藤 琴乃" userId="S::kotono_sato@jpfgojp.onmicrosoft.com::2230d9ee-5755-4738-bed6-b68085c1b120" providerId="AD" clId="Web-{EF05E541-C018-6DE6-088D-8B7DA299C67B}" dt="2020-07-17T08:33:29.711" v="47" actId="1076"/>
      <pc:docMkLst>
        <pc:docMk/>
      </pc:docMkLst>
      <pc:sldChg chg="modSp">
        <pc:chgData name="佐藤 琴乃" userId="S::kotono_sato@jpfgojp.onmicrosoft.com::2230d9ee-5755-4738-bed6-b68085c1b120" providerId="AD" clId="Web-{EF05E541-C018-6DE6-088D-8B7DA299C67B}" dt="2020-07-17T08:29:44.582" v="4" actId="14100"/>
        <pc:sldMkLst>
          <pc:docMk/>
          <pc:sldMk cId="2720290243" sldId="278"/>
        </pc:sldMkLst>
        <pc:spChg chg="mod">
          <ac:chgData name="佐藤 琴乃" userId="S::kotono_sato@jpfgojp.onmicrosoft.com::2230d9ee-5755-4738-bed6-b68085c1b120" providerId="AD" clId="Web-{EF05E541-C018-6DE6-088D-8B7DA299C67B}" dt="2020-07-17T08:29:44.582" v="4" actId="14100"/>
          <ac:spMkLst>
            <pc:docMk/>
            <pc:sldMk cId="2720290243" sldId="27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29:29.940" v="1"/>
        <pc:sldMkLst>
          <pc:docMk/>
          <pc:sldMk cId="3574261915" sldId="309"/>
        </pc:sldMkLst>
        <pc:spChg chg="mod">
          <ac:chgData name="佐藤 琴乃" userId="S::kotono_sato@jpfgojp.onmicrosoft.com::2230d9ee-5755-4738-bed6-b68085c1b120" providerId="AD" clId="Web-{EF05E541-C018-6DE6-088D-8B7DA299C67B}" dt="2020-07-17T08:29:29.940" v="1"/>
          <ac:spMkLst>
            <pc:docMk/>
            <pc:sldMk cId="3574261915" sldId="30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0:14.038" v="10"/>
        <pc:sldMkLst>
          <pc:docMk/>
          <pc:sldMk cId="1726999616" sldId="316"/>
        </pc:sldMkLst>
        <pc:spChg chg="mod">
          <ac:chgData name="佐藤 琴乃" userId="S::kotono_sato@jpfgojp.onmicrosoft.com::2230d9ee-5755-4738-bed6-b68085c1b120" providerId="AD" clId="Web-{EF05E541-C018-6DE6-088D-8B7DA299C67B}" dt="2020-07-17T08:30:14.038" v="10"/>
          <ac:spMkLst>
            <pc:docMk/>
            <pc:sldMk cId="1726999616" sldId="316"/>
            <ac:spMk id="9" creationId="{608F28D0-8675-453F-BF66-6A3924482D27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0:30.696" v="15" actId="1076"/>
        <pc:sldMkLst>
          <pc:docMk/>
          <pc:sldMk cId="3942340291" sldId="317"/>
        </pc:sldMkLst>
        <pc:spChg chg="mod">
          <ac:chgData name="佐藤 琴乃" userId="S::kotono_sato@jpfgojp.onmicrosoft.com::2230d9ee-5755-4738-bed6-b68085c1b120" providerId="AD" clId="Web-{EF05E541-C018-6DE6-088D-8B7DA299C67B}" dt="2020-07-17T08:30:30.696" v="15" actId="1076"/>
          <ac:spMkLst>
            <pc:docMk/>
            <pc:sldMk cId="3942340291" sldId="317"/>
            <ac:spMk id="9" creationId="{608F28D0-8675-453F-BF66-6A3924482D27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0:34.180" v="16"/>
        <pc:sldMkLst>
          <pc:docMk/>
          <pc:sldMk cId="2347285339" sldId="318"/>
        </pc:sldMkLst>
        <pc:spChg chg="mod">
          <ac:chgData name="佐藤 琴乃" userId="S::kotono_sato@jpfgojp.onmicrosoft.com::2230d9ee-5755-4738-bed6-b68085c1b120" providerId="AD" clId="Web-{EF05E541-C018-6DE6-088D-8B7DA299C67B}" dt="2020-07-17T08:30:34.180" v="16"/>
          <ac:spMkLst>
            <pc:docMk/>
            <pc:sldMk cId="2347285339" sldId="318"/>
            <ac:spMk id="9" creationId="{608F28D0-8675-453F-BF66-6A3924482D27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0:37.946" v="17" actId="20577"/>
        <pc:sldMkLst>
          <pc:docMk/>
          <pc:sldMk cId="10793593" sldId="319"/>
        </pc:sldMkLst>
        <pc:spChg chg="mod">
          <ac:chgData name="佐藤 琴乃" userId="S::kotono_sato@jpfgojp.onmicrosoft.com::2230d9ee-5755-4738-bed6-b68085c1b120" providerId="AD" clId="Web-{EF05E541-C018-6DE6-088D-8B7DA299C67B}" dt="2020-07-17T08:30:37.946" v="17" actId="20577"/>
          <ac:spMkLst>
            <pc:docMk/>
            <pc:sldMk cId="10793593" sldId="319"/>
            <ac:spMk id="9" creationId="{608F28D0-8675-453F-BF66-6A3924482D27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1:04.886" v="26" actId="14100"/>
        <pc:sldMkLst>
          <pc:docMk/>
          <pc:sldMk cId="2913188570" sldId="324"/>
        </pc:sldMkLst>
        <pc:spChg chg="mod">
          <ac:chgData name="佐藤 琴乃" userId="S::kotono_sato@jpfgojp.onmicrosoft.com::2230d9ee-5755-4738-bed6-b68085c1b120" providerId="AD" clId="Web-{EF05E541-C018-6DE6-088D-8B7DA299C67B}" dt="2020-07-17T08:31:04.886" v="26" actId="14100"/>
          <ac:spMkLst>
            <pc:docMk/>
            <pc:sldMk cId="2913188570" sldId="324"/>
            <ac:spMk id="9" creationId="{608F28D0-8675-453F-BF66-6A3924482D27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1:08.605" v="27"/>
        <pc:sldMkLst>
          <pc:docMk/>
          <pc:sldMk cId="3661612823" sldId="325"/>
        </pc:sldMkLst>
        <pc:spChg chg="mod">
          <ac:chgData name="佐藤 琴乃" userId="S::kotono_sato@jpfgojp.onmicrosoft.com::2230d9ee-5755-4738-bed6-b68085c1b120" providerId="AD" clId="Web-{EF05E541-C018-6DE6-088D-8B7DA299C67B}" dt="2020-07-17T08:31:08.605" v="27"/>
          <ac:spMkLst>
            <pc:docMk/>
            <pc:sldMk cId="3661612823" sldId="325"/>
            <ac:spMk id="9" creationId="{608F28D0-8675-453F-BF66-6A3924482D27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1:18.200" v="31" actId="14100"/>
        <pc:sldMkLst>
          <pc:docMk/>
          <pc:sldMk cId="1883202049" sldId="326"/>
        </pc:sldMkLst>
        <pc:spChg chg="mod">
          <ac:chgData name="佐藤 琴乃" userId="S::kotono_sato@jpfgojp.onmicrosoft.com::2230d9ee-5755-4738-bed6-b68085c1b120" providerId="AD" clId="Web-{EF05E541-C018-6DE6-088D-8B7DA299C67B}" dt="2020-07-17T08:31:18.200" v="31" actId="14100"/>
          <ac:spMkLst>
            <pc:docMk/>
            <pc:sldMk cId="1883202049" sldId="32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1:21.591" v="32"/>
        <pc:sldMkLst>
          <pc:docMk/>
          <pc:sldMk cId="3932413905" sldId="327"/>
        </pc:sldMkLst>
        <pc:spChg chg="mod">
          <ac:chgData name="佐藤 琴乃" userId="S::kotono_sato@jpfgojp.onmicrosoft.com::2230d9ee-5755-4738-bed6-b68085c1b120" providerId="AD" clId="Web-{EF05E541-C018-6DE6-088D-8B7DA299C67B}" dt="2020-07-17T08:31:21.591" v="32"/>
          <ac:spMkLst>
            <pc:docMk/>
            <pc:sldMk cId="3932413905" sldId="327"/>
            <ac:spMk id="9" creationId="{608F28D0-8675-453F-BF66-6A3924482D27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2:15.142" v="42"/>
        <pc:sldMkLst>
          <pc:docMk/>
          <pc:sldMk cId="3574375120" sldId="332"/>
        </pc:sldMkLst>
        <pc:spChg chg="mod">
          <ac:chgData name="佐藤 琴乃" userId="S::kotono_sato@jpfgojp.onmicrosoft.com::2230d9ee-5755-4738-bed6-b68085c1b120" providerId="AD" clId="Web-{EF05E541-C018-6DE6-088D-8B7DA299C67B}" dt="2020-07-17T08:32:15.142" v="42"/>
          <ac:spMkLst>
            <pc:docMk/>
            <pc:sldMk cId="3574375120" sldId="332"/>
            <ac:spMk id="9" creationId="{608F28D0-8675-453F-BF66-6A3924482D27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2:19.080" v="43"/>
        <pc:sldMkLst>
          <pc:docMk/>
          <pc:sldMk cId="4065466023" sldId="334"/>
        </pc:sldMkLst>
        <pc:spChg chg="mod">
          <ac:chgData name="佐藤 琴乃" userId="S::kotono_sato@jpfgojp.onmicrosoft.com::2230d9ee-5755-4738-bed6-b68085c1b120" providerId="AD" clId="Web-{EF05E541-C018-6DE6-088D-8B7DA299C67B}" dt="2020-07-17T08:32:19.080" v="43"/>
          <ac:spMkLst>
            <pc:docMk/>
            <pc:sldMk cId="4065466023" sldId="33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1:43.952" v="34" actId="14100"/>
        <pc:sldMkLst>
          <pc:docMk/>
          <pc:sldMk cId="911675062" sldId="335"/>
        </pc:sldMkLst>
        <pc:spChg chg="mod">
          <ac:chgData name="佐藤 琴乃" userId="S::kotono_sato@jpfgojp.onmicrosoft.com::2230d9ee-5755-4738-bed6-b68085c1b120" providerId="AD" clId="Web-{EF05E541-C018-6DE6-088D-8B7DA299C67B}" dt="2020-07-17T08:31:43.952" v="34" actId="14100"/>
          <ac:spMkLst>
            <pc:docMk/>
            <pc:sldMk cId="911675062" sldId="33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1:50.484" v="36"/>
        <pc:sldMkLst>
          <pc:docMk/>
          <pc:sldMk cId="2720953431" sldId="336"/>
        </pc:sldMkLst>
        <pc:spChg chg="mod">
          <ac:chgData name="佐藤 琴乃" userId="S::kotono_sato@jpfgojp.onmicrosoft.com::2230d9ee-5755-4738-bed6-b68085c1b120" providerId="AD" clId="Web-{EF05E541-C018-6DE6-088D-8B7DA299C67B}" dt="2020-07-17T08:31:50.484" v="36"/>
          <ac:spMkLst>
            <pc:docMk/>
            <pc:sldMk cId="2720953431" sldId="33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1:47.343" v="35"/>
        <pc:sldMkLst>
          <pc:docMk/>
          <pc:sldMk cId="352829321" sldId="337"/>
        </pc:sldMkLst>
        <pc:spChg chg="mod">
          <ac:chgData name="佐藤 琴乃" userId="S::kotono_sato@jpfgojp.onmicrosoft.com::2230d9ee-5755-4738-bed6-b68085c1b120" providerId="AD" clId="Web-{EF05E541-C018-6DE6-088D-8B7DA299C67B}" dt="2020-07-17T08:31:47.343" v="35"/>
          <ac:spMkLst>
            <pc:docMk/>
            <pc:sldMk cId="352829321" sldId="33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1:54.953" v="37"/>
        <pc:sldMkLst>
          <pc:docMk/>
          <pc:sldMk cId="2596654872" sldId="338"/>
        </pc:sldMkLst>
        <pc:spChg chg="mod">
          <ac:chgData name="佐藤 琴乃" userId="S::kotono_sato@jpfgojp.onmicrosoft.com::2230d9ee-5755-4738-bed6-b68085c1b120" providerId="AD" clId="Web-{EF05E541-C018-6DE6-088D-8B7DA299C67B}" dt="2020-07-17T08:31:54.953" v="37"/>
          <ac:spMkLst>
            <pc:docMk/>
            <pc:sldMk cId="2596654872" sldId="33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2:04.579" v="40" actId="14100"/>
        <pc:sldMkLst>
          <pc:docMk/>
          <pc:sldMk cId="1651831854" sldId="339"/>
        </pc:sldMkLst>
        <pc:spChg chg="mod">
          <ac:chgData name="佐藤 琴乃" userId="S::kotono_sato@jpfgojp.onmicrosoft.com::2230d9ee-5755-4738-bed6-b68085c1b120" providerId="AD" clId="Web-{EF05E541-C018-6DE6-088D-8B7DA299C67B}" dt="2020-07-17T08:32:04.579" v="40" actId="14100"/>
          <ac:spMkLst>
            <pc:docMk/>
            <pc:sldMk cId="1651831854" sldId="33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2:08.595" v="41"/>
        <pc:sldMkLst>
          <pc:docMk/>
          <pc:sldMk cId="4182817672" sldId="340"/>
        </pc:sldMkLst>
        <pc:spChg chg="mod">
          <ac:chgData name="佐藤 琴乃" userId="S::kotono_sato@jpfgojp.onmicrosoft.com::2230d9ee-5755-4738-bed6-b68085c1b120" providerId="AD" clId="Web-{EF05E541-C018-6DE6-088D-8B7DA299C67B}" dt="2020-07-17T08:32:08.595" v="41"/>
          <ac:spMkLst>
            <pc:docMk/>
            <pc:sldMk cId="4182817672" sldId="34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3:29.711" v="47" actId="1076"/>
        <pc:sldMkLst>
          <pc:docMk/>
          <pc:sldMk cId="3987163420" sldId="343"/>
        </pc:sldMkLst>
        <pc:spChg chg="mod">
          <ac:chgData name="佐藤 琴乃" userId="S::kotono_sato@jpfgojp.onmicrosoft.com::2230d9ee-5755-4738-bed6-b68085c1b120" providerId="AD" clId="Web-{EF05E541-C018-6DE6-088D-8B7DA299C67B}" dt="2020-07-17T08:33:27.242" v="46" actId="1076"/>
          <ac:spMkLst>
            <pc:docMk/>
            <pc:sldMk cId="3987163420" sldId="343"/>
            <ac:spMk id="10" creationId="{0E629308-EEC4-4EA4-8DDD-F97B0F0B1BDB}"/>
          </ac:spMkLst>
        </pc:spChg>
        <pc:spChg chg="mod">
          <ac:chgData name="佐藤 琴乃" userId="S::kotono_sato@jpfgojp.onmicrosoft.com::2230d9ee-5755-4738-bed6-b68085c1b120" providerId="AD" clId="Web-{EF05E541-C018-6DE6-088D-8B7DA299C67B}" dt="2020-07-17T08:33:29.711" v="47" actId="1076"/>
          <ac:spMkLst>
            <pc:docMk/>
            <pc:sldMk cId="3987163420" sldId="343"/>
            <ac:spMk id="12" creationId="{802BBDF9-1824-4CE0-B70A-E1F5EBA801E0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32:38.113" v="44"/>
        <pc:sldMkLst>
          <pc:docMk/>
          <pc:sldMk cId="3201539266" sldId="347"/>
        </pc:sldMkLst>
        <pc:spChg chg="mod">
          <ac:chgData name="佐藤 琴乃" userId="S::kotono_sato@jpfgojp.onmicrosoft.com::2230d9ee-5755-4738-bed6-b68085c1b120" providerId="AD" clId="Web-{EF05E541-C018-6DE6-088D-8B7DA299C67B}" dt="2020-07-17T08:32:38.113" v="44"/>
          <ac:spMkLst>
            <pc:docMk/>
            <pc:sldMk cId="3201539266" sldId="34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EF05E541-C018-6DE6-088D-8B7DA299C67B}" dt="2020-07-17T08:29:34.769" v="2"/>
        <pc:sldMkLst>
          <pc:docMk/>
          <pc:sldMk cId="871287856" sldId="349"/>
        </pc:sldMkLst>
        <pc:spChg chg="mod">
          <ac:chgData name="佐藤 琴乃" userId="S::kotono_sato@jpfgojp.onmicrosoft.com::2230d9ee-5755-4738-bed6-b68085c1b120" providerId="AD" clId="Web-{EF05E541-C018-6DE6-088D-8B7DA299C67B}" dt="2020-07-17T08:29:34.769" v="2"/>
          <ac:spMkLst>
            <pc:docMk/>
            <pc:sldMk cId="871287856" sldId="349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D89D984C-5C19-D1AB-ECEA-00FD115DF239}"/>
    <pc:docChg chg="modSld">
      <pc:chgData name="内田 陽子" userId="S::yoko_uchida@jpfgojp.onmicrosoft.com::3ba88787-b8da-4fc8-a417-83f627a88c5e" providerId="AD" clId="Web-{D89D984C-5C19-D1AB-ECEA-00FD115DF239}" dt="2020-07-26T15:52:30.763" v="158" actId="1076"/>
      <pc:docMkLst>
        <pc:docMk/>
      </pc:docMkLst>
      <pc:sldChg chg="modSp">
        <pc:chgData name="内田 陽子" userId="S::yoko_uchida@jpfgojp.onmicrosoft.com::3ba88787-b8da-4fc8-a417-83f627a88c5e" providerId="AD" clId="Web-{D89D984C-5C19-D1AB-ECEA-00FD115DF239}" dt="2020-07-26T15:39:03.618" v="63" actId="1076"/>
        <pc:sldMkLst>
          <pc:docMk/>
          <pc:sldMk cId="651614623" sldId="275"/>
        </pc:sldMkLst>
        <pc:spChg chg="mod">
          <ac:chgData name="内田 陽子" userId="S::yoko_uchida@jpfgojp.onmicrosoft.com::3ba88787-b8da-4fc8-a417-83f627a88c5e" providerId="AD" clId="Web-{D89D984C-5C19-D1AB-ECEA-00FD115DF239}" dt="2020-07-26T15:39:03.618" v="63" actId="1076"/>
          <ac:spMkLst>
            <pc:docMk/>
            <pc:sldMk cId="651614623" sldId="275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19:28.088" v="6" actId="1076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D89D984C-5C19-D1AB-ECEA-00FD115DF239}" dt="2020-07-26T15:19:28.088" v="6" actId="1076"/>
          <ac:spMkLst>
            <pc:docMk/>
            <pc:sldMk cId="2720290243" sldId="27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18:25.338" v="2" actId="20577"/>
        <pc:sldMkLst>
          <pc:docMk/>
          <pc:sldMk cId="3574261915" sldId="309"/>
        </pc:sldMkLst>
        <pc:spChg chg="mod">
          <ac:chgData name="内田 陽子" userId="S::yoko_uchida@jpfgojp.onmicrosoft.com::3ba88787-b8da-4fc8-a417-83f627a88c5e" providerId="AD" clId="Web-{D89D984C-5C19-D1AB-ECEA-00FD115DF239}" dt="2020-07-26T15:18:25.338" v="2" actId="20577"/>
          <ac:spMkLst>
            <pc:docMk/>
            <pc:sldMk cId="3574261915" sldId="3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17:53.353" v="0" actId="1076"/>
          <ac:spMkLst>
            <pc:docMk/>
            <pc:sldMk cId="3574261915" sldId="30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37:21.452" v="58" actId="20577"/>
        <pc:sldMkLst>
          <pc:docMk/>
          <pc:sldMk cId="1141521269" sldId="311"/>
        </pc:sldMkLst>
        <pc:spChg chg="mod">
          <ac:chgData name="内田 陽子" userId="S::yoko_uchida@jpfgojp.onmicrosoft.com::3ba88787-b8da-4fc8-a417-83f627a88c5e" providerId="AD" clId="Web-{D89D984C-5C19-D1AB-ECEA-00FD115DF239}" dt="2020-07-26T15:37:21.452" v="58" actId="20577"/>
          <ac:spMkLst>
            <pc:docMk/>
            <pc:sldMk cId="1141521269" sldId="311"/>
            <ac:spMk id="9" creationId="{608F28D0-8675-453F-BF66-6A3924482D27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20:22.510" v="10" actId="20577"/>
        <pc:sldMkLst>
          <pc:docMk/>
          <pc:sldMk cId="2345499208" sldId="312"/>
        </pc:sldMkLst>
        <pc:spChg chg="mod">
          <ac:chgData name="内田 陽子" userId="S::yoko_uchida@jpfgojp.onmicrosoft.com::3ba88787-b8da-4fc8-a417-83f627a88c5e" providerId="AD" clId="Web-{D89D984C-5C19-D1AB-ECEA-00FD115DF239}" dt="2020-07-26T15:19:58.901" v="7" actId="1076"/>
          <ac:spMkLst>
            <pc:docMk/>
            <pc:sldMk cId="2345499208" sldId="3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20:22.510" v="10" actId="20577"/>
          <ac:spMkLst>
            <pc:docMk/>
            <pc:sldMk cId="2345499208" sldId="312"/>
            <ac:spMk id="9" creationId="{608F28D0-8675-453F-BF66-6A3924482D27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52:30.763" v="158" actId="1076"/>
        <pc:sldMkLst>
          <pc:docMk/>
          <pc:sldMk cId="1329151287" sldId="313"/>
        </pc:sldMkLst>
        <pc:spChg chg="mod">
          <ac:chgData name="内田 陽子" userId="S::yoko_uchida@jpfgojp.onmicrosoft.com::3ba88787-b8da-4fc8-a417-83f627a88c5e" providerId="AD" clId="Web-{D89D984C-5C19-D1AB-ECEA-00FD115DF239}" dt="2020-07-26T15:52:30.763" v="158" actId="1076"/>
          <ac:spMkLst>
            <pc:docMk/>
            <pc:sldMk cId="1329151287" sldId="31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21:43.542" v="17" actId="1076"/>
          <ac:spMkLst>
            <pc:docMk/>
            <pc:sldMk cId="1329151287" sldId="313"/>
            <ac:spMk id="9" creationId="{608F28D0-8675-453F-BF66-6A3924482D27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24:17.120" v="22" actId="1076"/>
        <pc:sldMkLst>
          <pc:docMk/>
          <pc:sldMk cId="2884621304" sldId="314"/>
        </pc:sldMkLst>
        <pc:spChg chg="mod">
          <ac:chgData name="内田 陽子" userId="S::yoko_uchida@jpfgojp.onmicrosoft.com::3ba88787-b8da-4fc8-a417-83f627a88c5e" providerId="AD" clId="Web-{D89D984C-5C19-D1AB-ECEA-00FD115DF239}" dt="2020-07-26T15:24:08.479" v="21" actId="1076"/>
          <ac:spMkLst>
            <pc:docMk/>
            <pc:sldMk cId="2884621304" sldId="31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24:17.120" v="22" actId="1076"/>
          <ac:spMkLst>
            <pc:docMk/>
            <pc:sldMk cId="2884621304" sldId="314"/>
            <ac:spMk id="9" creationId="{608F28D0-8675-453F-BF66-6A3924482D27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24:37.792" v="23" actId="1076"/>
        <pc:sldMkLst>
          <pc:docMk/>
          <pc:sldMk cId="3012771922" sldId="315"/>
        </pc:sldMkLst>
        <pc:spChg chg="mod">
          <ac:chgData name="内田 陽子" userId="S::yoko_uchida@jpfgojp.onmicrosoft.com::3ba88787-b8da-4fc8-a417-83f627a88c5e" providerId="AD" clId="Web-{D89D984C-5C19-D1AB-ECEA-00FD115DF239}" dt="2020-07-26T15:24:37.792" v="23" actId="1076"/>
          <ac:spMkLst>
            <pc:docMk/>
            <pc:sldMk cId="3012771922" sldId="31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26:06.167" v="31" actId="1076"/>
        <pc:sldMkLst>
          <pc:docMk/>
          <pc:sldMk cId="1726999616" sldId="316"/>
        </pc:sldMkLst>
        <pc:spChg chg="mod">
          <ac:chgData name="内田 陽子" userId="S::yoko_uchida@jpfgojp.onmicrosoft.com::3ba88787-b8da-4fc8-a417-83f627a88c5e" providerId="AD" clId="Web-{D89D984C-5C19-D1AB-ECEA-00FD115DF239}" dt="2020-07-26T15:26:06.167" v="31" actId="1076"/>
          <ac:spMkLst>
            <pc:docMk/>
            <pc:sldMk cId="1726999616" sldId="316"/>
            <ac:spMk id="9" creationId="{608F28D0-8675-453F-BF66-6A3924482D27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25:49.355" v="29" actId="1076"/>
        <pc:sldMkLst>
          <pc:docMk/>
          <pc:sldMk cId="3942340291" sldId="317"/>
        </pc:sldMkLst>
        <pc:spChg chg="mod">
          <ac:chgData name="内田 陽子" userId="S::yoko_uchida@jpfgojp.onmicrosoft.com::3ba88787-b8da-4fc8-a417-83f627a88c5e" providerId="AD" clId="Web-{D89D984C-5C19-D1AB-ECEA-00FD115DF239}" dt="2020-07-26T15:25:49.355" v="29" actId="1076"/>
          <ac:spMkLst>
            <pc:docMk/>
            <pc:sldMk cId="3942340291" sldId="3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25:37.230" v="28" actId="1076"/>
          <ac:spMkLst>
            <pc:docMk/>
            <pc:sldMk cId="3942340291" sldId="317"/>
            <ac:spMk id="9" creationId="{608F28D0-8675-453F-BF66-6A3924482D27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26:27.620" v="32" actId="1076"/>
        <pc:sldMkLst>
          <pc:docMk/>
          <pc:sldMk cId="2347285339" sldId="318"/>
        </pc:sldMkLst>
        <pc:spChg chg="mod">
          <ac:chgData name="内田 陽子" userId="S::yoko_uchida@jpfgojp.onmicrosoft.com::3ba88787-b8da-4fc8-a417-83f627a88c5e" providerId="AD" clId="Web-{D89D984C-5C19-D1AB-ECEA-00FD115DF239}" dt="2020-07-26T15:26:27.620" v="32" actId="1076"/>
          <ac:spMkLst>
            <pc:docMk/>
            <pc:sldMk cId="2347285339" sldId="31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27:04.277" v="36" actId="1076"/>
        <pc:sldMkLst>
          <pc:docMk/>
          <pc:sldMk cId="10793593" sldId="319"/>
        </pc:sldMkLst>
        <pc:spChg chg="mod">
          <ac:chgData name="内田 陽子" userId="S::yoko_uchida@jpfgojp.onmicrosoft.com::3ba88787-b8da-4fc8-a417-83f627a88c5e" providerId="AD" clId="Web-{D89D984C-5C19-D1AB-ECEA-00FD115DF239}" dt="2020-07-26T15:27:04.277" v="36" actId="1076"/>
          <ac:spMkLst>
            <pc:docMk/>
            <pc:sldMk cId="10793593" sldId="3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26:55.699" v="35" actId="1076"/>
          <ac:spMkLst>
            <pc:docMk/>
            <pc:sldMk cId="10793593" sldId="319"/>
            <ac:spMk id="9" creationId="{608F28D0-8675-453F-BF66-6A3924482D27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27:23.277" v="40" actId="20577"/>
        <pc:sldMkLst>
          <pc:docMk/>
          <pc:sldMk cId="572868654" sldId="320"/>
        </pc:sldMkLst>
        <pc:spChg chg="mod">
          <ac:chgData name="内田 陽子" userId="S::yoko_uchida@jpfgojp.onmicrosoft.com::3ba88787-b8da-4fc8-a417-83f627a88c5e" providerId="AD" clId="Web-{D89D984C-5C19-D1AB-ECEA-00FD115DF239}" dt="2020-07-26T15:27:23.277" v="40" actId="20577"/>
          <ac:spMkLst>
            <pc:docMk/>
            <pc:sldMk cId="572868654" sldId="3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27:16.964" v="37" actId="1076"/>
          <ac:spMkLst>
            <pc:docMk/>
            <pc:sldMk cId="572868654" sldId="32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29:02.793" v="42" actId="1076"/>
        <pc:sldMkLst>
          <pc:docMk/>
          <pc:sldMk cId="3327383233" sldId="321"/>
        </pc:sldMkLst>
        <pc:spChg chg="mod">
          <ac:chgData name="内田 陽子" userId="S::yoko_uchida@jpfgojp.onmicrosoft.com::3ba88787-b8da-4fc8-a417-83f627a88c5e" providerId="AD" clId="Web-{D89D984C-5C19-D1AB-ECEA-00FD115DF239}" dt="2020-07-26T15:29:02.793" v="42" actId="1076"/>
          <ac:spMkLst>
            <pc:docMk/>
            <pc:sldMk cId="3327383233" sldId="321"/>
            <ac:spMk id="11" creationId="{32D469BC-BA7F-4CB1-972A-86DE51F7DFBA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29:49.012" v="46" actId="1076"/>
        <pc:sldMkLst>
          <pc:docMk/>
          <pc:sldMk cId="2913188570" sldId="324"/>
        </pc:sldMkLst>
        <pc:spChg chg="mod">
          <ac:chgData name="内田 陽子" userId="S::yoko_uchida@jpfgojp.onmicrosoft.com::3ba88787-b8da-4fc8-a417-83f627a88c5e" providerId="AD" clId="Web-{D89D984C-5C19-D1AB-ECEA-00FD115DF239}" dt="2020-07-26T15:29:49.012" v="46" actId="1076"/>
          <ac:spMkLst>
            <pc:docMk/>
            <pc:sldMk cId="2913188570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29:40.340" v="45" actId="1076"/>
          <ac:spMkLst>
            <pc:docMk/>
            <pc:sldMk cId="2913188570" sldId="324"/>
            <ac:spMk id="9" creationId="{608F28D0-8675-453F-BF66-6A3924482D27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30:10.434" v="48" actId="1076"/>
        <pc:sldMkLst>
          <pc:docMk/>
          <pc:sldMk cId="3661612823" sldId="325"/>
        </pc:sldMkLst>
        <pc:spChg chg="mod">
          <ac:chgData name="内田 陽子" userId="S::yoko_uchida@jpfgojp.onmicrosoft.com::3ba88787-b8da-4fc8-a417-83f627a88c5e" providerId="AD" clId="Web-{D89D984C-5C19-D1AB-ECEA-00FD115DF239}" dt="2020-07-26T15:30:10.434" v="48" actId="1076"/>
          <ac:spMkLst>
            <pc:docMk/>
            <pc:sldMk cId="3661612823" sldId="325"/>
            <ac:spMk id="9" creationId="{608F28D0-8675-453F-BF66-6A3924482D27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35:17.264" v="55" actId="20577"/>
        <pc:sldMkLst>
          <pc:docMk/>
          <pc:sldMk cId="1883202049" sldId="326"/>
        </pc:sldMkLst>
        <pc:spChg chg="mod">
          <ac:chgData name="内田 陽子" userId="S::yoko_uchida@jpfgojp.onmicrosoft.com::3ba88787-b8da-4fc8-a417-83f627a88c5e" providerId="AD" clId="Web-{D89D984C-5C19-D1AB-ECEA-00FD115DF239}" dt="2020-07-26T15:35:17.264" v="55" actId="20577"/>
          <ac:spMkLst>
            <pc:docMk/>
            <pc:sldMk cId="1883202049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30:43.012" v="51" actId="1076"/>
          <ac:spMkLst>
            <pc:docMk/>
            <pc:sldMk cId="1883202049" sldId="32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38:09.237" v="59" actId="1076"/>
        <pc:sldMkLst>
          <pc:docMk/>
          <pc:sldMk cId="1680175130" sldId="329"/>
        </pc:sldMkLst>
        <pc:spChg chg="mod">
          <ac:chgData name="内田 陽子" userId="S::yoko_uchida@jpfgojp.onmicrosoft.com::3ba88787-b8da-4fc8-a417-83f627a88c5e" providerId="AD" clId="Web-{D89D984C-5C19-D1AB-ECEA-00FD115DF239}" dt="2020-07-26T15:38:09.237" v="59" actId="1076"/>
          <ac:spMkLst>
            <pc:docMk/>
            <pc:sldMk cId="1680175130" sldId="32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38:26.112" v="60" actId="20577"/>
        <pc:sldMkLst>
          <pc:docMk/>
          <pc:sldMk cId="1085303179" sldId="330"/>
        </pc:sldMkLst>
        <pc:spChg chg="mod">
          <ac:chgData name="内田 陽子" userId="S::yoko_uchida@jpfgojp.onmicrosoft.com::3ba88787-b8da-4fc8-a417-83f627a88c5e" providerId="AD" clId="Web-{D89D984C-5C19-D1AB-ECEA-00FD115DF239}" dt="2020-07-26T15:38:26.112" v="60" actId="20577"/>
          <ac:spMkLst>
            <pc:docMk/>
            <pc:sldMk cId="1085303179" sldId="33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38:43.384" v="61" actId="1076"/>
        <pc:sldMkLst>
          <pc:docMk/>
          <pc:sldMk cId="3187758854" sldId="331"/>
        </pc:sldMkLst>
        <pc:spChg chg="mod">
          <ac:chgData name="内田 陽子" userId="S::yoko_uchida@jpfgojp.onmicrosoft.com::3ba88787-b8da-4fc8-a417-83f627a88c5e" providerId="AD" clId="Web-{D89D984C-5C19-D1AB-ECEA-00FD115DF239}" dt="2020-07-26T15:38:43.384" v="61" actId="1076"/>
          <ac:spMkLst>
            <pc:docMk/>
            <pc:sldMk cId="3187758854" sldId="33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41:42.744" v="77" actId="1076"/>
        <pc:sldMkLst>
          <pc:docMk/>
          <pc:sldMk cId="3574375120" sldId="332"/>
        </pc:sldMkLst>
        <pc:spChg chg="mod">
          <ac:chgData name="内田 陽子" userId="S::yoko_uchida@jpfgojp.onmicrosoft.com::3ba88787-b8da-4fc8-a417-83f627a88c5e" providerId="AD" clId="Web-{D89D984C-5C19-D1AB-ECEA-00FD115DF239}" dt="2020-07-26T15:41:42.744" v="77" actId="1076"/>
          <ac:spMkLst>
            <pc:docMk/>
            <pc:sldMk cId="3574375120" sldId="33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41:33.884" v="76" actId="1076"/>
          <ac:spMkLst>
            <pc:docMk/>
            <pc:sldMk cId="3574375120" sldId="332"/>
            <ac:spMk id="9" creationId="{608F28D0-8675-453F-BF66-6A3924482D27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43:54.869" v="105" actId="1076"/>
        <pc:sldMkLst>
          <pc:docMk/>
          <pc:sldMk cId="2632296767" sldId="333"/>
        </pc:sldMkLst>
        <pc:spChg chg="mod">
          <ac:chgData name="内田 陽子" userId="S::yoko_uchida@jpfgojp.onmicrosoft.com::3ba88787-b8da-4fc8-a417-83f627a88c5e" providerId="AD" clId="Web-{D89D984C-5C19-D1AB-ECEA-00FD115DF239}" dt="2020-07-26T15:42:42.556" v="86" actId="1076"/>
          <ac:spMkLst>
            <pc:docMk/>
            <pc:sldMk cId="2632296767" sldId="33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43:54.853" v="102" actId="1076"/>
          <ac:spMkLst>
            <pc:docMk/>
            <pc:sldMk cId="2632296767" sldId="333"/>
            <ac:spMk id="5" creationId="{607FDACD-C743-4EDB-8850-850D79C1F6BF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43:54.869" v="103" actId="1076"/>
          <ac:spMkLst>
            <pc:docMk/>
            <pc:sldMk cId="2632296767" sldId="333"/>
            <ac:spMk id="6" creationId="{0E08F3A9-D6D7-4FE7-8BAE-8CF5662DB3DB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43:54.869" v="104" actId="1076"/>
          <ac:spMkLst>
            <pc:docMk/>
            <pc:sldMk cId="2632296767" sldId="333"/>
            <ac:spMk id="7" creationId="{4A7DAECB-5B1B-4D57-9220-DFE309C6CE47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43:54.869" v="105" actId="1076"/>
          <ac:spMkLst>
            <pc:docMk/>
            <pc:sldMk cId="2632296767" sldId="333"/>
            <ac:spMk id="9" creationId="{1FD77654-61A8-4E70-906F-1D03F01A8C58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42:19.666" v="84" actId="1076"/>
        <pc:sldMkLst>
          <pc:docMk/>
          <pc:sldMk cId="4065466023" sldId="334"/>
        </pc:sldMkLst>
        <pc:spChg chg="mod">
          <ac:chgData name="内田 陽子" userId="S::yoko_uchida@jpfgojp.onmicrosoft.com::3ba88787-b8da-4fc8-a417-83f627a88c5e" providerId="AD" clId="Web-{D89D984C-5C19-D1AB-ECEA-00FD115DF239}" dt="2020-07-26T15:42:19.666" v="84" actId="1076"/>
          <ac:spMkLst>
            <pc:docMk/>
            <pc:sldMk cId="4065466023" sldId="33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42:07.056" v="81" actId="1076"/>
          <ac:spMkLst>
            <pc:docMk/>
            <pc:sldMk cId="4065466023" sldId="334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42:07.056" v="82" actId="1076"/>
          <ac:spMkLst>
            <pc:docMk/>
            <pc:sldMk cId="4065466023" sldId="334"/>
            <ac:spMk id="12" creationId="{802BBDF9-1824-4CE0-B70A-E1F5EBA801E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39:28.603" v="65" actId="1076"/>
        <pc:sldMkLst>
          <pc:docMk/>
          <pc:sldMk cId="911675062" sldId="335"/>
        </pc:sldMkLst>
        <pc:spChg chg="mod">
          <ac:chgData name="内田 陽子" userId="S::yoko_uchida@jpfgojp.onmicrosoft.com::3ba88787-b8da-4fc8-a417-83f627a88c5e" providerId="AD" clId="Web-{D89D984C-5C19-D1AB-ECEA-00FD115DF239}" dt="2020-07-26T15:39:16.931" v="64" actId="1076"/>
          <ac:spMkLst>
            <pc:docMk/>
            <pc:sldMk cId="911675062" sldId="3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39:28.603" v="65" actId="1076"/>
          <ac:spMkLst>
            <pc:docMk/>
            <pc:sldMk cId="911675062" sldId="335"/>
            <ac:spMk id="12" creationId="{802BBDF9-1824-4CE0-B70A-E1F5EBA801E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39:56.556" v="69" actId="1076"/>
        <pc:sldMkLst>
          <pc:docMk/>
          <pc:sldMk cId="2720953431" sldId="336"/>
        </pc:sldMkLst>
        <pc:spChg chg="mod">
          <ac:chgData name="内田 陽子" userId="S::yoko_uchida@jpfgojp.onmicrosoft.com::3ba88787-b8da-4fc8-a417-83f627a88c5e" providerId="AD" clId="Web-{D89D984C-5C19-D1AB-ECEA-00FD115DF239}" dt="2020-07-26T15:39:56.556" v="69" actId="1076"/>
          <ac:spMkLst>
            <pc:docMk/>
            <pc:sldMk cId="2720953431" sldId="3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39:45.618" v="67" actId="1076"/>
          <ac:spMkLst>
            <pc:docMk/>
            <pc:sldMk cId="2720953431" sldId="336"/>
            <ac:spMk id="12" creationId="{802BBDF9-1824-4CE0-B70A-E1F5EBA801E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39:38.243" v="66" actId="1076"/>
        <pc:sldMkLst>
          <pc:docMk/>
          <pc:sldMk cId="352829321" sldId="337"/>
        </pc:sldMkLst>
        <pc:spChg chg="mod">
          <ac:chgData name="内田 陽子" userId="S::yoko_uchida@jpfgojp.onmicrosoft.com::3ba88787-b8da-4fc8-a417-83f627a88c5e" providerId="AD" clId="Web-{D89D984C-5C19-D1AB-ECEA-00FD115DF239}" dt="2020-07-26T15:39:38.243" v="66" actId="1076"/>
          <ac:spMkLst>
            <pc:docMk/>
            <pc:sldMk cId="352829321" sldId="337"/>
            <ac:spMk id="12" creationId="{802BBDF9-1824-4CE0-B70A-E1F5EBA801E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40:20.275" v="70" actId="1076"/>
        <pc:sldMkLst>
          <pc:docMk/>
          <pc:sldMk cId="2596654872" sldId="338"/>
        </pc:sldMkLst>
        <pc:spChg chg="mod">
          <ac:chgData name="内田 陽子" userId="S::yoko_uchida@jpfgojp.onmicrosoft.com::3ba88787-b8da-4fc8-a417-83f627a88c5e" providerId="AD" clId="Web-{D89D984C-5C19-D1AB-ECEA-00FD115DF239}" dt="2020-07-26T15:40:20.275" v="70" actId="1076"/>
          <ac:spMkLst>
            <pc:docMk/>
            <pc:sldMk cId="2596654872" sldId="338"/>
            <ac:spMk id="11" creationId="{9A9E5B63-4F2C-43CE-913D-A58A0C5C923F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40:33.853" v="71" actId="1076"/>
        <pc:sldMkLst>
          <pc:docMk/>
          <pc:sldMk cId="1651831854" sldId="339"/>
        </pc:sldMkLst>
        <pc:spChg chg="mod">
          <ac:chgData name="内田 陽子" userId="S::yoko_uchida@jpfgojp.onmicrosoft.com::3ba88787-b8da-4fc8-a417-83f627a88c5e" providerId="AD" clId="Web-{D89D984C-5C19-D1AB-ECEA-00FD115DF239}" dt="2020-07-26T15:40:33.853" v="71" actId="1076"/>
          <ac:spMkLst>
            <pc:docMk/>
            <pc:sldMk cId="1651831854" sldId="33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41:06.915" v="74" actId="1076"/>
        <pc:sldMkLst>
          <pc:docMk/>
          <pc:sldMk cId="4182817672" sldId="340"/>
        </pc:sldMkLst>
        <pc:spChg chg="mod">
          <ac:chgData name="内田 陽子" userId="S::yoko_uchida@jpfgojp.onmicrosoft.com::3ba88787-b8da-4fc8-a417-83f627a88c5e" providerId="AD" clId="Web-{D89D984C-5C19-D1AB-ECEA-00FD115DF239}" dt="2020-07-26T15:41:00.447" v="73" actId="1076"/>
          <ac:spMkLst>
            <pc:docMk/>
            <pc:sldMk cId="4182817672" sldId="3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41:06.915" v="74" actId="1076"/>
          <ac:spMkLst>
            <pc:docMk/>
            <pc:sldMk cId="4182817672" sldId="340"/>
            <ac:spMk id="12" creationId="{802BBDF9-1824-4CE0-B70A-E1F5EBA801E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44:12.025" v="106" actId="1076"/>
        <pc:sldMkLst>
          <pc:docMk/>
          <pc:sldMk cId="1190207218" sldId="341"/>
        </pc:sldMkLst>
        <pc:spChg chg="mod">
          <ac:chgData name="内田 陽子" userId="S::yoko_uchida@jpfgojp.onmicrosoft.com::3ba88787-b8da-4fc8-a417-83f627a88c5e" providerId="AD" clId="Web-{D89D984C-5C19-D1AB-ECEA-00FD115DF239}" dt="2020-07-26T15:44:12.025" v="106" actId="1076"/>
          <ac:spMkLst>
            <pc:docMk/>
            <pc:sldMk cId="1190207218" sldId="341"/>
            <ac:spMk id="12" creationId="{802BBDF9-1824-4CE0-B70A-E1F5EBA801E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52:05.013" v="156" actId="1076"/>
        <pc:sldMkLst>
          <pc:docMk/>
          <pc:sldMk cId="2940447080" sldId="342"/>
        </pc:sldMkLst>
        <pc:spChg chg="mod">
          <ac:chgData name="内田 陽子" userId="S::yoko_uchida@jpfgojp.onmicrosoft.com::3ba88787-b8da-4fc8-a417-83f627a88c5e" providerId="AD" clId="Web-{D89D984C-5C19-D1AB-ECEA-00FD115DF239}" dt="2020-07-26T15:44:25.010" v="108" actId="1076"/>
          <ac:spMkLst>
            <pc:docMk/>
            <pc:sldMk cId="2940447080" sldId="3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45:54.589" v="128" actId="1076"/>
          <ac:spMkLst>
            <pc:docMk/>
            <pc:sldMk cId="2940447080" sldId="342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52:05.013" v="156" actId="1076"/>
          <ac:spMkLst>
            <pc:docMk/>
            <pc:sldMk cId="2940447080" sldId="342"/>
            <ac:spMk id="12" creationId="{802BBDF9-1824-4CE0-B70A-E1F5EBA801E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52:10.966" v="157" actId="1076"/>
        <pc:sldMkLst>
          <pc:docMk/>
          <pc:sldMk cId="3987163420" sldId="343"/>
        </pc:sldMkLst>
        <pc:spChg chg="mod">
          <ac:chgData name="内田 陽子" userId="S::yoko_uchida@jpfgojp.onmicrosoft.com::3ba88787-b8da-4fc8-a417-83f627a88c5e" providerId="AD" clId="Web-{D89D984C-5C19-D1AB-ECEA-00FD115DF239}" dt="2020-07-26T15:46:37.122" v="135" actId="1076"/>
          <ac:spMkLst>
            <pc:docMk/>
            <pc:sldMk cId="3987163420" sldId="343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52:10.966" v="157" actId="1076"/>
          <ac:spMkLst>
            <pc:docMk/>
            <pc:sldMk cId="3987163420" sldId="343"/>
            <ac:spMk id="12" creationId="{802BBDF9-1824-4CE0-B70A-E1F5EBA801E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51:48.935" v="154" actId="1076"/>
        <pc:sldMkLst>
          <pc:docMk/>
          <pc:sldMk cId="1102563492" sldId="344"/>
        </pc:sldMkLst>
        <pc:spChg chg="mod">
          <ac:chgData name="内田 陽子" userId="S::yoko_uchida@jpfgojp.onmicrosoft.com::3ba88787-b8da-4fc8-a417-83f627a88c5e" providerId="AD" clId="Web-{D89D984C-5C19-D1AB-ECEA-00FD115DF239}" dt="2020-07-26T15:47:25.590" v="142" actId="1076"/>
          <ac:spMkLst>
            <pc:docMk/>
            <pc:sldMk cId="1102563492" sldId="3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47:03.747" v="139" actId="1076"/>
          <ac:spMkLst>
            <pc:docMk/>
            <pc:sldMk cId="1102563492" sldId="344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51:48.935" v="154" actId="1076"/>
          <ac:spMkLst>
            <pc:docMk/>
            <pc:sldMk cId="1102563492" sldId="344"/>
            <ac:spMk id="12" creationId="{802BBDF9-1824-4CE0-B70A-E1F5EBA801E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47:54.778" v="144" actId="1076"/>
        <pc:sldMkLst>
          <pc:docMk/>
          <pc:sldMk cId="853061511" sldId="345"/>
        </pc:sldMkLst>
        <pc:spChg chg="mod">
          <ac:chgData name="内田 陽子" userId="S::yoko_uchida@jpfgojp.onmicrosoft.com::3ba88787-b8da-4fc8-a417-83f627a88c5e" providerId="AD" clId="Web-{D89D984C-5C19-D1AB-ECEA-00FD115DF239}" dt="2020-07-26T15:47:54.778" v="144" actId="1076"/>
          <ac:spMkLst>
            <pc:docMk/>
            <pc:sldMk cId="853061511" sldId="3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47:41.044" v="143" actId="1076"/>
          <ac:spMkLst>
            <pc:docMk/>
            <pc:sldMk cId="853061511" sldId="345"/>
            <ac:spMk id="12" creationId="{802BBDF9-1824-4CE0-B70A-E1F5EBA801E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48:27.434" v="148" actId="1076"/>
        <pc:sldMkLst>
          <pc:docMk/>
          <pc:sldMk cId="817119826" sldId="346"/>
        </pc:sldMkLst>
        <pc:spChg chg="mod">
          <ac:chgData name="内田 陽子" userId="S::yoko_uchida@jpfgojp.onmicrosoft.com::3ba88787-b8da-4fc8-a417-83f627a88c5e" providerId="AD" clId="Web-{D89D984C-5C19-D1AB-ECEA-00FD115DF239}" dt="2020-07-26T15:48:22.059" v="147" actId="1076"/>
          <ac:spMkLst>
            <pc:docMk/>
            <pc:sldMk cId="817119826" sldId="3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48:27.434" v="148" actId="1076"/>
          <ac:spMkLst>
            <pc:docMk/>
            <pc:sldMk cId="817119826" sldId="346"/>
            <ac:spMk id="12" creationId="{802BBDF9-1824-4CE0-B70A-E1F5EBA801E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48:36.778" v="149" actId="1076"/>
        <pc:sldMkLst>
          <pc:docMk/>
          <pc:sldMk cId="3201539266" sldId="347"/>
        </pc:sldMkLst>
        <pc:spChg chg="mod">
          <ac:chgData name="内田 陽子" userId="S::yoko_uchida@jpfgojp.onmicrosoft.com::3ba88787-b8da-4fc8-a417-83f627a88c5e" providerId="AD" clId="Web-{D89D984C-5C19-D1AB-ECEA-00FD115DF239}" dt="2020-07-26T15:48:36.778" v="149" actId="1076"/>
          <ac:spMkLst>
            <pc:docMk/>
            <pc:sldMk cId="3201539266" sldId="347"/>
            <ac:spMk id="12" creationId="{802BBDF9-1824-4CE0-B70A-E1F5EBA801E0}"/>
          </ac:spMkLst>
        </pc:spChg>
      </pc:sldChg>
      <pc:sldChg chg="modSp">
        <pc:chgData name="内田 陽子" userId="S::yoko_uchida@jpfgojp.onmicrosoft.com::3ba88787-b8da-4fc8-a417-83f627a88c5e" providerId="AD" clId="Web-{D89D984C-5C19-D1AB-ECEA-00FD115DF239}" dt="2020-07-26T15:21:03.182" v="14" actId="1076"/>
        <pc:sldMkLst>
          <pc:docMk/>
          <pc:sldMk cId="871287856" sldId="349"/>
        </pc:sldMkLst>
        <pc:spChg chg="mod">
          <ac:chgData name="内田 陽子" userId="S::yoko_uchida@jpfgojp.onmicrosoft.com::3ba88787-b8da-4fc8-a417-83f627a88c5e" providerId="AD" clId="Web-{D89D984C-5C19-D1AB-ECEA-00FD115DF239}" dt="2020-07-26T15:18:44.057" v="3" actId="20577"/>
          <ac:spMkLst>
            <pc:docMk/>
            <pc:sldMk cId="871287856" sldId="3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9D984C-5C19-D1AB-ECEA-00FD115DF239}" dt="2020-07-26T15:21:03.182" v="14" actId="1076"/>
          <ac:spMkLst>
            <pc:docMk/>
            <pc:sldMk cId="871287856" sldId="349"/>
            <ac:spMk id="7" creationId="{1AF68CEC-B70C-4DFA-9973-E5B8A12ED17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 dirty="0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18633"/>
            <a:ext cx="3778369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36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Literature Quiz</a:t>
            </a:r>
            <a:endParaRPr lang="en-US" sz="36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6" descr="A close up of a logo&#10;&#10;高い精度で生成された説明">
            <a:extLst>
              <a:ext uri="{FF2B5EF4-FFF2-40B4-BE49-F238E27FC236}">
                <a16:creationId xmlns:a16="http://schemas.microsoft.com/office/drawing/2014/main" id="{25AE2E63-C99D-455B-A009-1E04860CBAB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348" t="27545" r="-470" b="6587"/>
          <a:stretch/>
        </p:blipFill>
        <p:spPr>
          <a:xfrm>
            <a:off x="2876764" y="3116871"/>
            <a:ext cx="3382082" cy="171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0122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haru ni wa </a:t>
            </a:r>
            <a:r>
              <a:rPr lang="en-US" altLang="ja-JP" dirty="0" err="1">
                <a:latin typeface="+mn-ea"/>
                <a:cs typeface="+mn-lt"/>
              </a:rPr>
              <a:t>asa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haru ga k</a:t>
            </a:r>
            <a:r>
              <a:rPr lang="en-US" altLang="ja-JP" dirty="0" err="1">
                <a:latin typeface="+mn-ea"/>
                <a:cs typeface="+mn-lt"/>
              </a:rPr>
              <a:t>ita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haru no hajim</a:t>
            </a:r>
            <a:r>
              <a:rPr lang="en-US" altLang="ja-JP" dirty="0" err="1">
                <a:latin typeface="+mn-ea"/>
                <a:cs typeface="+mn-lt"/>
              </a:rPr>
              <a:t>ari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haru wa akeb</a:t>
            </a:r>
            <a:r>
              <a:rPr lang="en-US" altLang="ja-JP" dirty="0">
                <a:latin typeface="+mn-ea"/>
                <a:cs typeface="+mn-lt"/>
              </a:rPr>
              <a:t>ono</a:t>
            </a:r>
            <a:endParaRPr lang="en-US" altLang="ja-JP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8464" y="49429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814692" y="802652"/>
            <a:ext cx="7525717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first word in "Makura no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</a:t>
            </a:r>
            <a:r>
              <a:rPr lang="ja-JP" sz="3200">
                <a:latin typeface="+mn-ea"/>
                <a:ea typeface="+mn-ea"/>
                <a:cs typeface="+mj-lt"/>
              </a:rPr>
              <a:t>oshi [The Pillow Book]," an essay of the Heian period?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699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haik</a:t>
            </a:r>
            <a:r>
              <a:rPr lang="ja-JP">
                <a:latin typeface="+mn-ea"/>
                <a:cs typeface="+mn-lt"/>
              </a:rPr>
              <a:t>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tanka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zekku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risshi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70083" y="30009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668777" y="735977"/>
            <a:ext cx="7799634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do you call the style of J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apanese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short</a:t>
            </a:r>
            <a:r>
              <a:rPr lang="ja-JP" sz="3600">
                <a:latin typeface="+mn-ea"/>
                <a:ea typeface="+mn-ea"/>
                <a:cs typeface="+mj-lt"/>
              </a:rPr>
              <a:t> poem containing 5-7-5 syllables?</a:t>
            </a:r>
            <a:endParaRPr lang="en-US" altLang="ja-JP" sz="3600"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94234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Hyakunin Isshu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Hyakunin Hyakushu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Ichinin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Isshu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Ichinin Hyaku</a:t>
            </a:r>
            <a:r>
              <a:rPr lang="en-US" altLang="ja-JP" dirty="0" err="1">
                <a:latin typeface="+mn-ea"/>
                <a:cs typeface="+mn-lt"/>
              </a:rPr>
              <a:t>shu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7924" y="30009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598826" y="916952"/>
            <a:ext cx="801424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do you call a collection of tanka poems composed by 100 persons, which is also used for a karuta game?</a:t>
            </a:r>
            <a:endParaRPr lang="en-US" altLang="ja-JP" sz="400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4728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moon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foreign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cou</a:t>
            </a:r>
            <a:r>
              <a:rPr lang="ja-JP">
                <a:latin typeface="+mn-ea"/>
                <a:cs typeface="+mn-lt"/>
              </a:rPr>
              <a:t>n</a:t>
            </a:r>
            <a:r>
              <a:rPr lang="en-US" altLang="ja-JP" dirty="0">
                <a:latin typeface="+mn-ea"/>
                <a:cs typeface="+mn-lt"/>
              </a:rPr>
              <a:t>try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bowels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of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earth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into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sea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70083" y="30009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486383" y="916952"/>
            <a:ext cx="8160164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Where did Princess 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Kaguya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 go back to in "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Taketori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Monogatari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 [The Tale of the Bamboo-Cutter]," the oldest Japanese novel?</a:t>
            </a:r>
            <a:endParaRPr lang="en-US" altLang="ja-JP" sz="3200"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079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95577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pigeon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pheasant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crow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chicken</a:t>
            </a:r>
            <a:endParaRPr 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0957" y="36648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92463" y="1061256"/>
            <a:ext cx="8164803" cy="1716291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ＭＳ Ｐゴシック"/>
                <a:ea typeface="ＭＳ Ｐゴシック"/>
                <a:cs typeface="+mj-lt"/>
              </a:rPr>
              <a:t>Which animal befriended Momotaro in the old tale "Momotarō [Peach Boy]," other than a dog and a monkey?</a:t>
            </a:r>
            <a:endParaRPr lang="en-US" altLang="ja-JP" sz="3200">
              <a:latin typeface="ＭＳ Ｐゴシック"/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286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8378" y="1061256"/>
            <a:ext cx="7739216" cy="1716291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seed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did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</a:t>
            </a:r>
            <a:r>
              <a:rPr lang="ja-JP" sz="3200">
                <a:latin typeface="+mn-ea"/>
                <a:ea typeface="+mn-ea"/>
                <a:cs typeface="+mj-lt"/>
              </a:rPr>
              <a:t>rab trade for the monkey's rice ball in the old tale "Saru Kani Gassen"?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B1D039A0-498B-486F-8393-2353D45D19BE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persimmon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peac</a:t>
            </a:r>
            <a:r>
              <a:rPr lang="en-US" altLang="ja-JP" dirty="0">
                <a:latin typeface="+mn-ea"/>
                <a:cs typeface="+mn-lt"/>
              </a:rPr>
              <a:t>h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tangerine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apple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32D469BC-BA7F-4CB1-972A-86DE51F7DFBA}"/>
              </a:ext>
            </a:extLst>
          </p:cNvPr>
          <p:cNvSpPr/>
          <p:nvPr/>
        </p:nvSpPr>
        <p:spPr>
          <a:xfrm>
            <a:off x="2757924" y="30009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2738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8378" y="1061256"/>
            <a:ext cx="7739216" cy="1716291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did Taro turn into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when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opened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tam</a:t>
            </a:r>
            <a:r>
              <a:rPr lang="ja-JP" sz="3200">
                <a:latin typeface="+mn-ea"/>
                <a:ea typeface="+mn-ea"/>
                <a:cs typeface="+mj-lt"/>
              </a:rPr>
              <a:t>atebako treasure box at the end of the old tale "Urashima Tarō"?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B1D039A0-498B-486F-8393-2353D45D19BE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turtle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woman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baby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old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man</a:t>
            </a:r>
            <a:endParaRPr lang="en-US" dirty="0">
              <a:latin typeface="+mn-ea"/>
              <a:cs typeface="+mn-lt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32D469BC-BA7F-4CB1-972A-86DE51F7DFBA}"/>
              </a:ext>
            </a:extLst>
          </p:cNvPr>
          <p:cNvSpPr/>
          <p:nvPr/>
        </p:nvSpPr>
        <p:spPr>
          <a:xfrm>
            <a:off x="2757924" y="49586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1450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8378" y="1061256"/>
            <a:ext cx="7739216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did the old man sprinkle to make the tree bloom in the old tale "Hanasaka Jīsan [Old Man Who Made Withered Tree to Blossom]"? </a:t>
            </a:r>
            <a:endParaRPr lang="en-US" sz="3200">
              <a:latin typeface="+mn-ea"/>
              <a:ea typeface="+mn-ea"/>
              <a:cs typeface="Calibri"/>
            </a:endParaRPr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B1D039A0-498B-486F-8393-2353D45D19BE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soil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salt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ash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sand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32D469BC-BA7F-4CB1-972A-86DE51F7DFBA}"/>
              </a:ext>
            </a:extLst>
          </p:cNvPr>
          <p:cNvSpPr/>
          <p:nvPr/>
        </p:nvSpPr>
        <p:spPr>
          <a:xfrm>
            <a:off x="2757924" y="43263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3456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3cm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15</a:t>
            </a:r>
            <a:r>
              <a:rPr lang="en-US" altLang="ja-JP" dirty="0">
                <a:latin typeface="+mn-ea"/>
                <a:cs typeface="+mn-lt"/>
              </a:rPr>
              <a:t>cm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30</a:t>
            </a:r>
            <a:r>
              <a:rPr lang="en-US" altLang="ja-JP" dirty="0">
                <a:latin typeface="+mn-ea"/>
                <a:cs typeface="+mn-lt"/>
              </a:rPr>
              <a:t>cm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en-US" dirty="0">
                <a:latin typeface="+mn-ea"/>
                <a:cs typeface="+mn-lt"/>
              </a:rPr>
              <a:t>1</a:t>
            </a:r>
            <a:r>
              <a:rPr lang="ja-JP" altLang="en-US" dirty="0">
                <a:latin typeface="+mn-ea"/>
                <a:cs typeface="+mn-lt"/>
              </a:rPr>
              <a:t>50</a:t>
            </a:r>
            <a:r>
              <a:rPr lang="en-US" altLang="ja-JP" dirty="0">
                <a:latin typeface="+mn-ea"/>
                <a:cs typeface="+mn-lt"/>
              </a:rPr>
              <a:t>cm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7924" y="30009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528942" y="802652"/>
            <a:ext cx="8083964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H</a:t>
            </a:r>
            <a:r>
              <a:rPr lang="ja-JP" sz="3200">
                <a:latin typeface="+mn-ea"/>
                <a:ea typeface="+mn-ea"/>
                <a:cs typeface="+mj-lt"/>
              </a:rPr>
              <a:t>ow many c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entimeters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1-sun,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height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Issun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Boshi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old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tale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sa</a:t>
            </a:r>
            <a:r>
              <a:rPr lang="ja-JP" sz="3200">
                <a:latin typeface="+mn-ea"/>
                <a:ea typeface="+mn-ea"/>
                <a:cs typeface="+mj-lt"/>
              </a:rPr>
              <a:t>m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title?</a:t>
            </a:r>
            <a:endParaRPr lang="en-US" altLang="ja-JP" sz="40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1318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sword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hair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accessor</a:t>
            </a:r>
            <a:r>
              <a:rPr lang="ja-JP">
                <a:latin typeface="+mn-ea"/>
                <a:cs typeface="+mn-lt"/>
              </a:rPr>
              <a:t>y</a:t>
            </a:r>
            <a:r>
              <a:rPr lang="ja-JP" altLang="en-US">
                <a:latin typeface="+mn-ea"/>
                <a:cs typeface="+mn-lt"/>
              </a:rPr>
              <a:t> 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beddi</a:t>
            </a:r>
            <a:r>
              <a:rPr lang="ja-JP">
                <a:latin typeface="+mn-ea"/>
                <a:cs typeface="+mn-lt"/>
              </a:rPr>
              <a:t>ng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kimono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clo</a:t>
            </a:r>
            <a:r>
              <a:rPr lang="ja-JP">
                <a:latin typeface="+mn-ea"/>
                <a:cs typeface="+mn-lt"/>
              </a:rPr>
              <a:t>th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7924" y="49586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717415" y="916952"/>
            <a:ext cx="7698100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did the crane make out of her own feathers as a token of her thanks in the old tale "Tsuru no O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ngaeshi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[The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Grateful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Crane</a:t>
            </a:r>
            <a:r>
              <a:rPr lang="ja-JP" sz="3200">
                <a:latin typeface="+mn-ea"/>
                <a:ea typeface="+mn-ea"/>
                <a:cs typeface="+mj-lt"/>
              </a:rPr>
              <a:t>]"?</a:t>
            </a:r>
            <a:endParaRPr lang="en-US" altLang="ja-JP" sz="400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6161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4786" y="1061256"/>
            <a:ext cx="7683750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ho was the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fir</a:t>
            </a:r>
            <a:r>
              <a:rPr lang="ja-JP" sz="3600" dirty="0" err="1">
                <a:latin typeface="ＭＳ Ｐゴシック 本文"/>
                <a:ea typeface="+mn-ea"/>
                <a:cs typeface="+mj-lt"/>
              </a:rPr>
              <a:t>s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t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 Jap</a:t>
            </a:r>
            <a:r>
              <a:rPr lang="en-US" altLang="ja-JP" sz="3600" dirty="0" err="1">
                <a:latin typeface="ＭＳ Ｐゴシック 本文"/>
                <a:ea typeface="+mn-ea"/>
                <a:cs typeface="+mj-lt"/>
              </a:rPr>
              <a:t>anese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novelist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to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win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the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Nobel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Prize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f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o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r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Lit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e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r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ature?</a:t>
            </a:r>
            <a:endParaRPr lang="en-US" sz="48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Yasunari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Ka</a:t>
            </a:r>
            <a:r>
              <a:rPr lang="ja-JP">
                <a:latin typeface="MS PGothic"/>
                <a:ea typeface="MS PGothic"/>
                <a:cs typeface="+mn-lt"/>
              </a:rPr>
              <a:t>w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abata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</a:t>
            </a:r>
            <a:r>
              <a:rPr lang="en-US" err="1">
                <a:latin typeface="MS PGothic"/>
                <a:ea typeface="MS PGothic"/>
                <a:cs typeface="+mn-lt"/>
              </a:rPr>
              <a:t>Soseki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err="1">
                <a:latin typeface="MS PGothic"/>
                <a:ea typeface="MS PGothic"/>
                <a:cs typeface="+mn-lt"/>
              </a:rPr>
              <a:t>Natsume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Ry</a:t>
            </a:r>
            <a:r>
              <a:rPr lang="ja-JP">
                <a:latin typeface="MS PGothic"/>
                <a:ea typeface="MS PGothic"/>
                <a:cs typeface="+mn-lt"/>
              </a:rPr>
              <a:t>uno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suke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Akutag</a:t>
            </a:r>
            <a:r>
              <a:rPr lang="ja-JP">
                <a:latin typeface="MS PGothic"/>
                <a:ea typeface="MS PGothic"/>
                <a:cs typeface="+mn-lt"/>
              </a:rPr>
              <a:t>a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w</a:t>
            </a:r>
            <a:r>
              <a:rPr lang="ja-JP">
                <a:latin typeface="MS PGothic"/>
                <a:ea typeface="MS PGothic"/>
                <a:cs typeface="+mn-lt"/>
              </a:rPr>
              <a:t>a</a:t>
            </a:r>
            <a:r>
              <a:rPr lang="ja-JP" altLang="en-US">
                <a:latin typeface="MS PGothic"/>
                <a:ea typeface="MS PGothic"/>
                <a:cs typeface="+mn-lt"/>
              </a:rPr>
              <a:t> 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Y</a:t>
            </a:r>
            <a:r>
              <a:rPr lang="ja-JP">
                <a:latin typeface="MS PGothic"/>
                <a:ea typeface="MS PGothic"/>
                <a:cs typeface="+mn-lt"/>
              </a:rPr>
              <a:t>u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ki</a:t>
            </a:r>
            <a:r>
              <a:rPr lang="ja-JP">
                <a:latin typeface="MS PGothic"/>
                <a:ea typeface="MS PGothic"/>
                <a:cs typeface="+mn-lt"/>
              </a:rPr>
              <a:t>o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Mishima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2752" y="30027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7426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95577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Greece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U.K.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Ireland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Germany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63117" y="30082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9011" y="937431"/>
            <a:ext cx="7464006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</a:t>
            </a:r>
            <a:r>
              <a:rPr lang="ja-JP" sz="3200">
                <a:latin typeface="ＭＳ Ｐゴシック"/>
                <a:ea typeface="ＭＳ Ｐゴシック"/>
                <a:cs typeface="+mj-lt"/>
              </a:rPr>
              <a:t>hich country w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as</a:t>
            </a:r>
            <a:r>
              <a:rPr lang="ja-JP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Yakumo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Koizumi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(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Lafcadio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Hearn),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the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writer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of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"Kw</a:t>
            </a:r>
            <a:r>
              <a:rPr lang="ja-JP" sz="3200">
                <a:latin typeface="ＭＳ Ｐゴシック"/>
                <a:ea typeface="ＭＳ Ｐゴシック"/>
                <a:cs typeface="+mj-lt"/>
              </a:rPr>
              <a:t>aid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an,"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born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in?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 </a:t>
            </a:r>
            <a:endParaRPr lang="en-US" altLang="ja-JP" sz="3200" dirty="0">
              <a:latin typeface="ＭＳ Ｐゴシック"/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8320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kuro oni [black ogre]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ao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oni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[blue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ogre]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 </a:t>
            </a:r>
            <a:r>
              <a:rPr lang="en-US" altLang="ja-JP" dirty="0" err="1">
                <a:latin typeface="+mn-ea"/>
                <a:cs typeface="+mn-lt"/>
              </a:rPr>
              <a:t>shiro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oni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[white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ogre]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midori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oni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[green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ogre]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67620" y="36577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504622" y="916952"/>
            <a:ext cx="8123685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kind of ogre was a friend of the aka oni [red ogre] in the f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airy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tale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"N</a:t>
            </a:r>
            <a:r>
              <a:rPr lang="ja-JP" sz="3200">
                <a:latin typeface="+mn-ea"/>
                <a:ea typeface="+mn-ea"/>
                <a:cs typeface="+mj-lt"/>
              </a:rPr>
              <a:t>aita Aka Oni [The Red Ogre Who Cried]"?</a:t>
            </a:r>
            <a:endParaRPr lang="en-US" altLang="ja-JP" sz="400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3241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CCAF3ECD-FB65-4EAC-951A-B7C8444F6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thunder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typhoon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drought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heat of sum</a:t>
            </a:r>
            <a:r>
              <a:rPr lang="en-US" altLang="ja-JP" dirty="0">
                <a:latin typeface="+mn-ea"/>
                <a:cs typeface="+mn-lt"/>
              </a:rPr>
              <a:t>m</a:t>
            </a:r>
            <a:r>
              <a:rPr lang="ja-JP">
                <a:latin typeface="+mn-ea"/>
                <a:cs typeface="+mn-lt"/>
              </a:rPr>
              <a:t>er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5186" y="708629"/>
            <a:ext cx="8359356" cy="2184502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mentioned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something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yo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u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would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not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defeated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by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sz="3200">
                <a:latin typeface="+mn-ea"/>
                <a:ea typeface="+mn-ea"/>
                <a:cs typeface="+mj-lt"/>
              </a:rPr>
              <a:t> poem "Ame ni mo Makezu" written by Kenji Miyazawa, other than rain, wind,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and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sn</a:t>
            </a:r>
            <a:r>
              <a:rPr lang="ja-JP" sz="3200">
                <a:latin typeface="+mn-ea"/>
                <a:ea typeface="+mn-ea"/>
                <a:cs typeface="+mj-lt"/>
              </a:rPr>
              <a:t>ow?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9A9E5B63-4F2C-43CE-913D-A58A0C5C923F}"/>
              </a:ext>
            </a:extLst>
          </p:cNvPr>
          <p:cNvSpPr/>
          <p:nvPr/>
        </p:nvSpPr>
        <p:spPr>
          <a:xfrm>
            <a:off x="2757924" y="49586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049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Russia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Germany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Britain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America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72133" y="36473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879725" y="916952"/>
            <a:ext cx="737880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country did the novelist Ogai Mori study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in?</a:t>
            </a:r>
            <a:endParaRPr lang="en-US" altLang="ja-JP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017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CCAF3ECD-FB65-4EAC-951A-B7C8444F6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tori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[bird]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mushi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[insect]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hito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[man]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semi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[cicada]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3708" y="708629"/>
            <a:ext cx="8115345" cy="2184502"/>
          </a:xfrm>
        </p:spPr>
        <p:txBody>
          <a:bodyPr>
            <a:noAutofit/>
          </a:bodyPr>
          <a:lstStyle/>
          <a:p>
            <a:pPr algn="l"/>
            <a:r>
              <a:rPr lang="en-US" altLang="ja-JP" sz="2800" dirty="0">
                <a:latin typeface="MS PGothic"/>
                <a:ea typeface="ＭＳ Ｐゴシック"/>
                <a:cs typeface="+mj-lt"/>
              </a:rPr>
              <a:t>W</a:t>
            </a:r>
            <a:r>
              <a:rPr lang="ja-JP" sz="2800">
                <a:latin typeface="MS PGothic"/>
                <a:ea typeface="MS PGothic"/>
                <a:cs typeface="+mj-lt"/>
              </a:rPr>
              <a:t>hat voice or sound is mentioned in the haiku "Shizu</a:t>
            </a:r>
            <a:r>
              <a:rPr lang="en-US" altLang="ja-JP" sz="2800" dirty="0">
                <a:latin typeface="MS PGothic"/>
                <a:ea typeface="ＭＳ Ｐゴシック"/>
                <a:cs typeface="+mj-lt"/>
              </a:rPr>
              <a:t>k</a:t>
            </a:r>
            <a:r>
              <a:rPr lang="ja-JP" sz="2800">
                <a:latin typeface="MS PGothic"/>
                <a:ea typeface="MS PGothic"/>
                <a:cs typeface="+mj-lt"/>
              </a:rPr>
              <a:t>esa ya iwa ni shimiiru ( ) no koe [the stillness/soakin</a:t>
            </a:r>
            <a:r>
              <a:rPr lang="en-US" altLang="ja-JP" sz="2800" dirty="0">
                <a:latin typeface="MS PGothic"/>
                <a:ea typeface="ＭＳ Ｐゴシック"/>
                <a:cs typeface="+mj-lt"/>
              </a:rPr>
              <a:t>g</a:t>
            </a:r>
            <a:r>
              <a:rPr lang="ja-JP" altLang="en-US" sz="28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2800" dirty="0">
                <a:latin typeface="MS PGothic"/>
                <a:ea typeface="ＭＳ Ｐゴシック"/>
                <a:cs typeface="+mj-lt"/>
              </a:rPr>
              <a:t>into</a:t>
            </a:r>
            <a:r>
              <a:rPr lang="ja-JP" altLang="en-US" sz="28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2800" dirty="0" err="1">
                <a:latin typeface="MS PGothic"/>
                <a:ea typeface="ＭＳ Ｐゴシック"/>
                <a:cs typeface="+mj-lt"/>
              </a:rPr>
              <a:t>sto</a:t>
            </a:r>
            <a:r>
              <a:rPr lang="ja-JP" sz="2800">
                <a:latin typeface="MS PGothic"/>
                <a:ea typeface="MS PGothic"/>
                <a:cs typeface="+mj-lt"/>
              </a:rPr>
              <a:t>nes/( )'s cr</a:t>
            </a:r>
            <a:r>
              <a:rPr lang="en-US" altLang="ja-JP" sz="2800" dirty="0">
                <a:latin typeface="MS PGothic"/>
                <a:ea typeface="ＭＳ Ｐゴシック"/>
                <a:cs typeface="+mj-lt"/>
              </a:rPr>
              <a:t>y],"</a:t>
            </a:r>
            <a:r>
              <a:rPr lang="ja-JP" altLang="en-US" sz="28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2800" dirty="0">
                <a:latin typeface="MS PGothic"/>
                <a:ea typeface="ＭＳ Ｐゴシック"/>
                <a:cs typeface="+mj-lt"/>
              </a:rPr>
              <a:t>composed</a:t>
            </a:r>
            <a:r>
              <a:rPr lang="ja-JP" altLang="en-US" sz="28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2800" dirty="0">
                <a:latin typeface="MS PGothic"/>
                <a:ea typeface="ＭＳ Ｐゴシック"/>
                <a:cs typeface="+mj-lt"/>
              </a:rPr>
              <a:t>by</a:t>
            </a:r>
            <a:r>
              <a:rPr lang="ja-JP" altLang="en-US" sz="28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2800" dirty="0">
                <a:latin typeface="MS PGothic"/>
                <a:ea typeface="ＭＳ Ｐゴシック"/>
                <a:cs typeface="+mj-lt"/>
              </a:rPr>
              <a:t>Basho</a:t>
            </a:r>
            <a:r>
              <a:rPr lang="ja-JP" altLang="en-US" sz="28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2800" dirty="0">
                <a:latin typeface="MS PGothic"/>
                <a:ea typeface="ＭＳ Ｐゴシック"/>
                <a:cs typeface="+mj-lt"/>
              </a:rPr>
              <a:t>Matsuo</a:t>
            </a:r>
            <a:r>
              <a:rPr lang="ja-JP" altLang="en-US" sz="28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2800" dirty="0">
                <a:latin typeface="MS PGothic"/>
                <a:ea typeface="ＭＳ Ｐゴシック"/>
                <a:cs typeface="+mj-lt"/>
              </a:rPr>
              <a:t>in</a:t>
            </a:r>
            <a:r>
              <a:rPr lang="ja-JP" altLang="en-US" sz="28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2800" dirty="0">
                <a:latin typeface="MS PGothic"/>
                <a:ea typeface="ＭＳ Ｐゴシック"/>
                <a:cs typeface="+mj-lt"/>
              </a:rPr>
              <a:t>Yam</a:t>
            </a:r>
            <a:r>
              <a:rPr lang="ja-JP" sz="2800">
                <a:latin typeface="MS PGothic"/>
                <a:ea typeface="MS PGothic"/>
                <a:cs typeface="+mj-lt"/>
              </a:rPr>
              <a:t>agata while traveling around Japan? </a:t>
            </a:r>
            <a:endParaRPr lang="en-US" sz="2800">
              <a:latin typeface="MS PGothic"/>
              <a:ea typeface="MS PGothic"/>
              <a:cs typeface="Calibri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9A9E5B63-4F2C-43CE-913D-A58A0C5C923F}"/>
              </a:ext>
            </a:extLst>
          </p:cNvPr>
          <p:cNvSpPr/>
          <p:nvPr/>
        </p:nvSpPr>
        <p:spPr>
          <a:xfrm>
            <a:off x="2757924" y="49586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8530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Finlan</a:t>
            </a:r>
            <a:r>
              <a:rPr lang="en-US" altLang="ja-JP" dirty="0">
                <a:latin typeface="+mn-ea"/>
                <a:cs typeface="+mn-lt"/>
              </a:rPr>
              <a:t>d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Fi</a:t>
            </a:r>
            <a:r>
              <a:rPr lang="ja-JP">
                <a:latin typeface="+mn-ea"/>
                <a:cs typeface="+mn-lt"/>
              </a:rPr>
              <a:t>nland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Norway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Denmark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66065" y="43165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879725" y="916952"/>
            <a:ext cx="737880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tit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</a:t>
            </a:r>
            <a:r>
              <a:rPr lang="ja-JP" sz="3600">
                <a:latin typeface="+mn-ea"/>
                <a:ea typeface="+mn-ea"/>
                <a:cs typeface="+mj-lt"/>
              </a:rPr>
              <a:t>e of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</a:t>
            </a:r>
            <a:r>
              <a:rPr lang="ja-JP" sz="3600">
                <a:latin typeface="+mn-ea"/>
                <a:ea typeface="+mn-ea"/>
                <a:cs typeface="+mj-lt"/>
              </a:rPr>
              <a:t>ar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uki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Murakami's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novel "( ) no Mori"?</a:t>
            </a:r>
            <a:endParaRPr lang="en-US" altLang="ja-JP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8775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1101" y="891267"/>
            <a:ext cx="8064447" cy="165757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temple in Kyoto did Yukio Mishima write about in his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novel?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Kiyomizu-</a:t>
            </a:r>
            <a:r>
              <a:rPr lang="en-US" altLang="ja-JP" dirty="0" err="1">
                <a:latin typeface="+mn-ea"/>
                <a:cs typeface="+mn-lt"/>
              </a:rPr>
              <a:t>dera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temple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Ryoan-ji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temple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Horyu-ji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temple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Kinkaku-ji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temple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45081" y="49586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5161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19505" y="891267"/>
            <a:ext cx="8299735" cy="165757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ho directed the film based on the novel "Rashomon" by Ryunosuke Akutagawa?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Akira Kuorosawa 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Takeshi Kitano 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Hayao Miyazaki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Juzo Itami 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69400" y="30173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1167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78787" y="891267"/>
            <a:ext cx="6980469" cy="165757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title of Osamu Dazai's nov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"(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)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Me</a:t>
            </a:r>
            <a:r>
              <a:rPr lang="ja-JP" sz="3600">
                <a:latin typeface="+mn-ea"/>
                <a:ea typeface="+mn-ea"/>
                <a:cs typeface="+mj-lt"/>
              </a:rPr>
              <a:t>rosu [ Melos!]"?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Susume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[Go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Forward]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Hashire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[Run]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Ike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[Go]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Gambare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[Try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Hard]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69400" y="36351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282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0771" y="891267"/>
            <a:ext cx="7505927" cy="165757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the title of Takiji Kobayashi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's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</a:t>
            </a:r>
            <a:r>
              <a:rPr lang="ja-JP" sz="3600" dirty="0">
                <a:latin typeface="+mn-ea"/>
                <a:ea typeface="+mn-ea"/>
                <a:cs typeface="+mj-lt"/>
              </a:rPr>
              <a:t>o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vel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>
                <a:latin typeface="+mn-ea"/>
                <a:ea typeface="+mn-ea"/>
                <a:cs typeface="+mj-lt"/>
              </a:rPr>
              <a:t>"( ) Kōsen [___ Canning Ship]"? 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Kani [Crab]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Ebi [Shrimp]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Ika [Squid]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Tako [Octopus]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69400" y="30038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2095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2034" y="1061256"/>
            <a:ext cx="7683750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ho was the second Jap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anese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novelist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Nobel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Prize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</a:t>
            </a:r>
            <a:r>
              <a:rPr lang="ja-JP" sz="3600">
                <a:latin typeface="+mn-ea"/>
                <a:ea typeface="+mn-ea"/>
                <a:cs typeface="+mj-lt"/>
              </a:rPr>
              <a:t>o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Lit</a:t>
            </a:r>
            <a:r>
              <a:rPr lang="ja-JP" sz="3600">
                <a:latin typeface="+mn-ea"/>
                <a:ea typeface="+mn-ea"/>
                <a:cs typeface="+mj-lt"/>
              </a:rPr>
              <a:t>e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</a:t>
            </a:r>
            <a:r>
              <a:rPr lang="ja-JP" sz="3600">
                <a:latin typeface="+mn-ea"/>
                <a:ea typeface="+mn-ea"/>
                <a:cs typeface="+mj-lt"/>
              </a:rPr>
              <a:t>ature?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Yasushi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Inoue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Kobo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Abe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ja-JP" dirty="0">
                <a:latin typeface="MS PGothic"/>
                <a:ea typeface="MS PGothic"/>
                <a:cs typeface="+mn-lt"/>
              </a:rPr>
              <a:t>Junichiro Tanizaki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ja-JP">
                <a:latin typeface="MS PGothic"/>
                <a:ea typeface="MS PGothic"/>
                <a:cs typeface="+mn-lt"/>
              </a:rPr>
              <a:t>Kenzaburo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Oe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625" y="49537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128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CCAF3ECD-FB65-4EAC-951A-B7C8444F6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6695" y="3514122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yamamichi [mountain road]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tōge [mountain pass]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fukai mori [deep forest]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nagai tonneru [long tunnel]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855" y="533530"/>
            <a:ext cx="7607112" cy="2482043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the word </a:t>
            </a:r>
            <a:r>
              <a:rPr lang="ja-JP" sz="3200" dirty="0" err="1">
                <a:latin typeface="+mn-ea"/>
                <a:ea typeface="+mn-ea"/>
                <a:cs typeface="+mj-lt"/>
              </a:rPr>
              <a:t>f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</a:t>
            </a:r>
            <a:r>
              <a:rPr lang="ja-JP" sz="3200" dirty="0">
                <a:latin typeface="+mn-ea"/>
                <a:ea typeface="+mn-ea"/>
                <a:cs typeface="+mj-lt"/>
              </a:rPr>
              <a:t>r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(</a:t>
            </a:r>
            <a:r>
              <a:rPr lang="ja-JP" sz="3200" dirty="0">
                <a:latin typeface="+mn-ea"/>
                <a:ea typeface="+mn-ea"/>
                <a:cs typeface="+mj-lt"/>
              </a:rPr>
              <a:t> ) in the first sentence of the novel "Yukiguni" [Snow Country]" by Yasunari Kawabata? : "Kokkyō no ( )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nukeru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yukigun</a:t>
            </a:r>
            <a:r>
              <a:rPr lang="ja-JP" sz="3200" dirty="0">
                <a:latin typeface="+mn-ea"/>
                <a:ea typeface="+mn-ea"/>
                <a:cs typeface="+mj-lt"/>
              </a:rPr>
              <a:t>i de atta [Passing through the ___ at the border, it was the snow country]."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 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9A9E5B63-4F2C-43CE-913D-A58A0C5C923F}"/>
              </a:ext>
            </a:extLst>
          </p:cNvPr>
          <p:cNvSpPr/>
          <p:nvPr/>
        </p:nvSpPr>
        <p:spPr>
          <a:xfrm>
            <a:off x="1400216" y="54866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9665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CCAF3ECD-FB65-4EAC-951A-B7C8444F6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6297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died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separated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married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went abroad together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03989" y="680054"/>
            <a:ext cx="8534338" cy="2184502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happened to the leading character and the dancer at the end of the novel "Izu no Odoriko [The Izu Dancer]" by Yasunari Kawabata? </a:t>
            </a:r>
            <a:endParaRPr lang="en-US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9A9E5B63-4F2C-43CE-913D-A58A0C5C923F}"/>
              </a:ext>
            </a:extLst>
          </p:cNvPr>
          <p:cNvSpPr/>
          <p:nvPr/>
        </p:nvSpPr>
        <p:spPr>
          <a:xfrm>
            <a:off x="2698834" y="36487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5183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05888" y="891267"/>
            <a:ext cx="7329407" cy="165757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title of Kōbo Ab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e's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novel</a:t>
            </a:r>
            <a:r>
              <a:rPr lang="ja-JP" sz="3600">
                <a:latin typeface="+mn-ea"/>
                <a:ea typeface="+mn-ea"/>
                <a:cs typeface="+mj-lt"/>
              </a:rPr>
              <a:t> "( ) no Onna [Woman in the ___]"? 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Suna [Sand/Dune]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Maboroshi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[Illusion]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Yoru [Night]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Fuyu [Winter]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81560" y="30031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8281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Mika</a:t>
            </a:r>
            <a:r>
              <a:rPr lang="ja-JP">
                <a:latin typeface="+mn-ea"/>
                <a:cs typeface="+mn-lt"/>
              </a:rPr>
              <a:t>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Ringo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Banana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Ichigo</a:t>
            </a:r>
            <a:endParaRPr lang="ja-JP" altLang="en-US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72133" y="43220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431665" y="916952"/>
            <a:ext cx="8280802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the name of the noveli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st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,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(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)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Yoshimoto,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who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wrote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"Kitchen"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and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other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popula</a:t>
            </a:r>
            <a:r>
              <a:rPr lang="ja-JP" sz="3200">
                <a:latin typeface="+mn-ea"/>
                <a:ea typeface="+mn-ea"/>
                <a:cs typeface="+mj-lt"/>
              </a:rPr>
              <a:t>r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orks?</a:t>
            </a:r>
            <a:endParaRPr lang="en-US" altLang="ja-JP" sz="400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7437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28942" y="891267"/>
            <a:ext cx="8076606" cy="165757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name of the oldest collection of Japanese poetry?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300287" y="2819316"/>
            <a:ext cx="8966208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ja-JP" dirty="0">
                <a:latin typeface="+mn-ea"/>
                <a:cs typeface="+mn-lt"/>
              </a:rPr>
              <a:t>Ichiyōshū [Collection of One Leaf]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Hyakuyōshū [Collection of Hundred Leaves]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Manyōshū [Collection of Ten Thousand Leaves]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Senyōshū [Collection of Thousand Leaves]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63808" y="41393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6546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>
            <a:extLst>
              <a:ext uri="{FF2B5EF4-FFF2-40B4-BE49-F238E27FC236}">
                <a16:creationId xmlns:a16="http://schemas.microsoft.com/office/drawing/2014/main" id="{5434ACCB-7DD1-48C5-97CD-20018AC898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872" y="3630499"/>
            <a:ext cx="7379412" cy="1895844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6053" y="891267"/>
            <a:ext cx="7609488" cy="1657573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kind of people passed down "Heike Monogatari [The Tale of the Heike]" of the Kamakura period?</a:t>
            </a:r>
            <a:endParaRPr lang="en-US" sz="7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09778" y="2982426"/>
            <a:ext cx="7730418" cy="56599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 altLang="en-US" dirty="0">
                <a:latin typeface="+mn-ea"/>
              </a:rPr>
              <a:t>   </a:t>
            </a:r>
            <a:r>
              <a:rPr lang="ja-JP" altLang="en-US" sz="3200" dirty="0">
                <a:latin typeface="+mn-ea"/>
              </a:rPr>
              <a:t> ①</a:t>
            </a:r>
            <a:r>
              <a:rPr lang="ja-JP" altLang="en-US" dirty="0">
                <a:latin typeface="+mn-ea"/>
              </a:rPr>
              <a:t>           </a:t>
            </a:r>
            <a:r>
              <a:rPr lang="ja-JP" altLang="en-US" sz="3200" dirty="0">
                <a:latin typeface="+mn-ea"/>
              </a:rPr>
              <a:t> ②</a:t>
            </a:r>
            <a:r>
              <a:rPr lang="ja-JP" altLang="en-US" dirty="0">
                <a:latin typeface="+mn-ea"/>
              </a:rPr>
              <a:t>           </a:t>
            </a:r>
            <a:r>
              <a:rPr lang="ja-JP" altLang="en-US" sz="3200" dirty="0">
                <a:latin typeface="+mn-ea"/>
              </a:rPr>
              <a:t> ③　　</a:t>
            </a:r>
            <a:r>
              <a:rPr lang="ja-JP" altLang="en-US" dirty="0">
                <a:latin typeface="+mn-ea"/>
              </a:rPr>
              <a:t>        </a:t>
            </a:r>
            <a:r>
              <a:rPr lang="ja-JP" altLang="en-US" sz="3200" dirty="0">
                <a:latin typeface="+mn-ea"/>
              </a:rPr>
              <a:t>④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5176450" y="29621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7FDACD-C743-4EDB-8850-850D79C1F6BF}"/>
              </a:ext>
            </a:extLst>
          </p:cNvPr>
          <p:cNvSpPr txBox="1"/>
          <p:nvPr/>
        </p:nvSpPr>
        <p:spPr>
          <a:xfrm>
            <a:off x="1282705" y="565686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ninja</a:t>
            </a:r>
            <a:endParaRPr lang="en-US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08F3A9-D6D7-4FE7-8BAE-8CF5662DB3DB}"/>
              </a:ext>
            </a:extLst>
          </p:cNvPr>
          <p:cNvSpPr txBox="1"/>
          <p:nvPr/>
        </p:nvSpPr>
        <p:spPr>
          <a:xfrm>
            <a:off x="2691687" y="565686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fortune-teller</a:t>
            </a:r>
            <a:endParaRPr lang="en-US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7DAECB-5B1B-4D57-9220-DFE309C6CE47}"/>
              </a:ext>
            </a:extLst>
          </p:cNvPr>
          <p:cNvSpPr txBox="1"/>
          <p:nvPr/>
        </p:nvSpPr>
        <p:spPr>
          <a:xfrm>
            <a:off x="4652513" y="565686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biwa lute player</a:t>
            </a:r>
            <a:endParaRPr lang="en-US">
              <a:latin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D77654-61A8-4E70-906F-1D03F01A8C58}"/>
              </a:ext>
            </a:extLst>
          </p:cNvPr>
          <p:cNvSpPr txBox="1"/>
          <p:nvPr/>
        </p:nvSpPr>
        <p:spPr>
          <a:xfrm>
            <a:off x="6832366" y="565686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kabuki actor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3229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17388" y="891267"/>
            <a:ext cx="8303264" cy="1657573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the name of the private detective who is the lead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ing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character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sz="3200">
                <a:latin typeface="+mn-ea"/>
                <a:ea typeface="+mn-ea"/>
                <a:cs typeface="+mj-lt"/>
              </a:rPr>
              <a:t> Seishi Yokomizo's mystery novels, such as "Yatsuhaka Mura"? </a:t>
            </a:r>
            <a:endParaRPr lang="en-US" sz="3200">
              <a:latin typeface="+mn-ea"/>
              <a:ea typeface="+mn-ea"/>
              <a:cs typeface="Calibri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Hajime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Kindaichi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Kosuke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Kindaichi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Haruhiko </a:t>
            </a:r>
            <a:r>
              <a:rPr lang="en-US" altLang="ja-JP" dirty="0" err="1">
                <a:latin typeface="+mn-ea"/>
                <a:cs typeface="+mn-lt"/>
              </a:rPr>
              <a:t>Kindaichi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Hideho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Kindaichi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49726" y="36607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9020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2766" y="891267"/>
            <a:ext cx="7198933" cy="165757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of the following folk tales has </a:t>
            </a:r>
            <a:r>
              <a:rPr lang="ja-JP" sz="3600" u="sng">
                <a:latin typeface="+mn-ea"/>
                <a:ea typeface="+mn-ea"/>
                <a:cs typeface="+mj-lt"/>
              </a:rPr>
              <a:t>no</a:t>
            </a:r>
            <a:r>
              <a:rPr lang="ja-JP" sz="3600">
                <a:latin typeface="+mn-ea"/>
                <a:ea typeface="+mn-ea"/>
                <a:cs typeface="+mj-lt"/>
              </a:rPr>
              <a:t> animal characters?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1059181" y="2941023"/>
            <a:ext cx="7720142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ＭＳ Ｐゴシック"/>
                <a:ea typeface="ＭＳ Ｐゴシック"/>
                <a:cs typeface="+mn-lt"/>
              </a:rPr>
              <a:t>① 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Kintarō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(Golden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Boy)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sz="2800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Momotarō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(Peach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Boy)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sz="2800">
                <a:latin typeface="ＭＳ Ｐゴシック"/>
                <a:ea typeface="ＭＳ Ｐゴシック"/>
                <a:cs typeface="+mn-lt"/>
              </a:rPr>
              <a:t>③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Issun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Bōshi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(Tom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Thumb)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sz="2800">
                <a:latin typeface="ＭＳ Ｐゴシック"/>
                <a:ea typeface="ＭＳ Ｐゴシック"/>
                <a:cs typeface="+mn-lt"/>
              </a:rPr>
              <a:t>④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Hanasaka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Jīsan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 </a:t>
            </a:r>
            <a:br>
              <a:rPr lang="ja-JP" altLang="en-US" sz="2800" dirty="0">
                <a:latin typeface="ＭＳ Ｐゴシック"/>
                <a:ea typeface="ＭＳ Ｐゴシック"/>
                <a:cs typeface="+mn-lt"/>
              </a:rPr>
            </a:b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    (an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old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man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who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made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cherry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blossoms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bloom)</a:t>
            </a:r>
            <a:endParaRPr lang="en-US" altLang="ja-JP" sz="2800" dirty="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962542" y="40839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4044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4039" y="891267"/>
            <a:ext cx="7429964" cy="165757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is an exapmle of diary literature written by a man?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704850" y="2938873"/>
            <a:ext cx="8318771" cy="26687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sz="2800" dirty="0">
                <a:latin typeface="+mn-ea"/>
                <a:cs typeface="+mn-lt"/>
              </a:rPr>
              <a:t>①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 err="1">
                <a:latin typeface="+mn-ea"/>
                <a:cs typeface="+mn-lt"/>
              </a:rPr>
              <a:t>Tosa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Nikki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(The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 err="1">
                <a:latin typeface="+mn-ea"/>
                <a:cs typeface="+mn-lt"/>
              </a:rPr>
              <a:t>Tosa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Diar</a:t>
            </a:r>
            <a:r>
              <a:rPr lang="ja-JP" sz="2800" dirty="0">
                <a:latin typeface="+mn-ea"/>
                <a:cs typeface="+mn-lt"/>
              </a:rPr>
              <a:t>y)</a:t>
            </a:r>
            <a:endParaRPr lang="en-US" altLang="ja-JP" sz="28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+mn-ea"/>
                <a:cs typeface="+mn-lt"/>
              </a:rPr>
              <a:t>② </a:t>
            </a:r>
            <a:r>
              <a:rPr lang="ja-JP" sz="2800" dirty="0">
                <a:latin typeface="+mn-ea"/>
                <a:cs typeface="+mn-lt"/>
              </a:rPr>
              <a:t>Murasakishikibu Nikki (The Diary of Lady Murasaki)</a:t>
            </a:r>
            <a:endParaRPr lang="en-US" altLang="ja-JP" sz="28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+mn-ea"/>
                <a:cs typeface="+mn-lt"/>
              </a:rPr>
              <a:t>③ </a:t>
            </a:r>
            <a:r>
              <a:rPr lang="ja-JP" sz="2800" dirty="0">
                <a:latin typeface="+mn-ea"/>
                <a:cs typeface="+mn-lt"/>
              </a:rPr>
              <a:t>Sarashina Nikki (The Sarashina Diary)</a:t>
            </a:r>
            <a:endParaRPr lang="en-US" sz="28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+mn-ea"/>
                <a:cs typeface="+mn-lt"/>
              </a:rPr>
              <a:t>④ </a:t>
            </a:r>
            <a:r>
              <a:rPr lang="ja-JP" sz="2800" dirty="0">
                <a:latin typeface="+mn-ea"/>
                <a:cs typeface="+mn-lt"/>
              </a:rPr>
              <a:t>Kagerō Nikki (The Gossamer Diary)</a:t>
            </a:r>
            <a:endParaRPr lang="en-US" sz="2800" dirty="0">
              <a:latin typeface="+mn-ea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615690" y="29141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716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4059" y="891267"/>
            <a:ext cx="7916482" cy="165757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tales is of known authorship?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379680" y="3138168"/>
            <a:ext cx="868708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sz="2800" dirty="0">
                <a:latin typeface="+mn-ea"/>
                <a:cs typeface="+mn-lt"/>
              </a:rPr>
              <a:t>①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ja-JP" sz="2800" dirty="0">
                <a:latin typeface="+mn-ea"/>
                <a:cs typeface="+mn-lt"/>
              </a:rPr>
              <a:t>Heike Monogatari （The Tale of the Heike)</a:t>
            </a:r>
            <a:endParaRPr lang="en-US" altLang="ja-JP" sz="2800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+mn-ea"/>
                <a:cs typeface="+mn-lt"/>
              </a:rPr>
              <a:t>②</a:t>
            </a:r>
            <a:r>
              <a:rPr lang="ja-JP" sz="2800" dirty="0">
                <a:latin typeface="+mn-ea"/>
                <a:cs typeface="+mn-lt"/>
              </a:rPr>
              <a:t> </a:t>
            </a:r>
            <a:r>
              <a:rPr lang="en-US" altLang="ja-JP" sz="2800" dirty="0" err="1">
                <a:latin typeface="+mn-ea"/>
                <a:cs typeface="+mn-lt"/>
              </a:rPr>
              <a:t>Taketori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 err="1">
                <a:latin typeface="+mn-ea"/>
                <a:cs typeface="+mn-lt"/>
              </a:rPr>
              <a:t>Monogatari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(The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Tale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of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the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Bamboo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Cutter)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sz="2800" dirty="0">
                <a:latin typeface="+mn-ea"/>
                <a:cs typeface="+mn-lt"/>
              </a:rPr>
              <a:t>③ </a:t>
            </a:r>
            <a:r>
              <a:rPr lang="en-US" altLang="ja-JP" sz="2800" dirty="0" err="1">
                <a:latin typeface="+mn-ea"/>
                <a:cs typeface="+mn-lt"/>
              </a:rPr>
              <a:t>Utsuho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 err="1">
                <a:latin typeface="+mn-ea"/>
                <a:cs typeface="+mn-lt"/>
              </a:rPr>
              <a:t>Monogatari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(The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Tale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of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the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Cavern)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+mn-ea"/>
                <a:cs typeface="+mn-lt"/>
              </a:rPr>
              <a:t>④</a:t>
            </a:r>
            <a:r>
              <a:rPr lang="ja-JP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Gen</a:t>
            </a:r>
            <a:r>
              <a:rPr lang="ja-JP" altLang="en-US" sz="2800" dirty="0" err="1">
                <a:latin typeface="+mn-ea"/>
                <a:cs typeface="+mn-lt"/>
              </a:rPr>
              <a:t>ｊ</a:t>
            </a:r>
            <a:r>
              <a:rPr lang="en-US" altLang="ja-JP" sz="2800" dirty="0" err="1">
                <a:latin typeface="+mn-ea"/>
                <a:cs typeface="+mn-lt"/>
              </a:rPr>
              <a:t>i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 err="1">
                <a:latin typeface="+mn-ea"/>
                <a:cs typeface="+mn-lt"/>
              </a:rPr>
              <a:t>Monogatari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(The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Tale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>
                <a:latin typeface="+mn-ea"/>
                <a:cs typeface="+mn-lt"/>
              </a:rPr>
              <a:t>of</a:t>
            </a:r>
            <a:r>
              <a:rPr lang="ja-JP" altLang="en-US" sz="2800" dirty="0">
                <a:latin typeface="+mn-ea"/>
                <a:cs typeface="+mn-lt"/>
              </a:rPr>
              <a:t> </a:t>
            </a:r>
            <a:r>
              <a:rPr lang="en-US" altLang="ja-JP" sz="2800" dirty="0" err="1">
                <a:latin typeface="+mn-ea"/>
                <a:cs typeface="+mn-lt"/>
              </a:rPr>
              <a:t>Genji</a:t>
            </a:r>
            <a:r>
              <a:rPr lang="en-US" altLang="ja-JP" sz="2800" dirty="0">
                <a:latin typeface="+mn-ea"/>
                <a:cs typeface="+mn-lt"/>
              </a:rPr>
              <a:t>)</a:t>
            </a:r>
            <a:endParaRPr lang="en-US" altLang="ja-JP" sz="2800" dirty="0">
              <a:latin typeface="+mn-ea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306723" y="48733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0256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61431" y="891267"/>
            <a:ext cx="861688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What is the title of Soseki Natsume's novel</a:t>
            </a:r>
            <a:r>
              <a:rPr lang="en-US" altLang="ja-JP" sz="3600" dirty="0">
                <a:latin typeface="MS PGothic"/>
                <a:ea typeface="ＭＳ ゴシック"/>
                <a:cs typeface="+mj-lt"/>
              </a:rPr>
              <a:t>,</a:t>
            </a:r>
            <a:r>
              <a:rPr lang="ja-JP" sz="3600" dirty="0">
                <a:latin typeface="MS PGothic"/>
                <a:ea typeface="MS PGothic"/>
                <a:cs typeface="+mj-lt"/>
              </a:rPr>
              <a:t> "Wagahai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ja-JP" sz="3600" dirty="0">
                <a:latin typeface="MS PGothic"/>
                <a:ea typeface="MS PGothic"/>
                <a:cs typeface="+mj-lt"/>
              </a:rPr>
              <a:t>wa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ＭＳ ゴシック"/>
                <a:cs typeface="+mj-lt"/>
              </a:rPr>
              <a:t>(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ＭＳ ゴシック"/>
                <a:cs typeface="+mj-lt"/>
              </a:rPr>
              <a:t>)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ＭＳ ゴシック"/>
                <a:cs typeface="+mj-lt"/>
              </a:rPr>
              <a:t>de</a:t>
            </a:r>
            <a:r>
              <a:rPr lang="ja-JP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 err="1">
                <a:latin typeface="MS PGothic"/>
                <a:ea typeface="ＭＳ ゴシック"/>
                <a:cs typeface="+mj-lt"/>
              </a:rPr>
              <a:t>aru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ＭＳ ゴシック"/>
                <a:cs typeface="+mj-lt"/>
              </a:rPr>
              <a:t>[I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ＭＳ ゴシック"/>
                <a:cs typeface="+mj-lt"/>
              </a:rPr>
              <a:t>Am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ＭＳ ゴシック"/>
                <a:cs typeface="+mj-lt"/>
              </a:rPr>
              <a:t>a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ＭＳ ゴシック"/>
                <a:cs typeface="+mj-lt"/>
              </a:rPr>
              <a:t>__</a:t>
            </a:r>
            <a:r>
              <a:rPr lang="ja-JP" sz="3600" dirty="0">
                <a:latin typeface="MS PGothic"/>
                <a:ea typeface="MS PGothic"/>
                <a:cs typeface="+mj-lt"/>
              </a:rPr>
              <a:t>_]"?</a:t>
            </a:r>
            <a:endParaRPr lang="en-US" altLang="ja-JP" sz="360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Inu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[Dog]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Neko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[Cat]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Saru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[Monkey]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Tora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[Tiger]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97" y="36502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029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4458" y="891267"/>
            <a:ext cx="7853770" cy="1657573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Fill in the blank. "The _____________'s Thread" is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titl</a:t>
            </a:r>
            <a:r>
              <a:rPr lang="ja-JP" sz="3200">
                <a:latin typeface="+mn-ea"/>
                <a:ea typeface="+mn-ea"/>
                <a:cs typeface="+mj-lt"/>
              </a:rPr>
              <a:t>e of a novel by Akutagawa Ryunosuke.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1911148" y="2996537"/>
            <a:ext cx="6275143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Kaiko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(Silkworm)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Kumo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(Spider)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Ari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(Ant</a:t>
            </a:r>
            <a:r>
              <a:rPr lang="ja-JP">
                <a:latin typeface="+mn-ea"/>
                <a:cs typeface="+mn-lt"/>
              </a:rPr>
              <a:t>)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Ibo</a:t>
            </a:r>
            <a:endParaRPr lang="en-US" altLang="ja-JP" dirty="0">
              <a:latin typeface="+mn-ea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1877100" y="36536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53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8846" y="891267"/>
            <a:ext cx="7181435" cy="1657573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F</a:t>
            </a:r>
            <a:r>
              <a:rPr lang="ja-JP" sz="3200">
                <a:latin typeface="+mn-ea"/>
                <a:ea typeface="+mn-ea"/>
                <a:cs typeface="+mj-lt"/>
              </a:rPr>
              <a:t>ill in the bla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nk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.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"Throw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Away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_</a:t>
            </a:r>
            <a:r>
              <a:rPr lang="ja-JP" sz="3200">
                <a:latin typeface="+mn-ea"/>
                <a:ea typeface="+mn-ea"/>
                <a:cs typeface="+mj-lt"/>
              </a:rPr>
              <a:t>___________, Go to Town" is the essay written by Terayama Shuji.</a:t>
            </a:r>
            <a:endParaRPr lang="en-US" sz="7200">
              <a:latin typeface="+mn-ea"/>
              <a:ea typeface="+mn-ea"/>
              <a:cs typeface="+mj-lt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026167" y="2996537"/>
            <a:ext cx="6160124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Kane (Money)</a:t>
            </a:r>
            <a:endParaRPr 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Oya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(Parents)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Sho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(Books)</a:t>
            </a:r>
            <a:endParaRPr 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Ai (Love)</a:t>
            </a:r>
            <a:endParaRPr lang="en-US">
              <a:latin typeface="+mn-ea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1977529" y="43165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1711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17388" y="762840"/>
            <a:ext cx="8406008" cy="1978640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</a:t>
            </a:r>
            <a:r>
              <a:rPr lang="ja-JP" sz="3600">
                <a:latin typeface="+mn-ea"/>
                <a:ea typeface="+mn-ea"/>
                <a:cs typeface="+mj-lt"/>
              </a:rPr>
              <a:t>s the title of the novel by Murakami Haruki published between 2009-2010?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1Q81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1Q82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1Q83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1Q84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81560" y="49573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0153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ja-JP" dirty="0">
                <a:latin typeface="+mn-ea"/>
                <a:cs typeface="+mn-lt"/>
              </a:rPr>
              <a:t>Dogo Onsen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Kusatsu Onsen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Hakone Onsen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Arima Onsen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7340" y="30197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610028" y="916952"/>
            <a:ext cx="793104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Which hot spring in Ehime Prefecture is written about in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ＭＳ Ｐゴシック"/>
                <a:cs typeface="+mj-lt"/>
              </a:rPr>
              <a:t>"</a:t>
            </a:r>
            <a:r>
              <a:rPr lang="en-US" altLang="ja-JP" sz="3600" dirty="0" err="1">
                <a:latin typeface="MS PGothic"/>
                <a:ea typeface="ＭＳ Ｐゴシック"/>
                <a:cs typeface="+mj-lt"/>
              </a:rPr>
              <a:t>Botchan</a:t>
            </a:r>
            <a:r>
              <a:rPr lang="en-US" sz="3600" dirty="0">
                <a:latin typeface="MS PGothic"/>
                <a:ea typeface="MS PGothic"/>
                <a:cs typeface="+mj-lt"/>
              </a:rPr>
              <a:t>,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"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 </a:t>
            </a:r>
            <a:r>
              <a:rPr lang="en-US" altLang="ja-JP" sz="3600" dirty="0">
                <a:latin typeface="MS PGothic"/>
                <a:ea typeface="ＭＳ Ｐゴシック"/>
                <a:cs typeface="+mj-lt"/>
              </a:rPr>
              <a:t>a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ＭＳ Ｐゴシック"/>
                <a:cs typeface="+mj-lt"/>
              </a:rPr>
              <a:t>n</a:t>
            </a:r>
            <a:r>
              <a:rPr lang="ja-JP" sz="3600">
                <a:latin typeface="MS PGothic"/>
                <a:ea typeface="MS PGothic"/>
                <a:cs typeface="+mj-lt"/>
              </a:rPr>
              <a:t>ovel by Soseki Natsume?</a:t>
            </a:r>
            <a:endParaRPr lang="en-US" altLang="ja-JP">
              <a:latin typeface="MS PGothic"/>
              <a:ea typeface="MS PGothic"/>
            </a:endParaRPr>
          </a:p>
        </p:txBody>
      </p:sp>
    </p:spTree>
    <p:extLst>
      <p:ext uri="{BB962C8B-B14F-4D97-AF65-F5344CB8AC3E}">
        <p14:creationId xmlns:p14="http://schemas.microsoft.com/office/powerpoint/2010/main" val="114152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Mainichi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Shimbun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Yomiuri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Shimbun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Sankei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Shimbun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Asahi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Shimbun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0486" y="49461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778213" y="916952"/>
            <a:ext cx="7590578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Which newspaper company did Soseki Natsume work and write novels for?</a:t>
            </a:r>
            <a:endParaRPr lang="en-US" altLang="ja-JP">
              <a:latin typeface="MS PGothic"/>
              <a:ea typeface="MS PGothic"/>
            </a:endParaRPr>
          </a:p>
        </p:txBody>
      </p:sp>
    </p:spTree>
    <p:extLst>
      <p:ext uri="{BB962C8B-B14F-4D97-AF65-F5344CB8AC3E}">
        <p14:creationId xmlns:p14="http://schemas.microsoft.com/office/powerpoint/2010/main" val="234549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around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1000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</a:t>
            </a:r>
            <a:r>
              <a:rPr lang="ja-JP" dirty="0" err="1">
                <a:latin typeface="+mn-ea"/>
                <a:cs typeface="+mn-lt"/>
              </a:rPr>
              <a:t>.</a:t>
            </a:r>
            <a:r>
              <a:rPr lang="ja-JP" dirty="0">
                <a:latin typeface="+mn-ea"/>
                <a:cs typeface="+mn-lt"/>
              </a:rPr>
              <a:t>E.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around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1300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</a:t>
            </a:r>
            <a:r>
              <a:rPr lang="ja-JP" dirty="0" err="1">
                <a:latin typeface="+mn-ea"/>
                <a:cs typeface="+mn-lt"/>
              </a:rPr>
              <a:t>.</a:t>
            </a:r>
            <a:r>
              <a:rPr lang="ja-JP" dirty="0">
                <a:latin typeface="+mn-ea"/>
                <a:cs typeface="+mn-lt"/>
              </a:rPr>
              <a:t>E.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around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1600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</a:t>
            </a:r>
            <a:r>
              <a:rPr lang="ja-JP" dirty="0" err="1">
                <a:latin typeface="+mn-ea"/>
                <a:cs typeface="+mn-lt"/>
              </a:rPr>
              <a:t>.</a:t>
            </a:r>
            <a:r>
              <a:rPr lang="ja-JP" dirty="0">
                <a:latin typeface="+mn-ea"/>
                <a:cs typeface="+mn-lt"/>
              </a:rPr>
              <a:t>E.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around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1900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</a:t>
            </a:r>
            <a:r>
              <a:rPr lang="ja-JP" dirty="0" err="1">
                <a:latin typeface="+mn-ea"/>
                <a:cs typeface="+mn-lt"/>
              </a:rPr>
              <a:t>.</a:t>
            </a:r>
            <a:r>
              <a:rPr lang="ja-JP" dirty="0">
                <a:latin typeface="+mn-ea"/>
                <a:cs typeface="+mn-lt"/>
              </a:rPr>
              <a:t>E.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1197" y="30009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449904" y="926577"/>
            <a:ext cx="8247194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W</a:t>
            </a:r>
            <a:r>
              <a:rPr lang="ja-JP" sz="3600" dirty="0">
                <a:latin typeface="ＭＳ Ｐゴシック"/>
                <a:ea typeface="ＭＳ Ｐゴシック"/>
                <a:cs typeface="+mj-lt"/>
              </a:rPr>
              <a:t>hen was Murasaki Shikibu's "Genji Monogatari [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The</a:t>
            </a:r>
            <a:r>
              <a:rPr lang="ja-JP" altLang="en-US" sz="36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Tale</a:t>
            </a:r>
            <a:r>
              <a:rPr lang="ja-JP" altLang="en-US" sz="36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of</a:t>
            </a:r>
            <a:r>
              <a:rPr lang="ja-JP" altLang="en-US" sz="36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600" dirty="0" err="1">
                <a:latin typeface="ＭＳ Ｐゴシック"/>
                <a:ea typeface="ＭＳ Ｐゴシック"/>
                <a:cs typeface="+mj-lt"/>
              </a:rPr>
              <a:t>Genji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] "</a:t>
            </a:r>
            <a:r>
              <a:rPr lang="ja-JP" altLang="en-US" sz="36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600" dirty="0" err="1">
                <a:latin typeface="ＭＳ Ｐゴシック"/>
                <a:ea typeface="ＭＳ Ｐゴシック"/>
                <a:cs typeface="+mj-lt"/>
              </a:rPr>
              <a:t>wri</a:t>
            </a:r>
            <a:r>
              <a:rPr lang="ja-JP" sz="3600">
                <a:latin typeface="ＭＳ Ｐゴシック"/>
                <a:ea typeface="ＭＳ Ｐゴシック"/>
                <a:cs typeface="+mj-lt"/>
              </a:rPr>
              <a:t>t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ten</a:t>
            </a:r>
            <a:r>
              <a:rPr lang="ja-JP" sz="3600">
                <a:latin typeface="ＭＳ Ｐゴシック"/>
                <a:ea typeface="ＭＳ Ｐゴシック"/>
                <a:cs typeface="+mj-lt"/>
              </a:rPr>
              <a:t>?</a:t>
            </a:r>
            <a:r>
              <a:rPr lang="ja-JP" altLang="en-US" sz="3600">
                <a:latin typeface="ＭＳ Ｐゴシック"/>
                <a:ea typeface="ＭＳ Ｐゴシック"/>
                <a:cs typeface="+mj-lt"/>
              </a:rPr>
              <a:t> </a:t>
            </a:r>
            <a:endParaRPr lang="en-US" altLang="ja-JP" sz="3600"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32915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ja-JP" dirty="0">
                <a:latin typeface="+mn-ea"/>
                <a:cs typeface="+mn-lt"/>
              </a:rPr>
              <a:t>Hotaru Genji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Hikaru Genji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Sakura Genji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Asuka Genji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783" y="36559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334388" y="916952"/>
            <a:ext cx="8470438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name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of the leading character of "Genji Monogatari [The Tale of Genji]"?</a:t>
            </a:r>
            <a:endParaRPr lang="en-US" altLang="ja-JP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8462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3 volume</a:t>
            </a:r>
            <a:r>
              <a:rPr lang="en-US" altLang="ja-JP" dirty="0">
                <a:latin typeface="+mn-ea"/>
                <a:cs typeface="+mn-lt"/>
              </a:rPr>
              <a:t>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16 volumes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54 volumes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108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volumes</a:t>
            </a:r>
            <a:endParaRPr lang="en-US" altLang="ja-JP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70083" y="432241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661399" y="916952"/>
            <a:ext cx="7828304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How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many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volumes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are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there in "Genji Monogatari [The Tale of Genji]"?</a:t>
            </a:r>
            <a:endParaRPr lang="en-US" altLang="ja-JP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1277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1689</Words>
  <Application>Microsoft Office PowerPoint</Application>
  <PresentationFormat>画面に合わせる (4:3)</PresentationFormat>
  <Paragraphs>207</Paragraphs>
  <Slides>42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42</vt:i4>
      </vt:variant>
    </vt:vector>
  </HeadingPairs>
  <TitlesOfParts>
    <vt:vector size="55" baseType="lpstr">
      <vt:lpstr>ＭＳ Ｐゴシック</vt:lpstr>
      <vt:lpstr>ＭＳ Ｐゴシック</vt:lpstr>
      <vt:lpstr>ＭＳ Ｐゴシック 本文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Who was the first Japanese novelist to win the Nobel Prize for Literature?</vt:lpstr>
      <vt:lpstr>Who was the second Japanese novelist to win the Nobel Prize for Literature?</vt:lpstr>
      <vt:lpstr>What is the title of Soseki Natsume's novel, "Wagahai wa ( ) de aru [I Am a ___]"?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Which animal befriended Momotaro in the old tale "Momotarō [Peach Boy]," other than a dog and a monkey?</vt:lpstr>
      <vt:lpstr>What seed did the crab trade for the monkey's rice ball in the old tale "Saru Kani Gassen"?</vt:lpstr>
      <vt:lpstr>What did Taro turn into when he opened a tamatebako treasure box at the end of the old tale "Urashima Tarō"?</vt:lpstr>
      <vt:lpstr>What did the old man sprinkle to make the tree bloom in the old tale "Hanasaka Jīsan [Old Man Who Made Withered Tree to Blossom]"? </vt:lpstr>
      <vt:lpstr>PowerPoint プレゼンテーション</vt:lpstr>
      <vt:lpstr>PowerPoint プレゼンテーション</vt:lpstr>
      <vt:lpstr>Which country was Yakumo Koizumi (Lafcadio Hearn), the writer of "Kwaidan," born in? </vt:lpstr>
      <vt:lpstr>PowerPoint プレゼンテーション</vt:lpstr>
      <vt:lpstr>What is mentioned as something you would not be defeated by in the poem "Ame ni mo Makezu" written by Kenji Miyazawa, other than rain, wind, and snow?</vt:lpstr>
      <vt:lpstr>PowerPoint プレゼンテーション</vt:lpstr>
      <vt:lpstr>What voice or sound is mentioned in the haiku "Shizukesa ya iwa ni shimiiru ( ) no koe [the stillness/soaking into stones/( )'s cry]," composed by Basho Matsuo in Yamagata while traveling around Japan? </vt:lpstr>
      <vt:lpstr>PowerPoint プレゼンテーション</vt:lpstr>
      <vt:lpstr>Which temple in Kyoto did Yukio Mishima write about in his novel?</vt:lpstr>
      <vt:lpstr>Who directed the film based on the novel "Rashomon" by Ryunosuke Akutagawa?</vt:lpstr>
      <vt:lpstr>What is the title of Osamu Dazai's novel "( ) Merosu [ Melos!]"?</vt:lpstr>
      <vt:lpstr>What is the title of Takiji Kobayashi's novel "( ) Kōsen [___ Canning Ship]"? </vt:lpstr>
      <vt:lpstr>What is the word for ( ) in the first sentence of the novel "Yukiguni" [Snow Country]" by Yasunari Kawabata? : "Kokkyō no ( ) wo nukeru to yukiguni de atta [Passing through the ___ at the border, it was the snow country]." </vt:lpstr>
      <vt:lpstr>What happened to the leading character and the dancer at the end of the novel "Izu no Odoriko [The Izu Dancer]" by Yasunari Kawabata? </vt:lpstr>
      <vt:lpstr>What is the title of Kōbo Abe's novel "( ) no Onna [Woman in the ___]"? </vt:lpstr>
      <vt:lpstr>PowerPoint プレゼンテーション</vt:lpstr>
      <vt:lpstr>What is the name of the oldest collection of Japanese poetry?</vt:lpstr>
      <vt:lpstr>What kind of people passed down "Heike Monogatari [The Tale of the Heike]" of the Kamakura period?</vt:lpstr>
      <vt:lpstr>What is the name of the private detective who is the leading character of Seishi Yokomizo's mystery novels, such as "Yatsuhaka Mura"? </vt:lpstr>
      <vt:lpstr>Which of the following folk tales has no animal characters?</vt:lpstr>
      <vt:lpstr>Which of the following is an exapmle of diary literature written by a man?</vt:lpstr>
      <vt:lpstr>Which of the following tales is of known authorship?</vt:lpstr>
      <vt:lpstr>Fill in the blank. "The _____________'s Thread" is the title of a novel by Akutagawa Ryunosuke.</vt:lpstr>
      <vt:lpstr>Fill in the blank. "Throw Away ____________, Go to Town" is the essay written by Terayama Shuji.</vt:lpstr>
      <vt:lpstr>What is the title of the novel by Murakami Haruki published between 2009-2010?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2020-07-28T10:17:13Z</dcterms:created>
  <dcterms:modified xsi:type="dcterms:W3CDTF">2020-07-28T10:24:38Z</dcterms:modified>
</cp:coreProperties>
</file>