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39"/>
  </p:notesMasterIdLst>
  <p:sldIdLst>
    <p:sldId id="308" r:id="rId6"/>
    <p:sldId id="274" r:id="rId7"/>
    <p:sldId id="277" r:id="rId8"/>
    <p:sldId id="278" r:id="rId9"/>
    <p:sldId id="279" r:id="rId10"/>
    <p:sldId id="280" r:id="rId11"/>
    <p:sldId id="275" r:id="rId12"/>
    <p:sldId id="281" r:id="rId13"/>
    <p:sldId id="283" r:id="rId14"/>
    <p:sldId id="284" r:id="rId15"/>
    <p:sldId id="285" r:id="rId16"/>
    <p:sldId id="286" r:id="rId17"/>
    <p:sldId id="287" r:id="rId18"/>
    <p:sldId id="282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2" r:id="rId33"/>
    <p:sldId id="304" r:id="rId34"/>
    <p:sldId id="305" r:id="rId35"/>
    <p:sldId id="306" r:id="rId36"/>
    <p:sldId id="307" r:id="rId37"/>
    <p:sldId id="301" r:id="rId3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C6DC"/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CC296F3-E701-D5BD-E23E-6593F110BBD6}" v="3783" dt="2020-05-20T07:23:49.692"/>
    <p1510:client id="{1F2EBA59-73B0-8D79-3B9E-AB46F3C26A09}" v="1" dt="2020-05-21T05:16:10.048"/>
    <p1510:client id="{2A792B84-C7AE-02D5-4742-6FC1AC7FF964}" v="61" dt="2020-04-30T07:36:27.487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D592E3-0267-56AF-FBD8-146E6CBFA515}" v="154" dt="2020-04-30T08:03:13.700"/>
    <p1510:client id="{50379E08-B1EA-44DE-175E-F5BA39969040}" v="4" dt="2020-07-18T13:56:07.469"/>
    <p1510:client id="{5BE063DA-526D-D069-B46C-50D0792C3F1F}" v="43" dt="2020-05-19T09:44:06.736"/>
    <p1510:client id="{5E731A9C-711D-BE90-3B4C-D4EB9B5C5B87}" v="295" dt="2020-05-21T05:58:16.267"/>
    <p1510:client id="{60B580F9-2B26-5179-C2BB-1D78BE199225}" v="4" dt="2020-04-24T06:30:42.413"/>
    <p1510:client id="{6399253C-EFF9-A585-B14E-503AB61C647A}" v="154" dt="2020-06-17T02:36:37.956"/>
    <p1510:client id="{63CDE8F0-3475-ADFD-4B02-7C467889A2E1}" v="2" dt="2020-06-22T08:46:47.708"/>
    <p1510:client id="{68A5F0AC-8DB8-51A9-07EB-6B4FFB9C6182}" v="15" dt="2020-07-18T13:59:12.817"/>
    <p1510:client id="{6ECE0081-082F-DE2F-3239-FE187C06C761}" v="28" dt="2020-04-24T05:04:27.421"/>
    <p1510:client id="{77770521-1096-65D8-8608-C791C93E3435}" v="166" dt="2020-04-24T05:00:35.723"/>
    <p1510:client id="{7A91C033-D525-CB67-7380-1975DD195FDC}" v="32" dt="2020-06-10T02:04:11.647"/>
    <p1510:client id="{8F658241-C783-D7C0-6F44-E47B4B7EE54E}" v="8" dt="2020-07-18T00:24:15.961"/>
    <p1510:client id="{95A33D21-1A2B-200B-2584-5097D5E1F882}" v="387" dt="2020-05-19T12:09:44.180"/>
    <p1510:client id="{BCE0132B-ADFA-1311-42B8-CECB19F91CC1}" v="180" dt="2020-04-30T08:30:26.746"/>
    <p1510:client id="{C45C5D4A-FA86-A1EB-8F81-36A6FE69EC0C}" v="8" dt="2020-06-22T08:53:06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68A5F0AC-8DB8-51A9-07EB-6B4FFB9C6182}"/>
    <pc:docChg chg="modSld">
      <pc:chgData name="内田 陽子" userId="S::yoko_uchida@jpfgojp.onmicrosoft.com::3ba88787-b8da-4fc8-a417-83f627a88c5e" providerId="AD" clId="Web-{68A5F0AC-8DB8-51A9-07EB-6B4FFB9C6182}" dt="2020-07-18T13:59:12.817" v="14" actId="20577"/>
      <pc:docMkLst>
        <pc:docMk/>
      </pc:docMkLst>
      <pc:sldChg chg="modSp">
        <pc:chgData name="内田 陽子" userId="S::yoko_uchida@jpfgojp.onmicrosoft.com::3ba88787-b8da-4fc8-a417-83f627a88c5e" providerId="AD" clId="Web-{68A5F0AC-8DB8-51A9-07EB-6B4FFB9C6182}" dt="2020-07-18T13:59:12.801" v="13" actId="20577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68A5F0AC-8DB8-51A9-07EB-6B4FFB9C6182}" dt="2020-07-18T13:59:12.801" v="13" actId="20577"/>
          <ac:spMkLst>
            <pc:docMk/>
            <pc:sldMk cId="1323552019" sldId="294"/>
            <ac:spMk id="2" creationId="{9F693A7D-E8A1-4B5F-AD9D-F60CEF9E762C}"/>
          </ac:spMkLst>
        </pc:spChg>
      </pc:sldChg>
    </pc:docChg>
  </pc:docChgLst>
  <pc:docChgLst>
    <pc:chgData name="内田 陽子" userId="S::yoko_uchida@jpfgojp.onmicrosoft.com::3ba88787-b8da-4fc8-a417-83f627a88c5e" providerId="AD" clId="Web-{8F658241-C783-D7C0-6F44-E47B4B7EE54E}"/>
    <pc:docChg chg="modSld">
      <pc:chgData name="内田 陽子" userId="S::yoko_uchida@jpfgojp.onmicrosoft.com::3ba88787-b8da-4fc8-a417-83f627a88c5e" providerId="AD" clId="Web-{8F658241-C783-D7C0-6F44-E47B4B7EE54E}" dt="2020-07-18T00:24:15.961" v="7"/>
      <pc:docMkLst>
        <pc:docMk/>
      </pc:docMkLst>
      <pc:sldChg chg="addSp delSp modSp">
        <pc:chgData name="内田 陽子" userId="S::yoko_uchida@jpfgojp.onmicrosoft.com::3ba88787-b8da-4fc8-a417-83f627a88c5e" providerId="AD" clId="Web-{8F658241-C783-D7C0-6F44-E47B4B7EE54E}" dt="2020-07-18T00:24:15.961" v="7"/>
        <pc:sldMkLst>
          <pc:docMk/>
          <pc:sldMk cId="651614623" sldId="275"/>
        </pc:sldMkLst>
        <pc:spChg chg="del">
          <ac:chgData name="内田 陽子" userId="S::yoko_uchida@jpfgojp.onmicrosoft.com::3ba88787-b8da-4fc8-a417-83f627a88c5e" providerId="AD" clId="Web-{8F658241-C783-D7C0-6F44-E47B4B7EE54E}" dt="2020-07-18T00:23:17.191" v="1"/>
          <ac:spMkLst>
            <pc:docMk/>
            <pc:sldMk cId="651614623" sldId="275"/>
            <ac:spMk id="3" creationId="{00000000-0000-0000-0000-000000000000}"/>
          </ac:spMkLst>
        </pc:spChg>
        <pc:spChg chg="add mod ord">
          <ac:chgData name="内田 陽子" userId="S::yoko_uchida@jpfgojp.onmicrosoft.com::3ba88787-b8da-4fc8-a417-83f627a88c5e" providerId="AD" clId="Web-{8F658241-C783-D7C0-6F44-E47B4B7EE54E}" dt="2020-07-18T00:24:15.961" v="7"/>
          <ac:spMkLst>
            <pc:docMk/>
            <pc:sldMk cId="651614623" sldId="275"/>
            <ac:spMk id="6" creationId="{82C84649-E85E-41C2-A51D-D54E3F0ED745}"/>
          </ac:spMkLst>
        </pc:spChg>
        <pc:spChg chg="add del mod">
          <ac:chgData name="内田 陽子" userId="S::yoko_uchida@jpfgojp.onmicrosoft.com::3ba88787-b8da-4fc8-a417-83f627a88c5e" providerId="AD" clId="Web-{8F658241-C783-D7C0-6F44-E47B4B7EE54E}" dt="2020-07-18T00:23:26.504" v="2"/>
          <ac:spMkLst>
            <pc:docMk/>
            <pc:sldMk cId="651614623" sldId="275"/>
            <ac:spMk id="7" creationId="{BAD63941-BB56-4DED-9761-BE8D469BC663}"/>
          </ac:spMkLst>
        </pc:spChg>
      </pc:sldChg>
    </pc:docChg>
  </pc:docChgLst>
  <pc:docChgLst>
    <pc:chgData name="内田 陽子" userId="S::yoko_uchida@jpfgojp.onmicrosoft.com::3ba88787-b8da-4fc8-a417-83f627a88c5e" providerId="AD" clId="Web-{C45C5D4A-FA86-A1EB-8F81-36A6FE69EC0C}"/>
    <pc:docChg chg="modSld">
      <pc:chgData name="内田 陽子" userId="S::yoko_uchida@jpfgojp.onmicrosoft.com::3ba88787-b8da-4fc8-a417-83f627a88c5e" providerId="AD" clId="Web-{C45C5D4A-FA86-A1EB-8F81-36A6FE69EC0C}" dt="2020-06-22T08:53:06.207" v="7" actId="1076"/>
      <pc:docMkLst>
        <pc:docMk/>
      </pc:docMkLst>
      <pc:sldChg chg="modSp">
        <pc:chgData name="内田 陽子" userId="S::yoko_uchida@jpfgojp.onmicrosoft.com::3ba88787-b8da-4fc8-a417-83f627a88c5e" providerId="AD" clId="Web-{C45C5D4A-FA86-A1EB-8F81-36A6FE69EC0C}" dt="2020-06-22T08:53:06.207" v="7" actId="107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C45C5D4A-FA86-A1EB-8F81-36A6FE69EC0C}" dt="2020-06-22T08:53:06.175" v="4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2:46.393" v="3" actId="20577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3:06.191" v="5" actId="1076"/>
          <ac:spMkLst>
            <pc:docMk/>
            <pc:sldMk cId="2451489004" sldId="28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3:06.191" v="6" actId="1076"/>
          <ac:spMkLst>
            <pc:docMk/>
            <pc:sldMk cId="2451489004" sldId="28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C45C5D4A-FA86-A1EB-8F81-36A6FE69EC0C}" dt="2020-06-22T08:53:06.207" v="7" actId="1076"/>
          <ac:spMkLst>
            <pc:docMk/>
            <pc:sldMk cId="2451489004" sldId="287"/>
            <ac:spMk id="14" creationId="{67249583-BEE1-4BC7-83D0-60EA3EC8EDD7}"/>
          </ac:spMkLst>
        </pc:spChg>
      </pc:sldChg>
    </pc:docChg>
  </pc:docChgLst>
  <pc:docChgLst>
    <pc:chgData name="内田 陽子" userId="S::yoko_uchida@jpfgojp.onmicrosoft.com::3ba88787-b8da-4fc8-a417-83f627a88c5e" providerId="AD" clId="Web-{63CDE8F0-3475-ADFD-4B02-7C467889A2E1}"/>
    <pc:docChg chg="addSld delSld">
      <pc:chgData name="内田 陽子" userId="S::yoko_uchida@jpfgojp.onmicrosoft.com::3ba88787-b8da-4fc8-a417-83f627a88c5e" providerId="AD" clId="Web-{63CDE8F0-3475-ADFD-4B02-7C467889A2E1}" dt="2020-06-22T08:46:47.708" v="1"/>
      <pc:docMkLst>
        <pc:docMk/>
      </pc:docMkLst>
      <pc:sldChg chg="add del replId">
        <pc:chgData name="内田 陽子" userId="S::yoko_uchida@jpfgojp.onmicrosoft.com::3ba88787-b8da-4fc8-a417-83f627a88c5e" providerId="AD" clId="Web-{63CDE8F0-3475-ADFD-4B02-7C467889A2E1}" dt="2020-06-22T08:46:47.708" v="1"/>
        <pc:sldMkLst>
          <pc:docMk/>
          <pc:sldMk cId="3592111900" sldId="308"/>
        </pc:sldMkLst>
      </pc:sldChg>
    </pc:docChg>
  </pc:docChgLst>
  <pc:docChgLst>
    <pc:chgData name="内田 陽子" userId="S::yoko_uchida@jpfgojp.onmicrosoft.com::3ba88787-b8da-4fc8-a417-83f627a88c5e" providerId="AD" clId="Web-{5BE063DA-526D-D069-B46C-50D0792C3F1F}"/>
    <pc:docChg chg="delSld modSld">
      <pc:chgData name="内田 陽子" userId="S::yoko_uchida@jpfgojp.onmicrosoft.com::3ba88787-b8da-4fc8-a417-83f627a88c5e" providerId="AD" clId="Web-{5BE063DA-526D-D069-B46C-50D0792C3F1F}" dt="2020-05-19T09:44:06.736" v="41"/>
      <pc:docMkLst>
        <pc:docMk/>
      </pc:docMkLst>
      <pc:sldChg chg="addSp delSp modSp">
        <pc:chgData name="内田 陽子" userId="S::yoko_uchida@jpfgojp.onmicrosoft.com::3ba88787-b8da-4fc8-a417-83f627a88c5e" providerId="AD" clId="Web-{5BE063DA-526D-D069-B46C-50D0792C3F1F}" dt="2020-05-19T09:40:35.283" v="40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5BE063DA-526D-D069-B46C-50D0792C3F1F}" dt="2020-05-19T09:38:33.580" v="22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5BE063DA-526D-D069-B46C-50D0792C3F1F}" dt="2020-05-19T09:38:18.252" v="8" actId="20577"/>
          <ac:spMkLst>
            <pc:docMk/>
            <pc:sldMk cId="2010396247" sldId="258"/>
            <ac:spMk id="3" creationId="{E0222A54-0EEB-4AA0-83C1-3E319CDEEA14}"/>
          </ac:spMkLst>
        </pc:spChg>
        <pc:picChg chg="add mod ord modCrop">
          <ac:chgData name="内田 陽子" userId="S::yoko_uchida@jpfgojp.onmicrosoft.com::3ba88787-b8da-4fc8-a417-83f627a88c5e" providerId="AD" clId="Web-{5BE063DA-526D-D069-B46C-50D0792C3F1F}" dt="2020-05-19T09:40:35.283" v="40" actId="1076"/>
          <ac:picMkLst>
            <pc:docMk/>
            <pc:sldMk cId="2010396247" sldId="258"/>
            <ac:picMk id="5" creationId="{6E5C79FE-FB42-4CFC-A8F2-91C6963A2AFA}"/>
          </ac:picMkLst>
        </pc:picChg>
        <pc:picChg chg="del">
          <ac:chgData name="内田 陽子" userId="S::yoko_uchida@jpfgojp.onmicrosoft.com::3ba88787-b8da-4fc8-a417-83f627a88c5e" providerId="AD" clId="Web-{5BE063DA-526D-D069-B46C-50D0792C3F1F}" dt="2020-05-19T09:40:23.158" v="38"/>
          <ac:picMkLst>
            <pc:docMk/>
            <pc:sldMk cId="2010396247" sldId="258"/>
            <ac:picMk id="6" creationId="{D395D65F-D410-42A2-B3FD-3B10CDC0B28B}"/>
          </ac:picMkLst>
        </pc:picChg>
      </pc:sldChg>
      <pc:sldChg chg="del">
        <pc:chgData name="内田 陽子" userId="S::yoko_uchida@jpfgojp.onmicrosoft.com::3ba88787-b8da-4fc8-a417-83f627a88c5e" providerId="AD" clId="Web-{5BE063DA-526D-D069-B46C-50D0792C3F1F}" dt="2020-05-19T09:44:06.736" v="41"/>
        <pc:sldMkLst>
          <pc:docMk/>
          <pc:sldMk cId="510784872" sldId="265"/>
        </pc:sldMkLst>
      </pc:sldChg>
    </pc:docChg>
  </pc:docChgLst>
  <pc:docChgLst>
    <pc:chgData name="内田 陽子" userId="S::yoko_uchida@jpfgojp.onmicrosoft.com::3ba88787-b8da-4fc8-a417-83f627a88c5e" providerId="AD" clId="Web-{1CC296F3-E701-D5BD-E23E-6593F110BBD6}"/>
    <pc:docChg chg="addSld delSld modSld sldOrd">
      <pc:chgData name="内田 陽子" userId="S::yoko_uchida@jpfgojp.onmicrosoft.com::3ba88787-b8da-4fc8-a417-83f627a88c5e" providerId="AD" clId="Web-{1CC296F3-E701-D5BD-E23E-6593F110BBD6}" dt="2020-05-20T07:23:49.692" v="3780" actId="20577"/>
      <pc:docMkLst>
        <pc:docMk/>
      </pc:docMkLst>
      <pc:sldChg chg="addSp delSp modSp ord">
        <pc:chgData name="内田 陽子" userId="S::yoko_uchida@jpfgojp.onmicrosoft.com::3ba88787-b8da-4fc8-a417-83f627a88c5e" providerId="AD" clId="Web-{1CC296F3-E701-D5BD-E23E-6593F110BBD6}" dt="2020-05-20T02:34:53.320" v="184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1CC296F3-E701-D5BD-E23E-6593F110BBD6}" dt="2020-05-20T02:34:36.554" v="183" actId="20577"/>
          <ac:spMkLst>
            <pc:docMk/>
            <pc:sldMk cId="65161462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32:13.803" v="165" actId="20577"/>
          <ac:spMkLst>
            <pc:docMk/>
            <pc:sldMk cId="651614623" sldId="275"/>
            <ac:spMk id="4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1CC296F3-E701-D5BD-E23E-6593F110BBD6}" dt="2020-05-20T02:33:13.538" v="172"/>
          <ac:picMkLst>
            <pc:docMk/>
            <pc:sldMk cId="651614623" sldId="275"/>
            <ac:picMk id="2" creationId="{BC31F698-6651-4539-9A18-F84DAA00EFC8}"/>
          </ac:picMkLst>
        </pc:picChg>
        <pc:picChg chg="add mod">
          <ac:chgData name="内田 陽子" userId="S::yoko_uchida@jpfgojp.onmicrosoft.com::3ba88787-b8da-4fc8-a417-83f627a88c5e" providerId="AD" clId="Web-{1CC296F3-E701-D5BD-E23E-6593F110BBD6}" dt="2020-05-20T02:34:31.304" v="182" actId="14100"/>
          <ac:picMkLst>
            <pc:docMk/>
            <pc:sldMk cId="651614623" sldId="275"/>
            <ac:picMk id="5" creationId="{EFED17B2-A8CD-4784-8FCD-BA6287F8BFBF}"/>
          </ac:picMkLst>
        </pc:picChg>
        <pc:picChg chg="ord">
          <ac:chgData name="内田 陽子" userId="S::yoko_uchida@jpfgojp.onmicrosoft.com::3ba88787-b8da-4fc8-a417-83f627a88c5e" providerId="AD" clId="Web-{1CC296F3-E701-D5BD-E23E-6593F110BBD6}" dt="2020-05-20T02:34:00.960" v="180"/>
          <ac:picMkLst>
            <pc:docMk/>
            <pc:sldMk cId="651614623" sldId="275"/>
            <ac:picMk id="7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1CC296F3-E701-D5BD-E23E-6593F110BBD6}" dt="2020-05-20T06:16:06.596" v="2766"/>
        <pc:sldMkLst>
          <pc:docMk/>
          <pc:sldMk cId="1337885928" sldId="276"/>
        </pc:sldMkLst>
      </pc:sldChg>
      <pc:sldChg chg="modSp">
        <pc:chgData name="内田 陽子" userId="S::yoko_uchida@jpfgojp.onmicrosoft.com::3ba88787-b8da-4fc8-a417-83f627a88c5e" providerId="AD" clId="Web-{1CC296F3-E701-D5BD-E23E-6593F110BBD6}" dt="2020-05-20T02:22:13.204" v="3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1CC296F3-E701-D5BD-E23E-6593F110BBD6}" dt="2020-05-20T02:22:13.204" v="3" actId="1076"/>
          <ac:spMkLst>
            <pc:docMk/>
            <pc:sldMk cId="1231595774" sldId="279"/>
            <ac:spMk id="4" creationId="{00000000-0000-0000-0000-000000000000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CC296F3-E701-D5BD-E23E-6593F110BBD6}" dt="2020-05-20T02:37:12.352" v="196" actId="1076"/>
        <pc:sldMkLst>
          <pc:docMk/>
          <pc:sldMk cId="575752094" sldId="280"/>
        </pc:sldMkLst>
        <pc:spChg chg="mod">
          <ac:chgData name="内田 陽子" userId="S::yoko_uchida@jpfgojp.onmicrosoft.com::3ba88787-b8da-4fc8-a417-83f627a88c5e" providerId="AD" clId="Web-{1CC296F3-E701-D5BD-E23E-6593F110BBD6}" dt="2020-05-20T02:27:45.035" v="74" actId="20577"/>
          <ac:spMkLst>
            <pc:docMk/>
            <pc:sldMk cId="575752094" sldId="280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36:47.633" v="194" actId="1076"/>
          <ac:spMkLst>
            <pc:docMk/>
            <pc:sldMk cId="575752094" sldId="280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37:12.352" v="196" actId="1076"/>
          <ac:spMkLst>
            <pc:docMk/>
            <pc:sldMk cId="575752094" sldId="280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2:37:03.118" v="195"/>
          <ac:spMkLst>
            <pc:docMk/>
            <pc:sldMk cId="575752094" sldId="280"/>
            <ac:spMk id="10" creationId="{2FA70861-89F8-4DDB-BFCE-677FCE4B3B22}"/>
          </ac:spMkLst>
        </pc:spChg>
        <pc:picChg chg="del">
          <ac:chgData name="内田 陽子" userId="S::yoko_uchida@jpfgojp.onmicrosoft.com::3ba88787-b8da-4fc8-a417-83f627a88c5e" providerId="AD" clId="Web-{1CC296F3-E701-D5BD-E23E-6593F110BBD6}" dt="2020-05-20T02:28:45.738" v="93"/>
          <ac:picMkLst>
            <pc:docMk/>
            <pc:sldMk cId="575752094" sldId="280"/>
            <ac:picMk id="2" creationId="{02DD329F-DFC0-41FF-ADB1-75410E47C311}"/>
          </ac:picMkLst>
        </pc:picChg>
        <pc:picChg chg="add">
          <ac:chgData name="内田 陽子" userId="S::yoko_uchida@jpfgojp.onmicrosoft.com::3ba88787-b8da-4fc8-a417-83f627a88c5e" providerId="AD" clId="Web-{1CC296F3-E701-D5BD-E23E-6593F110BBD6}" dt="2020-05-20T02:28:52.395" v="94"/>
          <ac:picMkLst>
            <pc:docMk/>
            <pc:sldMk cId="575752094" sldId="280"/>
            <ac:picMk id="7" creationId="{5B5674CC-E61C-41AF-91B4-89CEBC932B84}"/>
          </ac:picMkLst>
        </pc:picChg>
        <pc:picChg chg="add mod">
          <ac:chgData name="内田 陽子" userId="S::yoko_uchida@jpfgojp.onmicrosoft.com::3ba88787-b8da-4fc8-a417-83f627a88c5e" providerId="AD" clId="Web-{1CC296F3-E701-D5BD-E23E-6593F110BBD6}" dt="2020-05-20T02:36:00.273" v="191" actId="1076"/>
          <ac:picMkLst>
            <pc:docMk/>
            <pc:sldMk cId="575752094" sldId="280"/>
            <ac:picMk id="8" creationId="{A3F10411-6726-4AA0-8F65-E6266E3472DA}"/>
          </ac:picMkLst>
        </pc:picChg>
      </pc:sldChg>
      <pc:sldChg chg="modSp add ord replId">
        <pc:chgData name="内田 陽子" userId="S::yoko_uchida@jpfgojp.onmicrosoft.com::3ba88787-b8da-4fc8-a417-83f627a88c5e" providerId="AD" clId="Web-{1CC296F3-E701-D5BD-E23E-6593F110BBD6}" dt="2020-05-20T02:57:32.345" v="319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1CC296F3-E701-D5BD-E23E-6593F110BBD6}" dt="2020-05-20T02:56:41.361" v="259" actId="20577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5:54.737" v="237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6:08.236" v="238" actId="1076"/>
          <ac:spMkLst>
            <pc:docMk/>
            <pc:sldMk cId="1621167903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7:32.345" v="319" actId="1076"/>
          <ac:spMkLst>
            <pc:docMk/>
            <pc:sldMk cId="1621167903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7:07.033" v="302" actId="20577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7:18.314" v="315" actId="20577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2:56:52.861" v="287" actId="20577"/>
          <ac:spMkLst>
            <pc:docMk/>
            <pc:sldMk cId="1621167903" sldId="28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11:58.580" v="1180" actId="20577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1CC296F3-E701-D5BD-E23E-6593F110BBD6}" dt="2020-05-20T05:11:05.049" v="1128" actId="20577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0:45.752" v="1121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0:13.690" v="1108" actId="1076"/>
          <ac:spMkLst>
            <pc:docMk/>
            <pc:sldMk cId="394701882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1:29.830" v="1164" actId="20577"/>
          <ac:spMkLst>
            <pc:docMk/>
            <pc:sldMk cId="394701882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1:58.580" v="1180" actId="20577"/>
          <ac:spMkLst>
            <pc:docMk/>
            <pc:sldMk cId="394701882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1:15.971" v="1147" actId="20577"/>
          <ac:spMkLst>
            <pc:docMk/>
            <pc:sldMk cId="394701882" sldId="282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1CC296F3-E701-D5BD-E23E-6593F110BBD6}" dt="2020-05-20T03:05:39.637" v="441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1CC296F3-E701-D5BD-E23E-6593F110BBD6}" dt="2020-05-20T03:05:12.731" v="421" actId="20577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4:30.106" v="388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3:53.403" v="377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5:25.730" v="428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5:39.637" v="441" actId="20577"/>
          <ac:spMkLst>
            <pc:docMk/>
            <pc:sldMk cId="3107100717" sldId="283"/>
            <ac:spMk id="13" creationId="{13D74A20-8D6A-44E8-8B59-7E256A253E5A}"/>
          </ac:spMkLst>
        </pc:spChg>
      </pc:sldChg>
      <pc:sldChg chg="modSp add">
        <pc:chgData name="内田 陽子" userId="S::yoko_uchida@jpfgojp.onmicrosoft.com::3ba88787-b8da-4fc8-a417-83f627a88c5e" providerId="AD" clId="Web-{1CC296F3-E701-D5BD-E23E-6593F110BBD6}" dt="2020-05-20T05:39:50.105" v="1737" actId="20577"/>
        <pc:sldMkLst>
          <pc:docMk/>
          <pc:sldMk cId="840893198" sldId="284"/>
        </pc:sldMkLst>
        <pc:spChg chg="mod">
          <ac:chgData name="内田 陽子" userId="S::yoko_uchida@jpfgojp.onmicrosoft.com::3ba88787-b8da-4fc8-a417-83f627a88c5e" providerId="AD" clId="Web-{1CC296F3-E701-D5BD-E23E-6593F110BBD6}" dt="2020-05-20T03:08:28.869" v="496" actId="20577"/>
          <ac:spMkLst>
            <pc:docMk/>
            <pc:sldMk cId="840893198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8:19.166" v="489" actId="20577"/>
          <ac:spMkLst>
            <pc:docMk/>
            <pc:sldMk cId="840893198" sldId="2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9:50.105" v="1737" actId="20577"/>
          <ac:spMkLst>
            <pc:docMk/>
            <pc:sldMk cId="840893198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9:35.665" v="539" actId="1076"/>
          <ac:spMkLst>
            <pc:docMk/>
            <pc:sldMk cId="840893198" sldId="2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8:41.744" v="505" actId="20577"/>
          <ac:spMkLst>
            <pc:docMk/>
            <pc:sldMk cId="840893198" sldId="28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8:58.900" v="520" actId="20577"/>
          <ac:spMkLst>
            <pc:docMk/>
            <pc:sldMk cId="840893198" sldId="28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3:09:13.228" v="535" actId="20577"/>
          <ac:spMkLst>
            <pc:docMk/>
            <pc:sldMk cId="840893198" sldId="284"/>
            <ac:spMk id="14" creationId="{67249583-BEE1-4BC7-83D0-60EA3EC8EDD7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CC296F3-E701-D5BD-E23E-6593F110BBD6}" dt="2020-05-20T03:16:34.739" v="672" actId="1076"/>
        <pc:sldMkLst>
          <pc:docMk/>
          <pc:sldMk cId="1456684438" sldId="285"/>
        </pc:sldMkLst>
        <pc:spChg chg="mod">
          <ac:chgData name="内田 陽子" userId="S::yoko_uchida@jpfgojp.onmicrosoft.com::3ba88787-b8da-4fc8-a417-83f627a88c5e" providerId="AD" clId="Web-{1CC296F3-E701-D5BD-E23E-6593F110BBD6}" dt="2020-05-20T03:11:40.680" v="579" actId="20577"/>
          <ac:spMkLst>
            <pc:docMk/>
            <pc:sldMk cId="1456684438" sldId="285"/>
            <ac:spMk id="3" creationId="{FA28049A-EB54-4118-B50D-4219C8C91B8B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3:12:24.710" v="580"/>
          <ac:spMkLst>
            <pc:docMk/>
            <pc:sldMk cId="1456684438" sldId="285"/>
            <ac:spMk id="4" creationId="{8ACD07C1-4CEA-4FF8-8A2C-7BD6113092C6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3:12:32.820" v="582"/>
          <ac:spMkLst>
            <pc:docMk/>
            <pc:sldMk cId="1456684438" sldId="285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3:12:29.867" v="581"/>
          <ac:spMkLst>
            <pc:docMk/>
            <pc:sldMk cId="1456684438" sldId="285"/>
            <ac:spMk id="6" creationId="{E5AB7F15-E844-45C0-B6C6-E50F970E03C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5:35.099" v="624" actId="20577"/>
          <ac:spMkLst>
            <pc:docMk/>
            <pc:sldMk cId="1456684438" sldId="285"/>
            <ac:spMk id="10" creationId="{1C1D5AF4-E40E-4766-9864-9D70F8D85E29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6:34.739" v="672" actId="1076"/>
          <ac:spMkLst>
            <pc:docMk/>
            <pc:sldMk cId="1456684438" sldId="285"/>
            <ac:spMk id="12" creationId="{F7FBB92E-0A61-4217-94BA-F62DBB4E148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6:24.083" v="669" actId="20577"/>
          <ac:spMkLst>
            <pc:docMk/>
            <pc:sldMk cId="1456684438" sldId="285"/>
            <ac:spMk id="14" creationId="{FEBB2498-4001-43F5-AE11-E4A2048C025A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5:56.052" v="645" actId="20577"/>
          <ac:spMkLst>
            <pc:docMk/>
            <pc:sldMk cId="1456684438" sldId="285"/>
            <ac:spMk id="16" creationId="{5FCD40E0-AF3B-4F47-9CE4-1CA6A8BB10F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5:42.443" v="627" actId="20577"/>
          <ac:spMkLst>
            <pc:docMk/>
            <pc:sldMk cId="1456684438" sldId="285"/>
            <ac:spMk id="18" creationId="{B2831E67-A97F-477A-AEC1-6016190F010A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3:16:12.849" v="666" actId="20577"/>
          <ac:spMkLst>
            <pc:docMk/>
            <pc:sldMk cId="1456684438" sldId="285"/>
            <ac:spMk id="20" creationId="{1F185417-83B7-4072-92FF-1346FD2997D9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710" v="600"/>
          <ac:spMkLst>
            <pc:docMk/>
            <pc:sldMk cId="1456684438" sldId="285"/>
            <ac:spMk id="22" creationId="{B3B8DE6B-A6FA-485B-B53A-FCA8A07959DC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9"/>
          <ac:spMkLst>
            <pc:docMk/>
            <pc:sldMk cId="1456684438" sldId="285"/>
            <ac:spMk id="24" creationId="{E14B5582-EF7F-4843-9D7A-F54E7298354E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8"/>
          <ac:spMkLst>
            <pc:docMk/>
            <pc:sldMk cId="1456684438" sldId="285"/>
            <ac:spMk id="26" creationId="{755B3832-302E-4C9B-885A-2BEDD5CD94DC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7"/>
          <ac:spMkLst>
            <pc:docMk/>
            <pc:sldMk cId="1456684438" sldId="285"/>
            <ac:spMk id="28" creationId="{6CE7EBE3-8860-4EBF-8A70-4BB69ED64B02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6"/>
          <ac:spMkLst>
            <pc:docMk/>
            <pc:sldMk cId="1456684438" sldId="285"/>
            <ac:spMk id="30" creationId="{F61C26CB-35A2-48A8-B07C-291F4E490672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3:12:55.694" v="595"/>
          <ac:spMkLst>
            <pc:docMk/>
            <pc:sldMk cId="1456684438" sldId="285"/>
            <ac:spMk id="32" creationId="{F8CAA0D2-A7CE-42AD-8029-169EA8D23749}"/>
          </ac:spMkLst>
        </pc:spChg>
        <pc:picChg chg="del">
          <ac:chgData name="内田 陽子" userId="S::yoko_uchida@jpfgojp.onmicrosoft.com::3ba88787-b8da-4fc8-a417-83f627a88c5e" providerId="AD" clId="Web-{1CC296F3-E701-D5BD-E23E-6593F110BBD6}" dt="2020-05-20T03:14:02.116" v="607"/>
          <ac:picMkLst>
            <pc:docMk/>
            <pc:sldMk cId="1456684438" sldId="285"/>
            <ac:picMk id="8" creationId="{A3F10411-6726-4AA0-8F65-E6266E3472DA}"/>
          </ac:picMkLst>
        </pc:picChg>
        <pc:picChg chg="add mod ord">
          <ac:chgData name="内田 陽子" userId="S::yoko_uchida@jpfgojp.onmicrosoft.com::3ba88787-b8da-4fc8-a417-83f627a88c5e" providerId="AD" clId="Web-{1CC296F3-E701-D5BD-E23E-6593F110BBD6}" dt="2020-05-20T03:13:51.803" v="606"/>
          <ac:picMkLst>
            <pc:docMk/>
            <pc:sldMk cId="1456684438" sldId="285"/>
            <ac:picMk id="33" creationId="{B617E9D7-EE3F-45E0-A996-353375A4F630}"/>
          </ac:picMkLst>
        </pc:picChg>
      </pc:sldChg>
      <pc:sldChg chg="add del">
        <pc:chgData name="内田 陽子" userId="S::yoko_uchida@jpfgojp.onmicrosoft.com::3ba88787-b8da-4fc8-a417-83f627a88c5e" providerId="AD" clId="Web-{1CC296F3-E701-D5BD-E23E-6593F110BBD6}" dt="2020-05-20T03:02:18.951" v="326"/>
        <pc:sldMkLst>
          <pc:docMk/>
          <pc:sldMk cId="4174222010" sldId="285"/>
        </pc:sldMkLst>
      </pc:sldChg>
      <pc:sldChg chg="delSp modSp add ord replId">
        <pc:chgData name="内田 陽子" userId="S::yoko_uchida@jpfgojp.onmicrosoft.com::3ba88787-b8da-4fc8-a417-83f627a88c5e" providerId="AD" clId="Web-{1CC296F3-E701-D5BD-E23E-6593F110BBD6}" dt="2020-05-20T05:01:34.801" v="975"/>
        <pc:sldMkLst>
          <pc:docMk/>
          <pc:sldMk cId="1017873336" sldId="286"/>
        </pc:sldMkLst>
        <pc:spChg chg="del">
          <ac:chgData name="内田 陽子" userId="S::yoko_uchida@jpfgojp.onmicrosoft.com::3ba88787-b8da-4fc8-a417-83f627a88c5e" providerId="AD" clId="Web-{1CC296F3-E701-D5BD-E23E-6593F110BBD6}" dt="2020-05-20T04:49:04.163" v="719"/>
          <ac:spMkLst>
            <pc:docMk/>
            <pc:sldMk cId="1017873336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4:48:53.429" v="715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1:25.504" v="974" actId="20577"/>
          <ac:spMkLst>
            <pc:docMk/>
            <pc:sldMk cId="1017873336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4:49:10.554" v="720" actId="1076"/>
          <ac:spMkLst>
            <pc:docMk/>
            <pc:sldMk cId="1017873336" sldId="28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4:49:04.163" v="718"/>
          <ac:spMkLst>
            <pc:docMk/>
            <pc:sldMk cId="1017873336" sldId="286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4:49:04.163" v="717"/>
          <ac:spMkLst>
            <pc:docMk/>
            <pc:sldMk cId="1017873336" sldId="286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1CC296F3-E701-D5BD-E23E-6593F110BBD6}" dt="2020-05-20T04:49:04.148" v="716"/>
          <ac:spMkLst>
            <pc:docMk/>
            <pc:sldMk cId="1017873336" sldId="286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5:07:54.349" v="1093" actId="107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1CC296F3-E701-D5BD-E23E-6593F110BBD6}" dt="2020-05-20T05:07:13.737" v="1068" actId="20577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08.518" v="1067" actId="20577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6:18.519" v="1050" actId="14100"/>
          <ac:spMkLst>
            <pc:docMk/>
            <pc:sldMk cId="2451489004" sldId="287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5:01:40.786" v="977"/>
          <ac:spMkLst>
            <pc:docMk/>
            <pc:sldMk cId="2451489004" sldId="287"/>
            <ac:spMk id="5" creationId="{B798DF9E-4D61-49DA-8933-DCCC8E2598BE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54.349" v="1093" actId="1076"/>
          <ac:spMkLst>
            <pc:docMk/>
            <pc:sldMk cId="2451489004" sldId="2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30.456" v="1077" actId="20577"/>
          <ac:spMkLst>
            <pc:docMk/>
            <pc:sldMk cId="2451489004" sldId="28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36.518" v="1083" actId="20577"/>
          <ac:spMkLst>
            <pc:docMk/>
            <pc:sldMk cId="2451489004" sldId="28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07:44.784" v="1090" actId="20577"/>
          <ac:spMkLst>
            <pc:docMk/>
            <pc:sldMk cId="2451489004" sldId="28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17:34.954" v="1359" actId="20577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1CC296F3-E701-D5BD-E23E-6593F110BBD6}" dt="2020-05-20T05:16:20.563" v="1282" actId="20577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5:49.438" v="1268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5:17.767" v="1251" actId="20577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6:05.470" v="1271" actId="1076"/>
          <ac:spMkLst>
            <pc:docMk/>
            <pc:sldMk cId="2603153985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7:12.469" v="1330" actId="20577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7:34.954" v="1359" actId="20577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16:39.891" v="1309" actId="20577"/>
          <ac:spMkLst>
            <pc:docMk/>
            <pc:sldMk cId="2603153985" sldId="28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20:59.765" v="1429" actId="1076"/>
        <pc:sldMkLst>
          <pc:docMk/>
          <pc:sldMk cId="143932099" sldId="289"/>
        </pc:sldMkLst>
        <pc:spChg chg="mod">
          <ac:chgData name="内田 陽子" userId="S::yoko_uchida@jpfgojp.onmicrosoft.com::3ba88787-b8da-4fc8-a417-83f627a88c5e" providerId="AD" clId="Web-{1CC296F3-E701-D5BD-E23E-6593F110BBD6}" dt="2020-05-20T05:20:29.422" v="1407" actId="20577"/>
          <ac:spMkLst>
            <pc:docMk/>
            <pc:sldMk cId="143932099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22.765" v="1404" actId="20577"/>
          <ac:spMkLst>
            <pc:docMk/>
            <pc:sldMk cId="143932099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59.765" v="1429" actId="1076"/>
          <ac:spMkLst>
            <pc:docMk/>
            <pc:sldMk cId="143932099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38.422" v="1421" actId="20577"/>
          <ac:spMkLst>
            <pc:docMk/>
            <pc:sldMk cId="143932099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44.828" v="1424" actId="20577"/>
          <ac:spMkLst>
            <pc:docMk/>
            <pc:sldMk cId="143932099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20:34.406" v="1411" actId="20577"/>
          <ac:spMkLst>
            <pc:docMk/>
            <pc:sldMk cId="143932099" sldId="289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6:42:35.434" v="3054" actId="20577"/>
        <pc:sldMkLst>
          <pc:docMk/>
          <pc:sldMk cId="362275178" sldId="290"/>
        </pc:sldMkLst>
        <pc:spChg chg="add del mod">
          <ac:chgData name="内田 陽子" userId="S::yoko_uchida@jpfgojp.onmicrosoft.com::3ba88787-b8da-4fc8-a417-83f627a88c5e" providerId="AD" clId="Web-{1CC296F3-E701-D5BD-E23E-6593F110BBD6}" dt="2020-05-20T06:41:47.497" v="3048"/>
          <ac:spMkLst>
            <pc:docMk/>
            <pc:sldMk cId="362275178" sldId="290"/>
            <ac:spMk id="2" creationId="{1E8E9C8B-BC8B-4345-9624-693ABA69B215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2:35.434" v="3054" actId="20577"/>
          <ac:spMkLst>
            <pc:docMk/>
            <pc:sldMk cId="362275178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0:17.792" v="1738" actId="20577"/>
          <ac:spMkLst>
            <pc:docMk/>
            <pc:sldMk cId="362275178" sldId="29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1CC296F3-E701-D5BD-E23E-6593F110BBD6}" dt="2020-05-20T06:42:25.918" v="3053"/>
          <ac:spMkLst>
            <pc:docMk/>
            <pc:sldMk cId="362275178" sldId="290"/>
            <ac:spMk id="5" creationId="{C028F60B-BAD3-4647-8154-4499A3475735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2:07.918" v="3051" actId="1076"/>
          <ac:spMkLst>
            <pc:docMk/>
            <pc:sldMk cId="362275178" sldId="290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5:33:10.091" v="1680" actId="1076"/>
        <pc:sldMkLst>
          <pc:docMk/>
          <pc:sldMk cId="808235280" sldId="291"/>
        </pc:sldMkLst>
        <pc:spChg chg="mod">
          <ac:chgData name="内田 陽子" userId="S::yoko_uchida@jpfgojp.onmicrosoft.com::3ba88787-b8da-4fc8-a417-83f627a88c5e" providerId="AD" clId="Web-{1CC296F3-E701-D5BD-E23E-6593F110BBD6}" dt="2020-05-20T05:32:03.810" v="1593" actId="20577"/>
          <ac:spMkLst>
            <pc:docMk/>
            <pc:sldMk cId="808235280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1:21.685" v="1567" actId="20577"/>
          <ac:spMkLst>
            <pc:docMk/>
            <pc:sldMk cId="808235280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3:10.091" v="1680" actId="1076"/>
          <ac:spMkLst>
            <pc:docMk/>
            <pc:sldMk cId="808235280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2:53.575" v="1678" actId="1076"/>
          <ac:spMkLst>
            <pc:docMk/>
            <pc:sldMk cId="808235280" sldId="2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2:18.060" v="1612" actId="20577"/>
          <ac:spMkLst>
            <pc:docMk/>
            <pc:sldMk cId="808235280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2:31.559" v="1672" actId="20577"/>
          <ac:spMkLst>
            <pc:docMk/>
            <pc:sldMk cId="808235280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1:56.997" v="1585" actId="20577"/>
          <ac:spMkLst>
            <pc:docMk/>
            <pc:sldMk cId="808235280" sldId="29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45:05.994" v="1879" actId="20577"/>
        <pc:sldMkLst>
          <pc:docMk/>
          <pc:sldMk cId="89852987" sldId="292"/>
        </pc:sldMkLst>
        <pc:spChg chg="mod">
          <ac:chgData name="内田 陽子" userId="S::yoko_uchida@jpfgojp.onmicrosoft.com::3ba88787-b8da-4fc8-a417-83f627a88c5e" providerId="AD" clId="Web-{1CC296F3-E701-D5BD-E23E-6593F110BBD6}" dt="2020-05-20T05:43:18.854" v="1800" actId="20577"/>
          <ac:spMkLst>
            <pc:docMk/>
            <pc:sldMk cId="89852987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5:45.403" v="1735" actId="20577"/>
          <ac:spMkLst>
            <pc:docMk/>
            <pc:sldMk cId="89852987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36:37.496" v="1736" actId="20577"/>
          <ac:spMkLst>
            <pc:docMk/>
            <pc:sldMk cId="89852987" sldId="2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4:09.947" v="1831" actId="1076"/>
          <ac:spMkLst>
            <pc:docMk/>
            <pc:sldMk cId="89852987" sldId="2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4:01.432" v="1828" actId="20577"/>
          <ac:spMkLst>
            <pc:docMk/>
            <pc:sldMk cId="89852987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5:05.994" v="1879" actId="20577"/>
          <ac:spMkLst>
            <pc:docMk/>
            <pc:sldMk cId="89852987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3:58.307" v="1825" actId="20577"/>
          <ac:spMkLst>
            <pc:docMk/>
            <pc:sldMk cId="89852987" sldId="29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49:36.415" v="2082" actId="20577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1CC296F3-E701-D5BD-E23E-6593F110BBD6}" dt="2020-05-20T05:48:12.650" v="1964" actId="20577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7:51.087" v="1944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9:36.415" v="2082" actId="20577"/>
          <ac:spMkLst>
            <pc:docMk/>
            <pc:sldMk cId="2915071554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7:55.212" v="1945" actId="1076"/>
          <ac:spMkLst>
            <pc:docMk/>
            <pc:sldMk cId="2915071554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9:13.446" v="2070" actId="20577"/>
          <ac:spMkLst>
            <pc:docMk/>
            <pc:sldMk cId="2915071554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9:29.212" v="2079" actId="20577"/>
          <ac:spMkLst>
            <pc:docMk/>
            <pc:sldMk cId="2915071554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48:26.353" v="1992" actId="20577"/>
          <ac:spMkLst>
            <pc:docMk/>
            <pc:sldMk cId="2915071554" sldId="29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5:53:18.992" v="2188" actId="1076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1CC296F3-E701-D5BD-E23E-6593F110BBD6}" dt="2020-05-20T05:52:41.961" v="2136" actId="20577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1:29.930" v="2130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0:53.040" v="2117" actId="14100"/>
          <ac:spMkLst>
            <pc:docMk/>
            <pc:sldMk cId="1323552019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3:18.992" v="2188" actId="1076"/>
          <ac:spMkLst>
            <pc:docMk/>
            <pc:sldMk cId="1323552019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2:56.352" v="2159" actId="20577"/>
          <ac:spMkLst>
            <pc:docMk/>
            <pc:sldMk cId="1323552019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3:13.023" v="2185" actId="20577"/>
          <ac:spMkLst>
            <pc:docMk/>
            <pc:sldMk cId="1323552019" sldId="294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6:00:11.022" v="2449" actId="1076"/>
        <pc:sldMkLst>
          <pc:docMk/>
          <pc:sldMk cId="613308006" sldId="295"/>
        </pc:sldMkLst>
        <pc:spChg chg="mod">
          <ac:chgData name="内田 陽子" userId="S::yoko_uchida@jpfgojp.onmicrosoft.com::3ba88787-b8da-4fc8-a417-83f627a88c5e" providerId="AD" clId="Web-{1CC296F3-E701-D5BD-E23E-6593F110BBD6}" dt="2020-05-20T05:59:06.303" v="2371" actId="20577"/>
          <ac:spMkLst>
            <pc:docMk/>
            <pc:sldMk cId="613308006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8:45.663" v="2337" actId="20577"/>
          <ac:spMkLst>
            <pc:docMk/>
            <pc:sldMk cId="613308006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8:06.944" v="2324" actId="20577"/>
          <ac:spMkLst>
            <pc:docMk/>
            <pc:sldMk cId="613308006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0:11.022" v="2449" actId="1076"/>
          <ac:spMkLst>
            <pc:docMk/>
            <pc:sldMk cId="613308006" sldId="2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9:41.475" v="2415" actId="20577"/>
          <ac:spMkLst>
            <pc:docMk/>
            <pc:sldMk cId="613308006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0:00.006" v="2446" actId="20577"/>
          <ac:spMkLst>
            <pc:docMk/>
            <pc:sldMk cId="613308006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5:59:24.334" v="2394" actId="20577"/>
          <ac:spMkLst>
            <pc:docMk/>
            <pc:sldMk cId="613308006" sldId="29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6:05:36.083" v="2551" actId="1076"/>
        <pc:sldMkLst>
          <pc:docMk/>
          <pc:sldMk cId="1540538403" sldId="296"/>
        </pc:sldMkLst>
        <pc:spChg chg="mod">
          <ac:chgData name="内田 陽子" userId="S::yoko_uchida@jpfgojp.onmicrosoft.com::3ba88787-b8da-4fc8-a417-83f627a88c5e" providerId="AD" clId="Web-{1CC296F3-E701-D5BD-E23E-6593F110BBD6}" dt="2020-05-20T06:05:19.114" v="2547" actId="20577"/>
          <ac:spMkLst>
            <pc:docMk/>
            <pc:sldMk cId="1540538403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4:39.365" v="2533" actId="20577"/>
          <ac:spMkLst>
            <pc:docMk/>
            <pc:sldMk cId="154053840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5:36.083" v="2551" actId="1076"/>
          <ac:spMkLst>
            <pc:docMk/>
            <pc:sldMk cId="1540538403" sldId="296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6:10:18.379" v="2675" actId="20577"/>
        <pc:sldMkLst>
          <pc:docMk/>
          <pc:sldMk cId="2026482942" sldId="297"/>
        </pc:sldMkLst>
        <pc:spChg chg="mod">
          <ac:chgData name="内田 陽子" userId="S::yoko_uchida@jpfgojp.onmicrosoft.com::3ba88787-b8da-4fc8-a417-83f627a88c5e" providerId="AD" clId="Web-{1CC296F3-E701-D5BD-E23E-6593F110BBD6}" dt="2020-05-20T06:09:54.754" v="2656" actId="20577"/>
          <ac:spMkLst>
            <pc:docMk/>
            <pc:sldMk cId="2026482942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9:30.301" v="2642" actId="20577"/>
          <ac:spMkLst>
            <pc:docMk/>
            <pc:sldMk cId="2026482942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9:08.567" v="2630" actId="20577"/>
          <ac:spMkLst>
            <pc:docMk/>
            <pc:sldMk cId="2026482942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09:39.926" v="2643" actId="1076"/>
          <ac:spMkLst>
            <pc:docMk/>
            <pc:sldMk cId="2026482942" sldId="2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0:08.958" v="2670" actId="20577"/>
          <ac:spMkLst>
            <pc:docMk/>
            <pc:sldMk cId="2026482942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0:18.379" v="2675" actId="20577"/>
          <ac:spMkLst>
            <pc:docMk/>
            <pc:sldMk cId="2026482942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0:00.832" v="2665" actId="20577"/>
          <ac:spMkLst>
            <pc:docMk/>
            <pc:sldMk cId="2026482942" sldId="29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6:20:18.783" v="2812"/>
        <pc:sldMkLst>
          <pc:docMk/>
          <pc:sldMk cId="2457236950" sldId="298"/>
        </pc:sldMkLst>
        <pc:spChg chg="add del ord">
          <ac:chgData name="内田 陽子" userId="S::yoko_uchida@jpfgojp.onmicrosoft.com::3ba88787-b8da-4fc8-a417-83f627a88c5e" providerId="AD" clId="Web-{1CC296F3-E701-D5BD-E23E-6593F110BBD6}" dt="2020-05-20T06:20:18.783" v="2812"/>
          <ac:spMkLst>
            <pc:docMk/>
            <pc:sldMk cId="2457236950" sldId="298"/>
            <ac:spMk id="2" creationId="{4D114979-0662-4FA0-92E8-E6A6771DD57D}"/>
          </ac:spMkLst>
        </pc:spChg>
        <pc:spChg chg="add del mod ord">
          <ac:chgData name="内田 陽子" userId="S::yoko_uchida@jpfgojp.onmicrosoft.com::3ba88787-b8da-4fc8-a417-83f627a88c5e" providerId="AD" clId="Web-{1CC296F3-E701-D5BD-E23E-6593F110BBD6}" dt="2020-05-20T06:20:13.642" v="2811"/>
          <ac:spMkLst>
            <pc:docMk/>
            <pc:sldMk cId="2457236950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4:47.956" v="2746" actId="20577"/>
          <ac:spMkLst>
            <pc:docMk/>
            <pc:sldMk cId="2457236950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19:36.002" v="2807" actId="1076"/>
          <ac:spMkLst>
            <pc:docMk/>
            <pc:sldMk cId="2457236950" sldId="29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6:19:58.064" v="2810"/>
          <ac:spMkLst>
            <pc:docMk/>
            <pc:sldMk cId="2457236950" sldId="298"/>
            <ac:spMk id="9" creationId="{2C955A99-B18C-4F48-88B1-816636EBFBA7}"/>
          </ac:spMkLst>
        </pc:spChg>
      </pc:sldChg>
      <pc:sldChg chg="addSp delSp modSp add replId">
        <pc:chgData name="内田 陽子" userId="S::yoko_uchida@jpfgojp.onmicrosoft.com::3ba88787-b8da-4fc8-a417-83f627a88c5e" providerId="AD" clId="Web-{1CC296F3-E701-D5BD-E23E-6593F110BBD6}" dt="2020-05-20T06:20:53.173" v="2818"/>
        <pc:sldMkLst>
          <pc:docMk/>
          <pc:sldMk cId="1554173210" sldId="299"/>
        </pc:sldMkLst>
        <pc:spChg chg="add del">
          <ac:chgData name="内田 陽子" userId="S::yoko_uchida@jpfgojp.onmicrosoft.com::3ba88787-b8da-4fc8-a417-83f627a88c5e" providerId="AD" clId="Web-{1CC296F3-E701-D5BD-E23E-6593F110BBD6}" dt="2020-05-20T06:20:53.173" v="2818"/>
          <ac:spMkLst>
            <pc:docMk/>
            <pc:sldMk cId="1554173210" sldId="299"/>
            <ac:spMk id="2" creationId="{81F1CF27-6166-4B8E-9D7C-2663E55F3898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20:33.439" v="2814" actId="1076"/>
          <ac:spMkLst>
            <pc:docMk/>
            <pc:sldMk cId="1554173210" sldId="299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CC296F3-E701-D5BD-E23E-6593F110BBD6}" dt="2020-05-20T06:20:38.439" v="2817"/>
          <ac:spMkLst>
            <pc:docMk/>
            <pc:sldMk cId="1554173210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20:33.455" v="2815" actId="1076"/>
          <ac:spMkLst>
            <pc:docMk/>
            <pc:sldMk cId="1554173210" sldId="299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1CC296F3-E701-D5BD-E23E-6593F110BBD6}" dt="2020-05-20T06:40:34.872" v="3041" actId="1076"/>
        <pc:sldMkLst>
          <pc:docMk/>
          <pc:sldMk cId="408909374" sldId="300"/>
        </pc:sldMkLst>
        <pc:spChg chg="add del ord">
          <ac:chgData name="内田 陽子" userId="S::yoko_uchida@jpfgojp.onmicrosoft.com::3ba88787-b8da-4fc8-a417-83f627a88c5e" providerId="AD" clId="Web-{1CC296F3-E701-D5BD-E23E-6593F110BBD6}" dt="2020-05-20T06:40:25.888" v="3038"/>
          <ac:spMkLst>
            <pc:docMk/>
            <pc:sldMk cId="408909374" sldId="300"/>
            <ac:spMk id="2" creationId="{6EFF576D-4155-418E-A46B-0210AE396C11}"/>
          </ac:spMkLst>
        </pc:spChg>
        <pc:spChg chg="mod ord">
          <ac:chgData name="内田 陽子" userId="S::yoko_uchida@jpfgojp.onmicrosoft.com::3ba88787-b8da-4fc8-a417-83f627a88c5e" providerId="AD" clId="Web-{1CC296F3-E701-D5BD-E23E-6593F110BBD6}" dt="2020-05-20T06:40:21.825" v="3037"/>
          <ac:spMkLst>
            <pc:docMk/>
            <pc:sldMk cId="408909374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26:22.750" v="2851" actId="20577"/>
          <ac:spMkLst>
            <pc:docMk/>
            <pc:sldMk cId="408909374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0:34.872" v="3041" actId="1076"/>
          <ac:spMkLst>
            <pc:docMk/>
            <pc:sldMk cId="408909374" sldId="300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CC296F3-E701-D5BD-E23E-6593F110BBD6}" dt="2020-05-20T06:31:13.124" v="2938" actId="1076"/>
        <pc:sldMkLst>
          <pc:docMk/>
          <pc:sldMk cId="762137293" sldId="301"/>
        </pc:sldMkLst>
        <pc:spChg chg="mod">
          <ac:chgData name="内田 陽子" userId="S::yoko_uchida@jpfgojp.onmicrosoft.com::3ba88787-b8da-4fc8-a417-83f627a88c5e" providerId="AD" clId="Web-{1CC296F3-E701-D5BD-E23E-6593F110BBD6}" dt="2020-05-20T06:30:59.718" v="2936" actId="20577"/>
          <ac:spMkLst>
            <pc:docMk/>
            <pc:sldMk cId="762137293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0:34.452" v="2923" actId="20577"/>
          <ac:spMkLst>
            <pc:docMk/>
            <pc:sldMk cId="762137293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1:13.124" v="2938" actId="1076"/>
          <ac:spMkLst>
            <pc:docMk/>
            <pc:sldMk cId="762137293" sldId="30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CC296F3-E701-D5BD-E23E-6593F110BBD6}" dt="2020-05-20T06:39:30.138" v="3033"/>
        <pc:sldMkLst>
          <pc:docMk/>
          <pc:sldMk cId="2658879333" sldId="302"/>
        </pc:sldMkLst>
        <pc:spChg chg="mod">
          <ac:chgData name="内田 陽子" userId="S::yoko_uchida@jpfgojp.onmicrosoft.com::3ba88787-b8da-4fc8-a417-83f627a88c5e" providerId="AD" clId="Web-{1CC296F3-E701-D5BD-E23E-6593F110BBD6}" dt="2020-05-20T06:38:46.075" v="2992" actId="20577"/>
          <ac:spMkLst>
            <pc:docMk/>
            <pc:sldMk cId="265887933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7:57.669" v="2974" actId="20577"/>
          <ac:spMkLst>
            <pc:docMk/>
            <pc:sldMk cId="265887933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7:27.466" v="2959" actId="20577"/>
          <ac:spMkLst>
            <pc:docMk/>
            <pc:sldMk cId="2658879333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9:13.591" v="3015" actId="20577"/>
          <ac:spMkLst>
            <pc:docMk/>
            <pc:sldMk cId="265887933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9:22.169" v="3029" actId="20577"/>
          <ac:spMkLst>
            <pc:docMk/>
            <pc:sldMk cId="265887933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39:01.482" v="3003" actId="20577"/>
          <ac:spMkLst>
            <pc:docMk/>
            <pc:sldMk cId="2658879333" sldId="302"/>
            <ac:spMk id="11" creationId="{9557DDCB-0AF4-4AFF-A705-E5DBBE957561}"/>
          </ac:spMkLst>
        </pc:spChg>
      </pc:sldChg>
      <pc:sldChg chg="add del ord replId">
        <pc:chgData name="内田 陽子" userId="S::yoko_uchida@jpfgojp.onmicrosoft.com::3ba88787-b8da-4fc8-a417-83f627a88c5e" providerId="AD" clId="Web-{1CC296F3-E701-D5BD-E23E-6593F110BBD6}" dt="2020-05-20T07:19:18.537" v="3590"/>
        <pc:sldMkLst>
          <pc:docMk/>
          <pc:sldMk cId="1862008129" sldId="303"/>
        </pc:sldMkLst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7:16:38.913" v="3461" actId="20577"/>
        <pc:sldMkLst>
          <pc:docMk/>
          <pc:sldMk cId="1603476402" sldId="304"/>
        </pc:sldMkLst>
        <pc:spChg chg="mod">
          <ac:chgData name="内田 陽子" userId="S::yoko_uchida@jpfgojp.onmicrosoft.com::3ba88787-b8da-4fc8-a417-83f627a88c5e" providerId="AD" clId="Web-{1CC296F3-E701-D5BD-E23E-6593F110BBD6}" dt="2020-05-20T06:48:47.026" v="3151" actId="20577"/>
          <ac:spMkLst>
            <pc:docMk/>
            <pc:sldMk cId="1603476402" sldId="30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CC296F3-E701-D5BD-E23E-6593F110BBD6}" dt="2020-05-20T06:46:51.558" v="3122"/>
          <ac:spMkLst>
            <pc:docMk/>
            <pc:sldMk cId="1603476402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5:22.230" v="3102" actId="20577"/>
          <ac:spMkLst>
            <pc:docMk/>
            <pc:sldMk cId="1603476402" sldId="30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CC296F3-E701-D5BD-E23E-6593F110BBD6}" dt="2020-05-20T06:46:58.620" v="3123"/>
          <ac:spMkLst>
            <pc:docMk/>
            <pc:sldMk cId="1603476402" sldId="304"/>
            <ac:spMk id="5" creationId="{32D8790B-59AD-4A82-BC96-8E08D47D9935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9:29.120" v="3169" actId="1076"/>
          <ac:spMkLst>
            <pc:docMk/>
            <pc:sldMk cId="1603476402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9:01.651" v="3163" actId="20577"/>
          <ac:spMkLst>
            <pc:docMk/>
            <pc:sldMk cId="1603476402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6:38.913" v="3461" actId="20577"/>
          <ac:spMkLst>
            <pc:docMk/>
            <pc:sldMk cId="1603476402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6:48:54.964" v="3158" actId="20577"/>
          <ac:spMkLst>
            <pc:docMk/>
            <pc:sldMk cId="1603476402" sldId="30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7:10:32.039" v="3322" actId="1076"/>
        <pc:sldMkLst>
          <pc:docMk/>
          <pc:sldMk cId="3236348882" sldId="305"/>
        </pc:sldMkLst>
        <pc:spChg chg="mod">
          <ac:chgData name="内田 陽子" userId="S::yoko_uchida@jpfgojp.onmicrosoft.com::3ba88787-b8da-4fc8-a417-83f627a88c5e" providerId="AD" clId="Web-{1CC296F3-E701-D5BD-E23E-6593F110BBD6}" dt="2020-05-20T07:10:02.867" v="3319" actId="20577"/>
          <ac:spMkLst>
            <pc:docMk/>
            <pc:sldMk cId="3236348882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08:59.758" v="3258" actId="20577"/>
          <ac:spMkLst>
            <pc:docMk/>
            <pc:sldMk cId="3236348882" sldId="305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CC296F3-E701-D5BD-E23E-6593F110BBD6}" dt="2020-05-20T07:05:30.030" v="3177"/>
          <ac:spMkLst>
            <pc:docMk/>
            <pc:sldMk cId="3236348882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0:32.039" v="3322" actId="1076"/>
          <ac:spMkLst>
            <pc:docMk/>
            <pc:sldMk cId="3236348882" sldId="30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7:05:51.230" v="3179"/>
          <ac:spMkLst>
            <pc:docMk/>
            <pc:sldMk cId="3236348882" sldId="305"/>
            <ac:spMk id="8" creationId="{2A7DFA20-0B5D-4142-9F56-2A1A97288C5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09:33.758" v="3278" actId="20577"/>
          <ac:spMkLst>
            <pc:docMk/>
            <pc:sldMk cId="3236348882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09:52.274" v="3300" actId="20577"/>
          <ac:spMkLst>
            <pc:docMk/>
            <pc:sldMk cId="3236348882" sldId="305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7:08:18.442" v="3240" actId="20577"/>
          <ac:spMkLst>
            <pc:docMk/>
            <pc:sldMk cId="3236348882" sldId="305"/>
            <ac:spMk id="13" creationId="{05725DEE-4B22-45EC-B0FE-DFDB0CA88254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7:05:56.859" v="3181"/>
          <ac:spMkLst>
            <pc:docMk/>
            <pc:sldMk cId="3236348882" sldId="305"/>
            <ac:spMk id="15" creationId="{7A3DF2FD-726A-467F-A874-446E92761A3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CC296F3-E701-D5BD-E23E-6593F110BBD6}" dt="2020-05-20T07:18:13.928" v="3583" actId="20577"/>
        <pc:sldMkLst>
          <pc:docMk/>
          <pc:sldMk cId="352571729" sldId="306"/>
        </pc:sldMkLst>
        <pc:spChg chg="mod">
          <ac:chgData name="内田 陽子" userId="S::yoko_uchida@jpfgojp.onmicrosoft.com::3ba88787-b8da-4fc8-a417-83f627a88c5e" providerId="AD" clId="Web-{1CC296F3-E701-D5BD-E23E-6593F110BBD6}" dt="2020-05-20T07:17:25.928" v="3504" actId="20577"/>
          <ac:spMkLst>
            <pc:docMk/>
            <pc:sldMk cId="352571729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5:00.882" v="3385" actId="20577"/>
          <ac:spMkLst>
            <pc:docMk/>
            <pc:sldMk cId="352571729" sldId="306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CC296F3-E701-D5BD-E23E-6593F110BBD6}" dt="2020-05-20T07:11:29.883" v="3328"/>
          <ac:spMkLst>
            <pc:docMk/>
            <pc:sldMk cId="352571729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5:16.788" v="3387" actId="1076"/>
          <ac:spMkLst>
            <pc:docMk/>
            <pc:sldMk cId="352571729" sldId="306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CC296F3-E701-D5BD-E23E-6593F110BBD6}" dt="2020-05-20T07:11:38.414" v="3329"/>
          <ac:spMkLst>
            <pc:docMk/>
            <pc:sldMk cId="352571729" sldId="306"/>
            <ac:spMk id="8" creationId="{CAF0BA43-C11C-4AA7-98F7-7FFBFA537711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8:13.928" v="3583" actId="20577"/>
          <ac:spMkLst>
            <pc:docMk/>
            <pc:sldMk cId="352571729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6:56.710" v="3469" actId="20577"/>
          <ac:spMkLst>
            <pc:docMk/>
            <pc:sldMk cId="352571729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17:53.381" v="3545" actId="20577"/>
          <ac:spMkLst>
            <pc:docMk/>
            <pc:sldMk cId="352571729" sldId="306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7:14:03.632" v="3370" actId="20577"/>
          <ac:spMkLst>
            <pc:docMk/>
            <pc:sldMk cId="352571729" sldId="306"/>
            <ac:spMk id="13" creationId="{4A7FE150-D37E-4624-AB5F-C9363F9F4F05}"/>
          </ac:spMkLst>
        </pc:spChg>
        <pc:picChg chg="mod">
          <ac:chgData name="内田 陽子" userId="S::yoko_uchida@jpfgojp.onmicrosoft.com::3ba88787-b8da-4fc8-a417-83f627a88c5e" providerId="AD" clId="Web-{1CC296F3-E701-D5BD-E23E-6593F110BBD6}" dt="2020-05-20T07:15:10.022" v="3386" actId="1076"/>
          <ac:picMkLst>
            <pc:docMk/>
            <pc:sldMk cId="352571729" sldId="306"/>
            <ac:picMk id="6" creationId="{00000000-0000-0000-0000-000000000000}"/>
          </ac:picMkLst>
        </pc:picChg>
      </pc:sldChg>
      <pc:sldChg chg="addSp delSp modSp add replId">
        <pc:chgData name="内田 陽子" userId="S::yoko_uchida@jpfgojp.onmicrosoft.com::3ba88787-b8da-4fc8-a417-83f627a88c5e" providerId="AD" clId="Web-{1CC296F3-E701-D5BD-E23E-6593F110BBD6}" dt="2020-05-20T07:23:49.692" v="3779" actId="20577"/>
        <pc:sldMkLst>
          <pc:docMk/>
          <pc:sldMk cId="3236315038" sldId="307"/>
        </pc:sldMkLst>
        <pc:spChg chg="mod">
          <ac:chgData name="内田 陽子" userId="S::yoko_uchida@jpfgojp.onmicrosoft.com::3ba88787-b8da-4fc8-a417-83f627a88c5e" providerId="AD" clId="Web-{1CC296F3-E701-D5BD-E23E-6593F110BBD6}" dt="2020-05-20T07:22:46.036" v="3671" actId="20577"/>
          <ac:spMkLst>
            <pc:docMk/>
            <pc:sldMk cId="3236315038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1:54.880" v="3631" actId="20577"/>
          <ac:spMkLst>
            <pc:docMk/>
            <pc:sldMk cId="3236315038" sldId="307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1CC296F3-E701-D5BD-E23E-6593F110BBD6}" dt="2020-05-20T07:22:28.880" v="3634" actId="20577"/>
          <ac:spMkLst>
            <pc:docMk/>
            <pc:sldMk cId="3236315038" sldId="307"/>
            <ac:spMk id="4" creationId="{A7304617-45DB-41E1-AB78-E380513C2C24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2:16.536" v="3633" actId="1076"/>
          <ac:spMkLst>
            <pc:docMk/>
            <pc:sldMk cId="3236315038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3:31.583" v="3749" actId="20577"/>
          <ac:spMkLst>
            <pc:docMk/>
            <pc:sldMk cId="3236315038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3:49.692" v="3779" actId="20577"/>
          <ac:spMkLst>
            <pc:docMk/>
            <pc:sldMk cId="3236315038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CC296F3-E701-D5BD-E23E-6593F110BBD6}" dt="2020-05-20T07:23:07.724" v="3708" actId="20577"/>
          <ac:spMkLst>
            <pc:docMk/>
            <pc:sldMk cId="3236315038" sldId="307"/>
            <ac:spMk id="11" creationId="{9557DDCB-0AF4-4AFF-A705-E5DBBE957561}"/>
          </ac:spMkLst>
        </pc:spChg>
        <pc:spChg chg="del mod">
          <ac:chgData name="内田 陽子" userId="S::yoko_uchida@jpfgojp.onmicrosoft.com::3ba88787-b8da-4fc8-a417-83f627a88c5e" providerId="AD" clId="Web-{1CC296F3-E701-D5BD-E23E-6593F110BBD6}" dt="2020-05-20T07:18:53.772" v="3588"/>
          <ac:spMkLst>
            <pc:docMk/>
            <pc:sldMk cId="3236315038" sldId="307"/>
            <ac:spMk id="13" creationId="{4A7FE150-D37E-4624-AB5F-C9363F9F4F05}"/>
          </ac:spMkLst>
        </pc:spChg>
      </pc:sldChg>
    </pc:docChg>
  </pc:docChgLst>
  <pc:docChgLst>
    <pc:chgData clId="Web-{95A33D21-1A2B-200B-2584-5097D5E1F882}"/>
    <pc:docChg chg="addSld">
      <pc:chgData name="" userId="" providerId="" clId="Web-{95A33D21-1A2B-200B-2584-5097D5E1F882}" dt="2020-05-19T11:47:11.050" v="0"/>
      <pc:docMkLst>
        <pc:docMk/>
      </pc:docMkLst>
      <pc:sldChg chg="add">
        <pc:chgData name="" userId="" providerId="" clId="Web-{95A33D21-1A2B-200B-2584-5097D5E1F882}" dt="2020-05-19T11:47:11.050" v="0"/>
        <pc:sldMkLst>
          <pc:docMk/>
          <pc:sldMk cId="2863550894" sldId="274"/>
        </pc:sldMkLst>
      </pc:sldChg>
    </pc:docChg>
  </pc:docChgLst>
  <pc:docChgLst>
    <pc:chgData name="内田 陽子" userId="S::yoko_uchida@jpfgojp.onmicrosoft.com::3ba88787-b8da-4fc8-a417-83f627a88c5e" providerId="AD" clId="Web-{6399253C-EFF9-A585-B14E-503AB61C647A}"/>
    <pc:docChg chg="modSld">
      <pc:chgData name="内田 陽子" userId="S::yoko_uchida@jpfgojp.onmicrosoft.com::3ba88787-b8da-4fc8-a417-83f627a88c5e" providerId="AD" clId="Web-{6399253C-EFF9-A585-B14E-503AB61C647A}" dt="2020-06-17T02:36:37.956" v="151"/>
      <pc:docMkLst>
        <pc:docMk/>
      </pc:docMkLst>
      <pc:sldChg chg="delSp modSp">
        <pc:chgData name="内田 陽子" userId="S::yoko_uchida@jpfgojp.onmicrosoft.com::3ba88787-b8da-4fc8-a417-83f627a88c5e" providerId="AD" clId="Web-{6399253C-EFF9-A585-B14E-503AB61C647A}" dt="2020-06-17T02:28:54.265" v="6"/>
        <pc:sldMkLst>
          <pc:docMk/>
          <pc:sldMk cId="2863550894" sldId="274"/>
        </pc:sldMkLst>
        <pc:spChg chg="mod ord">
          <ac:chgData name="内田 陽子" userId="S::yoko_uchida@jpfgojp.onmicrosoft.com::3ba88787-b8da-4fc8-a417-83f627a88c5e" providerId="AD" clId="Web-{6399253C-EFF9-A585-B14E-503AB61C647A}" dt="2020-06-17T02:28:52.125" v="3"/>
          <ac:spMkLst>
            <pc:docMk/>
            <pc:sldMk cId="2863550894" sldId="274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28:52.156" v="5"/>
          <ac:spMkLst>
            <pc:docMk/>
            <pc:sldMk cId="2863550894" sldId="274"/>
            <ac:spMk id="5" creationId="{00000000-0000-0000-0000-000000000000}"/>
          </ac:spMkLst>
        </pc:spChg>
        <pc:spChg chg="del ord">
          <ac:chgData name="内田 陽子" userId="S::yoko_uchida@jpfgojp.onmicrosoft.com::3ba88787-b8da-4fc8-a417-83f627a88c5e" providerId="AD" clId="Web-{6399253C-EFF9-A585-B14E-503AB61C647A}" dt="2020-06-17T02:28:54.265" v="6"/>
          <ac:spMkLst>
            <pc:docMk/>
            <pc:sldMk cId="2863550894" sldId="274"/>
            <ac:spMk id="6" creationId="{EC2F6DED-F5DA-4F54-8712-A97D5E94CA76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29:15.750" v="14"/>
        <pc:sldMkLst>
          <pc:docMk/>
          <pc:sldMk cId="2283284937" sldId="277"/>
        </pc:sldMkLst>
        <pc:spChg chg="mod ord">
          <ac:chgData name="内田 陽子" userId="S::yoko_uchida@jpfgojp.onmicrosoft.com::3ba88787-b8da-4fc8-a417-83f627a88c5e" providerId="AD" clId="Web-{6399253C-EFF9-A585-B14E-503AB61C647A}" dt="2020-06-17T02:29:14.344" v="11"/>
          <ac:spMkLst>
            <pc:docMk/>
            <pc:sldMk cId="2283284937" sldId="277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29:14.390" v="13"/>
          <ac:spMkLst>
            <pc:docMk/>
            <pc:sldMk cId="2283284937" sldId="277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29:15.750" v="14"/>
          <ac:spMkLst>
            <pc:docMk/>
            <pc:sldMk cId="2283284937" sldId="277"/>
            <ac:spMk id="6" creationId="{857F7CF8-E353-4392-ABD9-4BD7356F4013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29:23.719" v="17"/>
        <pc:sldMkLst>
          <pc:docMk/>
          <pc:sldMk cId="2720290243" sldId="278"/>
        </pc:sldMkLst>
        <pc:spChg chg="add del ord">
          <ac:chgData name="内田 陽子" userId="S::yoko_uchida@jpfgojp.onmicrosoft.com::3ba88787-b8da-4fc8-a417-83f627a88c5e" providerId="AD" clId="Web-{6399253C-EFF9-A585-B14E-503AB61C647A}" dt="2020-06-17T02:29:23.719" v="17"/>
          <ac:spMkLst>
            <pc:docMk/>
            <pc:sldMk cId="2720290243" sldId="278"/>
            <ac:spMk id="12" creationId="{FC643116-DA24-4510-AEA2-2C46A5C70B1E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29:43.547" v="20"/>
        <pc:sldMkLst>
          <pc:docMk/>
          <pc:sldMk cId="1621167903" sldId="281"/>
        </pc:sldMkLst>
        <pc:spChg chg="add del ord">
          <ac:chgData name="内田 陽子" userId="S::yoko_uchida@jpfgojp.onmicrosoft.com::3ba88787-b8da-4fc8-a417-83f627a88c5e" providerId="AD" clId="Web-{6399253C-EFF9-A585-B14E-503AB61C647A}" dt="2020-06-17T02:29:43.547" v="20"/>
          <ac:spMkLst>
            <pc:docMk/>
            <pc:sldMk cId="1621167903" sldId="281"/>
            <ac:spMk id="12" creationId="{235A7B26-09C4-4E63-9F9B-7F1E196DE37F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38.595" v="59"/>
        <pc:sldMkLst>
          <pc:docMk/>
          <pc:sldMk cId="394701882" sldId="282"/>
        </pc:sldMkLst>
        <pc:spChg chg="add del ord">
          <ac:chgData name="内田 陽子" userId="S::yoko_uchida@jpfgojp.onmicrosoft.com::3ba88787-b8da-4fc8-a417-83f627a88c5e" providerId="AD" clId="Web-{6399253C-EFF9-A585-B14E-503AB61C647A}" dt="2020-06-17T02:31:38.595" v="59"/>
          <ac:spMkLst>
            <pc:docMk/>
            <pc:sldMk cId="394701882" sldId="282"/>
            <ac:spMk id="12" creationId="{DA7A91BA-465A-4766-BC22-C8FEC950705A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0:10.531" v="31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6399253C-EFF9-A585-B14E-503AB61C647A}" dt="2020-06-17T02:30:02.641" v="25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25" v="23" actId="1076"/>
          <ac:spMkLst>
            <pc:docMk/>
            <pc:sldMk cId="3107100717" sldId="28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6399253C-EFF9-A585-B14E-503AB61C647A}" dt="2020-06-17T02:30:08.703" v="30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25" v="24" actId="1076"/>
          <ac:spMkLst>
            <pc:docMk/>
            <pc:sldMk cId="3107100717" sldId="283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0:10.531" v="31"/>
          <ac:spMkLst>
            <pc:docMk/>
            <pc:sldMk cId="3107100717" sldId="283"/>
            <ac:spMk id="9" creationId="{C2D9B53F-5E3E-4F6A-AB1F-A8DDF3DFB72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56" v="26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56" v="27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02.672" v="28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0:36.953" v="42"/>
        <pc:sldMkLst>
          <pc:docMk/>
          <pc:sldMk cId="840893198" sldId="284"/>
        </pc:sldMkLst>
        <pc:spChg chg="mod">
          <ac:chgData name="内田 陽子" userId="S::yoko_uchida@jpfgojp.onmicrosoft.com::3ba88787-b8da-4fc8-a417-83f627a88c5e" providerId="AD" clId="Web-{6399253C-EFF9-A585-B14E-503AB61C647A}" dt="2020-06-17T02:30:32.188" v="36" actId="1076"/>
          <ac:spMkLst>
            <pc:docMk/>
            <pc:sldMk cId="840893198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141" v="34" actId="1076"/>
          <ac:spMkLst>
            <pc:docMk/>
            <pc:sldMk cId="840893198" sldId="28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6399253C-EFF9-A585-B14E-503AB61C647A}" dt="2020-06-17T02:30:35.625" v="41"/>
          <ac:spMkLst>
            <pc:docMk/>
            <pc:sldMk cId="840893198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172" v="35" actId="1076"/>
          <ac:spMkLst>
            <pc:docMk/>
            <pc:sldMk cId="840893198" sldId="284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0:36.953" v="42"/>
          <ac:spMkLst>
            <pc:docMk/>
            <pc:sldMk cId="840893198" sldId="284"/>
            <ac:spMk id="9" creationId="{94AD5BDE-B24B-4B22-BBC2-4ED03FC0D9E3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203" v="37" actId="1076"/>
          <ac:spMkLst>
            <pc:docMk/>
            <pc:sldMk cId="840893198" sldId="28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237" v="38" actId="1076"/>
          <ac:spMkLst>
            <pc:docMk/>
            <pc:sldMk cId="840893198" sldId="28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32.250" v="39" actId="1076"/>
          <ac:spMkLst>
            <pc:docMk/>
            <pc:sldMk cId="840893198" sldId="284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02.251" v="47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6399253C-EFF9-A585-B14E-503AB61C647A}" dt="2020-06-17T02:30:58.782" v="45" actId="1076"/>
          <ac:spMkLst>
            <pc:docMk/>
            <pc:sldMk cId="1017873336" sldId="286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1:02.251" v="47"/>
          <ac:spMkLst>
            <pc:docMk/>
            <pc:sldMk cId="1017873336" sldId="286"/>
            <ac:spMk id="5" creationId="{7ED48932-8601-4310-B873-D8FC3AA6833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0:58.782" v="46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28.657" v="56"/>
        <pc:sldMkLst>
          <pc:docMk/>
          <pc:sldMk cId="2451489004" sldId="287"/>
        </pc:sldMkLst>
        <pc:spChg chg="mod">
          <ac:chgData name="内田 陽子" userId="S::yoko_uchida@jpfgojp.onmicrosoft.com::3ba88787-b8da-4fc8-a417-83f627a88c5e" providerId="AD" clId="Web-{6399253C-EFF9-A585-B14E-503AB61C647A}" dt="2020-06-17T02:31:24.907" v="52" actId="1076"/>
          <ac:spMkLst>
            <pc:docMk/>
            <pc:sldMk cId="245148900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893" v="50" actId="1076"/>
          <ac:spMkLst>
            <pc:docMk/>
            <pc:sldMk cId="245148900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07" v="51" actId="1076"/>
          <ac:spMkLst>
            <pc:docMk/>
            <pc:sldMk cId="2451489004" sldId="287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1:28.657" v="56"/>
          <ac:spMkLst>
            <pc:docMk/>
            <pc:sldMk cId="2451489004" sldId="287"/>
            <ac:spMk id="9" creationId="{580E0D82-1433-4648-A125-F5B1442646AB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23" v="53" actId="1076"/>
          <ac:spMkLst>
            <pc:docMk/>
            <pc:sldMk cId="2451489004" sldId="28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39" v="54" actId="1076"/>
          <ac:spMkLst>
            <pc:docMk/>
            <pc:sldMk cId="2451489004" sldId="28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1:24.954" v="55" actId="1076"/>
          <ac:spMkLst>
            <pc:docMk/>
            <pc:sldMk cId="2451489004" sldId="287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47.829" v="62"/>
        <pc:sldMkLst>
          <pc:docMk/>
          <pc:sldMk cId="2603153985" sldId="288"/>
        </pc:sldMkLst>
        <pc:spChg chg="add del ord">
          <ac:chgData name="内田 陽子" userId="S::yoko_uchida@jpfgojp.onmicrosoft.com::3ba88787-b8da-4fc8-a417-83f627a88c5e" providerId="AD" clId="Web-{6399253C-EFF9-A585-B14E-503AB61C647A}" dt="2020-06-17T02:31:47.829" v="62"/>
          <ac:spMkLst>
            <pc:docMk/>
            <pc:sldMk cId="2603153985" sldId="288"/>
            <ac:spMk id="12" creationId="{E1DB0795-4DE9-4C49-8ACD-6B8BFF67B43B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1:56.110" v="65"/>
        <pc:sldMkLst>
          <pc:docMk/>
          <pc:sldMk cId="143932099" sldId="289"/>
        </pc:sldMkLst>
        <pc:spChg chg="add del ord">
          <ac:chgData name="内田 陽子" userId="S::yoko_uchida@jpfgojp.onmicrosoft.com::3ba88787-b8da-4fc8-a417-83f627a88c5e" providerId="AD" clId="Web-{6399253C-EFF9-A585-B14E-503AB61C647A}" dt="2020-06-17T02:31:56.110" v="65"/>
          <ac:spMkLst>
            <pc:docMk/>
            <pc:sldMk cId="143932099" sldId="289"/>
            <ac:spMk id="12" creationId="{437B130A-8ECF-44F3-A088-E0309BC1EBD9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04.204" v="67"/>
        <pc:sldMkLst>
          <pc:docMk/>
          <pc:sldMk cId="362275178" sldId="290"/>
        </pc:sldMkLst>
        <pc:spChg chg="add del">
          <ac:chgData name="内田 陽子" userId="S::yoko_uchida@jpfgojp.onmicrosoft.com::3ba88787-b8da-4fc8-a417-83f627a88c5e" providerId="AD" clId="Web-{6399253C-EFF9-A585-B14E-503AB61C647A}" dt="2020-06-17T02:32:04.204" v="67"/>
          <ac:spMkLst>
            <pc:docMk/>
            <pc:sldMk cId="362275178" sldId="290"/>
            <ac:spMk id="5" creationId="{00751C97-DC37-4121-AE08-F7F0DD91AB70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08.533" v="69"/>
        <pc:sldMkLst>
          <pc:docMk/>
          <pc:sldMk cId="808235280" sldId="291"/>
        </pc:sldMkLst>
        <pc:spChg chg="add del">
          <ac:chgData name="内田 陽子" userId="S::yoko_uchida@jpfgojp.onmicrosoft.com::3ba88787-b8da-4fc8-a417-83f627a88c5e" providerId="AD" clId="Web-{6399253C-EFF9-A585-B14E-503AB61C647A}" dt="2020-06-17T02:32:08.533" v="69"/>
          <ac:spMkLst>
            <pc:docMk/>
            <pc:sldMk cId="808235280" sldId="291"/>
            <ac:spMk id="12" creationId="{70ACF1C0-8F2F-4633-8175-9BBA9D6E914D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2:31.674" v="72"/>
        <pc:sldMkLst>
          <pc:docMk/>
          <pc:sldMk cId="89852987" sldId="292"/>
        </pc:sldMkLst>
        <pc:spChg chg="add del mod">
          <ac:chgData name="内田 陽子" userId="S::yoko_uchida@jpfgojp.onmicrosoft.com::3ba88787-b8da-4fc8-a417-83f627a88c5e" providerId="AD" clId="Web-{6399253C-EFF9-A585-B14E-503AB61C647A}" dt="2020-06-17T02:32:31.674" v="72"/>
          <ac:spMkLst>
            <pc:docMk/>
            <pc:sldMk cId="89852987" sldId="292"/>
            <ac:spMk id="12" creationId="{55539591-2A9B-4601-8753-06AA660D396D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37.579" v="74"/>
        <pc:sldMkLst>
          <pc:docMk/>
          <pc:sldMk cId="2915071554" sldId="293"/>
        </pc:sldMkLst>
        <pc:spChg chg="add del">
          <ac:chgData name="内田 陽子" userId="S::yoko_uchida@jpfgojp.onmicrosoft.com::3ba88787-b8da-4fc8-a417-83f627a88c5e" providerId="AD" clId="Web-{6399253C-EFF9-A585-B14E-503AB61C647A}" dt="2020-06-17T02:32:37.579" v="74"/>
          <ac:spMkLst>
            <pc:docMk/>
            <pc:sldMk cId="2915071554" sldId="293"/>
            <ac:spMk id="12" creationId="{6D5FB756-714C-4403-BEF3-92E2C2E0FA4C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42.705" v="76"/>
        <pc:sldMkLst>
          <pc:docMk/>
          <pc:sldMk cId="1323552019" sldId="294"/>
        </pc:sldMkLst>
        <pc:spChg chg="add del">
          <ac:chgData name="内田 陽子" userId="S::yoko_uchida@jpfgojp.onmicrosoft.com::3ba88787-b8da-4fc8-a417-83f627a88c5e" providerId="AD" clId="Web-{6399253C-EFF9-A585-B14E-503AB61C647A}" dt="2020-06-17T02:32:42.705" v="76"/>
          <ac:spMkLst>
            <pc:docMk/>
            <pc:sldMk cId="1323552019" sldId="294"/>
            <ac:spMk id="12" creationId="{4CA9F0BC-F7D8-4537-ACDB-FCF64FBB6AFB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2:47.970" v="78"/>
        <pc:sldMkLst>
          <pc:docMk/>
          <pc:sldMk cId="613308006" sldId="295"/>
        </pc:sldMkLst>
        <pc:spChg chg="add del">
          <ac:chgData name="内田 陽子" userId="S::yoko_uchida@jpfgojp.onmicrosoft.com::3ba88787-b8da-4fc8-a417-83f627a88c5e" providerId="AD" clId="Web-{6399253C-EFF9-A585-B14E-503AB61C647A}" dt="2020-06-17T02:32:47.970" v="78"/>
          <ac:spMkLst>
            <pc:docMk/>
            <pc:sldMk cId="613308006" sldId="295"/>
            <ac:spMk id="12" creationId="{61B9AB26-DAE4-44BA-BBE1-2AFF300948A5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3:06.627" v="83"/>
        <pc:sldMkLst>
          <pc:docMk/>
          <pc:sldMk cId="1540538403" sldId="296"/>
        </pc:sldMkLst>
        <pc:spChg chg="mod">
          <ac:chgData name="内田 陽子" userId="S::yoko_uchida@jpfgojp.onmicrosoft.com::3ba88787-b8da-4fc8-a417-83f627a88c5e" providerId="AD" clId="Web-{6399253C-EFF9-A585-B14E-503AB61C647A}" dt="2020-06-17T02:33:04.470" v="81" actId="1076"/>
          <ac:spMkLst>
            <pc:docMk/>
            <pc:sldMk cId="1540538403" sldId="296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3:06.627" v="83"/>
          <ac:spMkLst>
            <pc:docMk/>
            <pc:sldMk cId="1540538403" sldId="296"/>
            <ac:spMk id="5" creationId="{02399DA5-5B4A-4B2B-9DA3-14203FB4AA8B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3:04.486" v="82" actId="1076"/>
          <ac:spMkLst>
            <pc:docMk/>
            <pc:sldMk cId="1540538403" sldId="296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11.048" v="85"/>
        <pc:sldMkLst>
          <pc:docMk/>
          <pc:sldMk cId="2026482942" sldId="297"/>
        </pc:sldMkLst>
        <pc:spChg chg="add del">
          <ac:chgData name="内田 陽子" userId="S::yoko_uchida@jpfgojp.onmicrosoft.com::3ba88787-b8da-4fc8-a417-83f627a88c5e" providerId="AD" clId="Web-{6399253C-EFF9-A585-B14E-503AB61C647A}" dt="2020-06-17T02:33:11.048" v="85"/>
          <ac:spMkLst>
            <pc:docMk/>
            <pc:sldMk cId="2026482942" sldId="297"/>
            <ac:spMk id="12" creationId="{D267649D-3873-4913-97EF-5FD3635751EA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15.455" v="87"/>
        <pc:sldMkLst>
          <pc:docMk/>
          <pc:sldMk cId="2457236950" sldId="298"/>
        </pc:sldMkLst>
        <pc:spChg chg="add del">
          <ac:chgData name="内田 陽子" userId="S::yoko_uchida@jpfgojp.onmicrosoft.com::3ba88787-b8da-4fc8-a417-83f627a88c5e" providerId="AD" clId="Web-{6399253C-EFF9-A585-B14E-503AB61C647A}" dt="2020-06-17T02:33:15.455" v="87"/>
          <ac:spMkLst>
            <pc:docMk/>
            <pc:sldMk cId="2457236950" sldId="298"/>
            <ac:spMk id="5" creationId="{663CA2E3-D11E-40B1-B5FA-3095F0ECF0E2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20.376" v="89"/>
        <pc:sldMkLst>
          <pc:docMk/>
          <pc:sldMk cId="1554173210" sldId="299"/>
        </pc:sldMkLst>
        <pc:spChg chg="add del">
          <ac:chgData name="内田 陽子" userId="S::yoko_uchida@jpfgojp.onmicrosoft.com::3ba88787-b8da-4fc8-a417-83f627a88c5e" providerId="AD" clId="Web-{6399253C-EFF9-A585-B14E-503AB61C647A}" dt="2020-06-17T02:33:20.376" v="89"/>
          <ac:spMkLst>
            <pc:docMk/>
            <pc:sldMk cId="1554173210" sldId="299"/>
            <ac:spMk id="5" creationId="{2570084F-C9BF-40BE-8A20-B11A72C8F4A1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3:37.643" v="94"/>
        <pc:sldMkLst>
          <pc:docMk/>
          <pc:sldMk cId="408909374" sldId="300"/>
        </pc:sldMkLst>
        <pc:spChg chg="mod">
          <ac:chgData name="内田 陽子" userId="S::yoko_uchida@jpfgojp.onmicrosoft.com::3ba88787-b8da-4fc8-a417-83f627a88c5e" providerId="AD" clId="Web-{6399253C-EFF9-A585-B14E-503AB61C647A}" dt="2020-06-17T02:33:35.189" v="92" actId="1076"/>
          <ac:spMkLst>
            <pc:docMk/>
            <pc:sldMk cId="408909374" sldId="300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3:37.643" v="94"/>
          <ac:spMkLst>
            <pc:docMk/>
            <pc:sldMk cId="408909374" sldId="300"/>
            <ac:spMk id="5" creationId="{DCC20941-1D5A-4AFC-AC79-1A09B384EE6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3:35.189" v="93" actId="1076"/>
          <ac:spMkLst>
            <pc:docMk/>
            <pc:sldMk cId="408909374" sldId="300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6:37.956" v="151"/>
        <pc:sldMkLst>
          <pc:docMk/>
          <pc:sldMk cId="762137293" sldId="301"/>
        </pc:sldMkLst>
        <pc:spChg chg="add del">
          <ac:chgData name="内田 陽子" userId="S::yoko_uchida@jpfgojp.onmicrosoft.com::3ba88787-b8da-4fc8-a417-83f627a88c5e" providerId="AD" clId="Web-{6399253C-EFF9-A585-B14E-503AB61C647A}" dt="2020-06-17T02:36:37.956" v="151"/>
          <ac:spMkLst>
            <pc:docMk/>
            <pc:sldMk cId="762137293" sldId="301"/>
            <ac:spMk id="5" creationId="{5718A939-A99E-49B6-A1C5-61DD43EFA3BC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3:44.377" v="96"/>
        <pc:sldMkLst>
          <pc:docMk/>
          <pc:sldMk cId="2658879333" sldId="302"/>
        </pc:sldMkLst>
        <pc:spChg chg="add del">
          <ac:chgData name="内田 陽子" userId="S::yoko_uchida@jpfgojp.onmicrosoft.com::3ba88787-b8da-4fc8-a417-83f627a88c5e" providerId="AD" clId="Web-{6399253C-EFF9-A585-B14E-503AB61C647A}" dt="2020-06-17T02:33:44.377" v="96"/>
          <ac:spMkLst>
            <pc:docMk/>
            <pc:sldMk cId="2658879333" sldId="302"/>
            <ac:spMk id="12" creationId="{08B3188A-C2BF-40F3-A201-FE5F32E9C8B3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4:19.768" v="106"/>
        <pc:sldMkLst>
          <pc:docMk/>
          <pc:sldMk cId="1603476402" sldId="304"/>
        </pc:sldMkLst>
        <pc:spChg chg="mod">
          <ac:chgData name="内田 陽子" userId="S::yoko_uchida@jpfgojp.onmicrosoft.com::3ba88787-b8da-4fc8-a417-83f627a88c5e" providerId="AD" clId="Web-{6399253C-EFF9-A585-B14E-503AB61C647A}" dt="2020-06-17T02:34:05.955" v="101" actId="1076"/>
          <ac:spMkLst>
            <pc:docMk/>
            <pc:sldMk cId="1603476402" sldId="30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34:13.424" v="105"/>
          <ac:spMkLst>
            <pc:docMk/>
            <pc:sldMk cId="1603476402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55" v="100" actId="1076"/>
          <ac:spMkLst>
            <pc:docMk/>
            <pc:sldMk cId="1603476402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71" v="102" actId="1076"/>
          <ac:spMkLst>
            <pc:docMk/>
            <pc:sldMk cId="1603476402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86" v="103" actId="1076"/>
          <ac:spMkLst>
            <pc:docMk/>
            <pc:sldMk cId="1603476402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4:05.986" v="104" actId="1076"/>
          <ac:spMkLst>
            <pc:docMk/>
            <pc:sldMk cId="1603476402" sldId="30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4:19.768" v="106"/>
          <ac:spMkLst>
            <pc:docMk/>
            <pc:sldMk cId="1603476402" sldId="304"/>
            <ac:spMk id="12" creationId="{6CF3B39F-C622-4BD4-A076-C5FA2F769395}"/>
          </ac:spMkLst>
        </pc:spChg>
      </pc:sldChg>
      <pc:sldChg chg="addSp delSp">
        <pc:chgData name="内田 陽子" userId="S::yoko_uchida@jpfgojp.onmicrosoft.com::3ba88787-b8da-4fc8-a417-83f627a88c5e" providerId="AD" clId="Web-{6399253C-EFF9-A585-B14E-503AB61C647A}" dt="2020-06-17T02:34:23.705" v="108"/>
        <pc:sldMkLst>
          <pc:docMk/>
          <pc:sldMk cId="3236348882" sldId="305"/>
        </pc:sldMkLst>
        <pc:spChg chg="add del">
          <ac:chgData name="内田 陽子" userId="S::yoko_uchida@jpfgojp.onmicrosoft.com::3ba88787-b8da-4fc8-a417-83f627a88c5e" providerId="AD" clId="Web-{6399253C-EFF9-A585-B14E-503AB61C647A}" dt="2020-06-17T02:34:23.705" v="108"/>
          <ac:spMkLst>
            <pc:docMk/>
            <pc:sldMk cId="3236348882" sldId="305"/>
            <ac:spMk id="12" creationId="{7CE8E290-B752-4D97-B4DC-C078B7E342AD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5:19.784" v="134"/>
        <pc:sldMkLst>
          <pc:docMk/>
          <pc:sldMk cId="352571729" sldId="306"/>
        </pc:sldMkLst>
        <pc:spChg chg="mod">
          <ac:chgData name="内田 陽子" userId="S::yoko_uchida@jpfgojp.onmicrosoft.com::3ba88787-b8da-4fc8-a417-83f627a88c5e" providerId="AD" clId="Web-{6399253C-EFF9-A585-B14E-503AB61C647A}" dt="2020-06-17T02:35:01.924" v="129" actId="1076"/>
          <ac:spMkLst>
            <pc:docMk/>
            <pc:sldMk cId="352571729" sldId="306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6399253C-EFF9-A585-B14E-503AB61C647A}" dt="2020-06-17T02:35:15.362" v="133"/>
          <ac:spMkLst>
            <pc:docMk/>
            <pc:sldMk cId="352571729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24" v="128" actId="1076"/>
          <ac:spMkLst>
            <pc:docMk/>
            <pc:sldMk cId="352571729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40" v="130" actId="1076"/>
          <ac:spMkLst>
            <pc:docMk/>
            <pc:sldMk cId="352571729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55" v="131" actId="1076"/>
          <ac:spMkLst>
            <pc:docMk/>
            <pc:sldMk cId="352571729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01.955" v="132" actId="1076"/>
          <ac:spMkLst>
            <pc:docMk/>
            <pc:sldMk cId="352571729" sldId="306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5:19.784" v="134"/>
          <ac:spMkLst>
            <pc:docMk/>
            <pc:sldMk cId="352571729" sldId="306"/>
            <ac:spMk id="12" creationId="{BC8FF631-25BA-479F-9132-C1E89A5217CA}"/>
          </ac:spMkLst>
        </pc:spChg>
      </pc:sldChg>
      <pc:sldChg chg="addSp delSp modSp">
        <pc:chgData name="内田 陽子" userId="S::yoko_uchida@jpfgojp.onmicrosoft.com::3ba88787-b8da-4fc8-a417-83f627a88c5e" providerId="AD" clId="Web-{6399253C-EFF9-A585-B14E-503AB61C647A}" dt="2020-06-17T02:36:00.909" v="149"/>
        <pc:sldMkLst>
          <pc:docMk/>
          <pc:sldMk cId="3236315038" sldId="307"/>
        </pc:sldMkLst>
        <pc:spChg chg="mod">
          <ac:chgData name="内田 陽子" userId="S::yoko_uchida@jpfgojp.onmicrosoft.com::3ba88787-b8da-4fc8-a417-83f627a88c5e" providerId="AD" clId="Web-{6399253C-EFF9-A585-B14E-503AB61C647A}" dt="2020-06-17T02:35:52.174" v="139" actId="1076"/>
          <ac:spMkLst>
            <pc:docMk/>
            <pc:sldMk cId="3236315038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159" v="137" actId="1076"/>
          <ac:spMkLst>
            <pc:docMk/>
            <pc:sldMk cId="3236315038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174" v="138" actId="1076"/>
          <ac:spMkLst>
            <pc:docMk/>
            <pc:sldMk cId="3236315038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190" v="140" actId="1076"/>
          <ac:spMkLst>
            <pc:docMk/>
            <pc:sldMk cId="3236315038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206" v="141" actId="1076"/>
          <ac:spMkLst>
            <pc:docMk/>
            <pc:sldMk cId="3236315038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399253C-EFF9-A585-B14E-503AB61C647A}" dt="2020-06-17T02:35:52.206" v="142" actId="1076"/>
          <ac:spMkLst>
            <pc:docMk/>
            <pc:sldMk cId="3236315038" sldId="30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6399253C-EFF9-A585-B14E-503AB61C647A}" dt="2020-06-17T02:36:00.909" v="149"/>
          <ac:spMkLst>
            <pc:docMk/>
            <pc:sldMk cId="3236315038" sldId="307"/>
            <ac:spMk id="12" creationId="{DC165506-A4CC-4F56-A4FA-147813F71370}"/>
          </ac:spMkLst>
        </pc:spChg>
      </pc:sldChg>
    </pc:docChg>
  </pc:docChgLst>
  <pc:docChgLst>
    <pc:chgData name="内田 陽子" userId="S::yoko_uchida@jpfgojp.onmicrosoft.com::3ba88787-b8da-4fc8-a417-83f627a88c5e" providerId="AD" clId="Web-{95A33D21-1A2B-200B-2584-5097D5E1F882}"/>
    <pc:docChg chg="addSld delSld modSld sldOrd">
      <pc:chgData name="内田 陽子" userId="S::yoko_uchida@jpfgojp.onmicrosoft.com::3ba88787-b8da-4fc8-a417-83f627a88c5e" providerId="AD" clId="Web-{95A33D21-1A2B-200B-2584-5097D5E1F882}" dt="2020-05-19T12:09:44.180" v="381" actId="1076"/>
      <pc:docMkLst>
        <pc:docMk/>
      </pc:docMkLst>
      <pc:sldChg chg="del">
        <pc:chgData name="内田 陽子" userId="S::yoko_uchida@jpfgojp.onmicrosoft.com::3ba88787-b8da-4fc8-a417-83f627a88c5e" providerId="AD" clId="Web-{95A33D21-1A2B-200B-2584-5097D5E1F882}" dt="2020-05-19T11:48:14.566" v="5"/>
        <pc:sldMkLst>
          <pc:docMk/>
          <pc:sldMk cId="3777784608" sldId="259"/>
        </pc:sldMkLst>
      </pc:sldChg>
      <pc:sldChg chg="del">
        <pc:chgData name="内田 陽子" userId="S::yoko_uchida@jpfgojp.onmicrosoft.com::3ba88787-b8da-4fc8-a417-83f627a88c5e" providerId="AD" clId="Web-{95A33D21-1A2B-200B-2584-5097D5E1F882}" dt="2020-05-19T11:47:28.988" v="0"/>
        <pc:sldMkLst>
          <pc:docMk/>
          <pc:sldMk cId="3947865205" sldId="260"/>
        </pc:sldMkLst>
      </pc:sldChg>
      <pc:sldChg chg="del">
        <pc:chgData name="内田 陽子" userId="S::yoko_uchida@jpfgojp.onmicrosoft.com::3ba88787-b8da-4fc8-a417-83f627a88c5e" providerId="AD" clId="Web-{95A33D21-1A2B-200B-2584-5097D5E1F882}" dt="2020-05-19T11:48:04.394" v="3"/>
        <pc:sldMkLst>
          <pc:docMk/>
          <pc:sldMk cId="3781636978" sldId="271"/>
        </pc:sldMkLst>
      </pc:sldChg>
      <pc:sldChg chg="del">
        <pc:chgData name="内田 陽子" userId="S::yoko_uchida@jpfgojp.onmicrosoft.com::3ba88787-b8da-4fc8-a417-83f627a88c5e" providerId="AD" clId="Web-{95A33D21-1A2B-200B-2584-5097D5E1F882}" dt="2020-05-19T11:48:04.394" v="4"/>
        <pc:sldMkLst>
          <pc:docMk/>
          <pc:sldMk cId="3288920970" sldId="273"/>
        </pc:sldMkLst>
      </pc:sldChg>
      <pc:sldChg chg="modSp">
        <pc:chgData name="内田 陽子" userId="S::yoko_uchida@jpfgojp.onmicrosoft.com::3ba88787-b8da-4fc8-a417-83f627a88c5e" providerId="AD" clId="Web-{95A33D21-1A2B-200B-2584-5097D5E1F882}" dt="2020-05-19T11:58:39.053" v="151" actId="1076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95A33D21-1A2B-200B-2584-5097D5E1F882}" dt="2020-05-19T11:51:38.410" v="59" actId="20577"/>
          <ac:spMkLst>
            <pc:docMk/>
            <pc:sldMk cId="2863550894" sldId="27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2:09.645" v="70" actId="20577"/>
          <ac:spMkLst>
            <pc:docMk/>
            <pc:sldMk cId="2863550894" sldId="274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8:39.053" v="151" actId="1076"/>
          <ac:spMkLst>
            <pc:docMk/>
            <pc:sldMk cId="2863550894" sldId="274"/>
            <ac:spMk id="5" creationId="{00000000-0000-0000-0000-000000000000}"/>
          </ac:spMkLst>
        </pc:spChg>
        <pc:picChg chg="mod">
          <ac:chgData name="内田 陽子" userId="S::yoko_uchida@jpfgojp.onmicrosoft.com::3ba88787-b8da-4fc8-a417-83f627a88c5e" providerId="AD" clId="Web-{95A33D21-1A2B-200B-2584-5097D5E1F882}" dt="2020-05-19T11:53:13.317" v="71" actId="1076"/>
          <ac:picMkLst>
            <pc:docMk/>
            <pc:sldMk cId="2863550894" sldId="274"/>
            <ac:picMk id="6" creationId="{00000000-0000-0000-0000-000000000000}"/>
          </ac:picMkLst>
        </pc:picChg>
      </pc:sldChg>
      <pc:sldChg chg="add">
        <pc:chgData name="内田 陽子" userId="S::yoko_uchida@jpfgojp.onmicrosoft.com::3ba88787-b8da-4fc8-a417-83f627a88c5e" providerId="AD" clId="Web-{95A33D21-1A2B-200B-2584-5097D5E1F882}" dt="2020-05-19T11:47:51.441" v="1"/>
        <pc:sldMkLst>
          <pc:docMk/>
          <pc:sldMk cId="651614623" sldId="275"/>
        </pc:sldMkLst>
      </pc:sldChg>
      <pc:sldChg chg="add">
        <pc:chgData name="内田 陽子" userId="S::yoko_uchida@jpfgojp.onmicrosoft.com::3ba88787-b8da-4fc8-a417-83f627a88c5e" providerId="AD" clId="Web-{95A33D21-1A2B-200B-2584-5097D5E1F882}" dt="2020-05-19T11:47:51.566" v="2"/>
        <pc:sldMkLst>
          <pc:docMk/>
          <pc:sldMk cId="1337885928" sldId="276"/>
        </pc:sldMkLst>
      </pc:sldChg>
      <pc:sldChg chg="addSp delSp modSp add replId addAnim delAnim">
        <pc:chgData name="内田 陽子" userId="S::yoko_uchida@jpfgojp.onmicrosoft.com::3ba88787-b8da-4fc8-a417-83f627a88c5e" providerId="AD" clId="Web-{95A33D21-1A2B-200B-2584-5097D5E1F882}" dt="2020-05-19T11:58:30.163" v="150" actId="1076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95A33D21-1A2B-200B-2584-5097D5E1F882}" dt="2020-05-19T11:56:40.116" v="130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7:32.084" v="142" actId="14100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1:58:30.163" v="150" actId="1076"/>
          <ac:spMkLst>
            <pc:docMk/>
            <pc:sldMk cId="2283284937" sldId="277"/>
            <ac:spMk id="5" creationId="{00000000-0000-0000-0000-000000000000}"/>
          </ac:spMkLst>
        </pc:spChg>
        <pc:picChg chg="add ord">
          <ac:chgData name="内田 陽子" userId="S::yoko_uchida@jpfgojp.onmicrosoft.com::3ba88787-b8da-4fc8-a417-83f627a88c5e" providerId="AD" clId="Web-{95A33D21-1A2B-200B-2584-5097D5E1F882}" dt="2020-05-19T11:58:12.506" v="146"/>
          <ac:picMkLst>
            <pc:docMk/>
            <pc:sldMk cId="2283284937" sldId="277"/>
            <ac:picMk id="2" creationId="{02DD329F-DFC0-41FF-ADB1-75410E47C311}"/>
          </ac:picMkLst>
        </pc:picChg>
        <pc:picChg chg="del mod">
          <ac:chgData name="内田 陽子" userId="S::yoko_uchida@jpfgojp.onmicrosoft.com::3ba88787-b8da-4fc8-a417-83f627a88c5e" providerId="AD" clId="Web-{95A33D21-1A2B-200B-2584-5097D5E1F882}" dt="2020-05-19T11:58:14.335" v="147"/>
          <ac:picMkLst>
            <pc:docMk/>
            <pc:sldMk cId="2283284937" sldId="277"/>
            <ac:picMk id="6" creationId="{00000000-0000-0000-0000-000000000000}"/>
          </ac:picMkLst>
        </pc:picChg>
      </pc:sldChg>
      <pc:sldChg chg="modSp add ord">
        <pc:chgData name="内田 陽子" userId="S::yoko_uchida@jpfgojp.onmicrosoft.com::3ba88787-b8da-4fc8-a417-83f627a88c5e" providerId="AD" clId="Web-{95A33D21-1A2B-200B-2584-5097D5E1F882}" dt="2020-05-19T12:07:56.399" v="308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95A33D21-1A2B-200B-2584-5097D5E1F882}" dt="2020-05-19T12:05:34.336" v="223" actId="2057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5:25.805" v="215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4:55.148" v="192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7:56.399" v="308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6:12.727" v="254" actId="20577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6:19.570" v="267" actId="20577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5:40.664" v="230" actId="20577"/>
          <ac:spMkLst>
            <pc:docMk/>
            <pc:sldMk cId="2720290243" sldId="278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95A33D21-1A2B-200B-2584-5097D5E1F882}" dt="2020-05-19T12:09:44.180" v="381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95A33D21-1A2B-200B-2584-5097D5E1F882}" dt="2020-05-19T12:09:28.852" v="376" actId="1076"/>
          <ac:spMkLst>
            <pc:docMk/>
            <pc:sldMk cId="1231595774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37" v="374" actId="1076"/>
          <ac:spMkLst>
            <pc:docMk/>
            <pc:sldMk cId="1231595774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7:20.789" v="283" actId="20577"/>
          <ac:spMkLst>
            <pc:docMk/>
            <pc:sldMk cId="1231595774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52" v="375" actId="1076"/>
          <ac:spMkLst>
            <pc:docMk/>
            <pc:sldMk cId="1231595774" sldId="2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68" v="377" actId="1076"/>
          <ac:spMkLst>
            <pc:docMk/>
            <pc:sldMk cId="1231595774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68" v="378" actId="1076"/>
          <ac:spMkLst>
            <pc:docMk/>
            <pc:sldMk cId="1231595774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5A33D21-1A2B-200B-2584-5097D5E1F882}" dt="2020-05-19T12:09:28.884" v="379" actId="1076"/>
          <ac:spMkLst>
            <pc:docMk/>
            <pc:sldMk cId="1231595774" sldId="279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95A33D21-1A2B-200B-2584-5097D5E1F882}" dt="2020-05-19T12:09:44.180" v="381" actId="1076"/>
          <ac:picMkLst>
            <pc:docMk/>
            <pc:sldMk cId="1231595774" sldId="279"/>
            <ac:picMk id="5" creationId="{005120B7-4444-42BE-BAB2-0E30CDCCA19A}"/>
          </ac:picMkLst>
        </pc:picChg>
      </pc:sldChg>
    </pc:docChg>
  </pc:docChgLst>
  <pc:docChgLst>
    <pc:chgData name="内田 陽子" userId="S::yoko_uchida@jpfgojp.onmicrosoft.com::3ba88787-b8da-4fc8-a417-83f627a88c5e" providerId="AD" clId="Web-{5E731A9C-711D-BE90-3B4C-D4EB9B5C5B87}"/>
    <pc:docChg chg="modSld">
      <pc:chgData name="内田 陽子" userId="S::yoko_uchida@jpfgojp.onmicrosoft.com::3ba88787-b8da-4fc8-a417-83f627a88c5e" providerId="AD" clId="Web-{5E731A9C-711D-BE90-3B4C-D4EB9B5C5B87}" dt="2020-05-21T05:58:16.267" v="294" actId="20577"/>
      <pc:docMkLst>
        <pc:docMk/>
      </pc:docMkLst>
      <pc:sldChg chg="modSp">
        <pc:chgData name="内田 陽子" userId="S::yoko_uchida@jpfgojp.onmicrosoft.com::3ba88787-b8da-4fc8-a417-83f627a88c5e" providerId="AD" clId="Web-{5E731A9C-711D-BE90-3B4C-D4EB9B5C5B87}" dt="2020-05-21T05:43:54.839" v="3" actId="20577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5E731A9C-711D-BE90-3B4C-D4EB9B5C5B87}" dt="2020-05-21T05:43:54.839" v="3" actId="20577"/>
          <ac:spMkLst>
            <pc:docMk/>
            <pc:sldMk cId="2863550894" sldId="274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4:04.449" v="6" actId="20577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5E731A9C-711D-BE90-3B4C-D4EB9B5C5B87}" dt="2020-05-21T05:44:04.449" v="6" actId="20577"/>
          <ac:spMkLst>
            <pc:docMk/>
            <pc:sldMk cId="2283284937" sldId="277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4:41.386" v="19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5E731A9C-711D-BE90-3B4C-D4EB9B5C5B87}" dt="2020-05-21T05:44:35.324" v="14" actId="1076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17.902" v="9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41.386" v="18" actId="1076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35.339" v="16" actId="1076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41.386" v="19" actId="1076"/>
          <ac:spMkLst>
            <pc:docMk/>
            <pc:sldMk cId="27202902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5:14.293" v="29" actId="1076"/>
        <pc:sldMkLst>
          <pc:docMk/>
          <pc:sldMk cId="1231595774" sldId="279"/>
        </pc:sldMkLst>
        <pc:spChg chg="mod">
          <ac:chgData name="内田 陽子" userId="S::yoko_uchida@jpfgojp.onmicrosoft.com::3ba88787-b8da-4fc8-a417-83f627a88c5e" providerId="AD" clId="Web-{5E731A9C-711D-BE90-3B4C-D4EB9B5C5B87}" dt="2020-05-21T05:45:06.652" v="24" actId="1076"/>
          <ac:spMkLst>
            <pc:docMk/>
            <pc:sldMk cId="1231595774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4:53.527" v="23" actId="20577"/>
          <ac:spMkLst>
            <pc:docMk/>
            <pc:sldMk cId="1231595774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14.277" v="28" actId="1076"/>
          <ac:spMkLst>
            <pc:docMk/>
            <pc:sldMk cId="1231595774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06.668" v="26" actId="1076"/>
          <ac:spMkLst>
            <pc:docMk/>
            <pc:sldMk cId="1231595774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14.293" v="29" actId="1076"/>
          <ac:spMkLst>
            <pc:docMk/>
            <pc:sldMk cId="1231595774" sldId="27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5:32.762" v="33" actId="20577"/>
        <pc:sldMkLst>
          <pc:docMk/>
          <pc:sldMk cId="575752094" sldId="280"/>
        </pc:sldMkLst>
        <pc:spChg chg="mod">
          <ac:chgData name="内田 陽子" userId="S::yoko_uchida@jpfgojp.onmicrosoft.com::3ba88787-b8da-4fc8-a417-83f627a88c5e" providerId="AD" clId="Web-{5E731A9C-711D-BE90-3B4C-D4EB9B5C5B87}" dt="2020-05-21T05:45:32.762" v="33" actId="20577"/>
          <ac:spMkLst>
            <pc:docMk/>
            <pc:sldMk cId="575752094" sldId="280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6:03.418" v="47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5E731A9C-711D-BE90-3B4C-D4EB9B5C5B87}" dt="2020-05-21T05:45:57.137" v="42" actId="1076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42.324" v="37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6:03.403" v="46" actId="1076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5:57.152" v="44" actId="1076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6:03.418" v="47" actId="1076"/>
          <ac:spMkLst>
            <pc:docMk/>
            <pc:sldMk cId="1621167903" sldId="28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9:42.138" v="141" actId="1076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5E731A9C-711D-BE90-3B4C-D4EB9B5C5B87}" dt="2020-05-21T05:49:42.107" v="138" actId="1076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22.966" v="135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42.123" v="140" actId="1076"/>
          <ac:spMkLst>
            <pc:docMk/>
            <pc:sldMk cId="394701882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42.123" v="139" actId="1076"/>
          <ac:spMkLst>
            <pc:docMk/>
            <pc:sldMk cId="394701882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42.138" v="141" actId="1076"/>
          <ac:spMkLst>
            <pc:docMk/>
            <pc:sldMk cId="394701882" sldId="28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7:09.856" v="87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5E731A9C-711D-BE90-3B4C-D4EB9B5C5B87}" dt="2020-05-21T05:46:45.325" v="70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05.231" v="84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09.856" v="87" actId="20577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6:45.325" v="71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8:03.200" v="121" actId="1076"/>
        <pc:sldMkLst>
          <pc:docMk/>
          <pc:sldMk cId="840893198" sldId="284"/>
        </pc:sldMkLst>
        <pc:spChg chg="mod">
          <ac:chgData name="内田 陽子" userId="S::yoko_uchida@jpfgojp.onmicrosoft.com::3ba88787-b8da-4fc8-a417-83f627a88c5e" providerId="AD" clId="Web-{5E731A9C-711D-BE90-3B4C-D4EB9B5C5B87}" dt="2020-05-21T05:48:03.200" v="121" actId="1076"/>
          <ac:spMkLst>
            <pc:docMk/>
            <pc:sldMk cId="840893198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19.856" v="91" actId="20577"/>
          <ac:spMkLst>
            <pc:docMk/>
            <pc:sldMk cId="840893198" sldId="2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58.325" v="119" actId="1076"/>
          <ac:spMkLst>
            <pc:docMk/>
            <pc:sldMk cId="840893198" sldId="28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7:58.325" v="118" actId="1076"/>
          <ac:spMkLst>
            <pc:docMk/>
            <pc:sldMk cId="840893198" sldId="28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03.185" v="120" actId="1076"/>
          <ac:spMkLst>
            <pc:docMk/>
            <pc:sldMk cId="840893198" sldId="284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8:58.091" v="130" actId="1076"/>
        <pc:sldMkLst>
          <pc:docMk/>
          <pc:sldMk cId="1456684438" sldId="285"/>
        </pc:sldMkLst>
        <pc:spChg chg="mod">
          <ac:chgData name="内田 陽子" userId="S::yoko_uchida@jpfgojp.onmicrosoft.com::3ba88787-b8da-4fc8-a417-83f627a88c5e" providerId="AD" clId="Web-{5E731A9C-711D-BE90-3B4C-D4EB9B5C5B87}" dt="2020-05-21T05:48:33.232" v="124" actId="20577"/>
          <ac:spMkLst>
            <pc:docMk/>
            <pc:sldMk cId="1456684438" sldId="285"/>
            <ac:spMk id="10" creationId="{1C1D5AF4-E40E-4766-9864-9D70F8D85E29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76" v="127" actId="1076"/>
          <ac:spMkLst>
            <pc:docMk/>
            <pc:sldMk cId="1456684438" sldId="285"/>
            <ac:spMk id="14" creationId="{FEBB2498-4001-43F5-AE11-E4A2048C025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76" v="129" actId="1076"/>
          <ac:spMkLst>
            <pc:docMk/>
            <pc:sldMk cId="1456684438" sldId="285"/>
            <ac:spMk id="16" creationId="{5FCD40E0-AF3B-4F47-9CE4-1CA6A8BB10F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76" v="128" actId="1076"/>
          <ac:spMkLst>
            <pc:docMk/>
            <pc:sldMk cId="1456684438" sldId="285"/>
            <ac:spMk id="18" creationId="{B2831E67-A97F-477A-AEC1-6016190F010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8:58.091" v="130" actId="1076"/>
          <ac:spMkLst>
            <pc:docMk/>
            <pc:sldMk cId="1456684438" sldId="285"/>
            <ac:spMk id="20" creationId="{1F185417-83B7-4072-92FF-1346FD2997D9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49:10.310" v="132" actId="20577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5E731A9C-711D-BE90-3B4C-D4EB9B5C5B87}" dt="2020-05-21T05:49:10.310" v="132" actId="20577"/>
          <ac:spMkLst>
            <pc:docMk/>
            <pc:sldMk cId="1017873336" sldId="286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0:09.373" v="149" actId="1076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5E731A9C-711D-BE90-3B4C-D4EB9B5C5B87}" dt="2020-05-21T05:50:09.357" v="146" actId="1076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49:51.170" v="143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09.373" v="148" actId="1076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09.357" v="147" actId="1076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09.373" v="149" actId="1076"/>
          <ac:spMkLst>
            <pc:docMk/>
            <pc:sldMk cId="2603153985" sldId="2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0:42.186" v="158" actId="1076"/>
        <pc:sldMkLst>
          <pc:docMk/>
          <pc:sldMk cId="143932099" sldId="289"/>
        </pc:sldMkLst>
        <pc:spChg chg="mod">
          <ac:chgData name="内田 陽子" userId="S::yoko_uchida@jpfgojp.onmicrosoft.com::3ba88787-b8da-4fc8-a417-83f627a88c5e" providerId="AD" clId="Web-{5E731A9C-711D-BE90-3B4C-D4EB9B5C5B87}" dt="2020-05-21T05:50:42.170" v="155" actId="1076"/>
          <ac:spMkLst>
            <pc:docMk/>
            <pc:sldMk cId="143932099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21.045" v="152" actId="20577"/>
          <ac:spMkLst>
            <pc:docMk/>
            <pc:sldMk cId="143932099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42.186" v="157" actId="1076"/>
          <ac:spMkLst>
            <pc:docMk/>
            <pc:sldMk cId="143932099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42.186" v="156" actId="1076"/>
          <ac:spMkLst>
            <pc:docMk/>
            <pc:sldMk cId="143932099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0:42.186" v="158" actId="1076"/>
          <ac:spMkLst>
            <pc:docMk/>
            <pc:sldMk cId="143932099" sldId="2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0:59.045" v="160" actId="20577"/>
        <pc:sldMkLst>
          <pc:docMk/>
          <pc:sldMk cId="362275178" sldId="290"/>
        </pc:sldMkLst>
        <pc:spChg chg="mod">
          <ac:chgData name="内田 陽子" userId="S::yoko_uchida@jpfgojp.onmicrosoft.com::3ba88787-b8da-4fc8-a417-83f627a88c5e" providerId="AD" clId="Web-{5E731A9C-711D-BE90-3B4C-D4EB9B5C5B87}" dt="2020-05-21T05:50:59.045" v="160" actId="20577"/>
          <ac:spMkLst>
            <pc:docMk/>
            <pc:sldMk cId="362275178" sldId="290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1:31.842" v="177" actId="1076"/>
        <pc:sldMkLst>
          <pc:docMk/>
          <pc:sldMk cId="808235280" sldId="291"/>
        </pc:sldMkLst>
        <pc:spChg chg="mod">
          <ac:chgData name="内田 陽子" userId="S::yoko_uchida@jpfgojp.onmicrosoft.com::3ba88787-b8da-4fc8-a417-83f627a88c5e" providerId="AD" clId="Web-{5E731A9C-711D-BE90-3B4C-D4EB9B5C5B87}" dt="2020-05-21T05:51:31.811" v="174" actId="1076"/>
          <ac:spMkLst>
            <pc:docMk/>
            <pc:sldMk cId="808235280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07.530" v="163" actId="20577"/>
          <ac:spMkLst>
            <pc:docMk/>
            <pc:sldMk cId="808235280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31.842" v="176" actId="1076"/>
          <ac:spMkLst>
            <pc:docMk/>
            <pc:sldMk cId="808235280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31.827" v="175" actId="1076"/>
          <ac:spMkLst>
            <pc:docMk/>
            <pc:sldMk cId="808235280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1:31.842" v="177" actId="1076"/>
          <ac:spMkLst>
            <pc:docMk/>
            <pc:sldMk cId="808235280" sldId="29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2:13.874" v="194" actId="1076"/>
        <pc:sldMkLst>
          <pc:docMk/>
          <pc:sldMk cId="89852987" sldId="292"/>
        </pc:sldMkLst>
        <pc:spChg chg="mod">
          <ac:chgData name="内田 陽子" userId="S::yoko_uchida@jpfgojp.onmicrosoft.com::3ba88787-b8da-4fc8-a417-83f627a88c5e" providerId="AD" clId="Web-{5E731A9C-711D-BE90-3B4C-D4EB9B5C5B87}" dt="2020-05-21T05:52:13.858" v="191" actId="1076"/>
          <ac:spMkLst>
            <pc:docMk/>
            <pc:sldMk cId="89852987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04.374" v="190" actId="20577"/>
          <ac:spMkLst>
            <pc:docMk/>
            <pc:sldMk cId="89852987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13.858" v="192" actId="1076"/>
          <ac:spMkLst>
            <pc:docMk/>
            <pc:sldMk cId="89852987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13.874" v="193" actId="1076"/>
          <ac:spMkLst>
            <pc:docMk/>
            <pc:sldMk cId="89852987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13.874" v="194" actId="1076"/>
          <ac:spMkLst>
            <pc:docMk/>
            <pc:sldMk cId="89852987" sldId="29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2:39.296" v="202" actId="1076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5E731A9C-711D-BE90-3B4C-D4EB9B5C5B87}" dt="2020-05-21T05:52:39.265" v="199" actId="1076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21.499" v="196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39.280" v="201" actId="1076"/>
          <ac:spMkLst>
            <pc:docMk/>
            <pc:sldMk cId="2915071554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39.280" v="200" actId="1076"/>
          <ac:spMkLst>
            <pc:docMk/>
            <pc:sldMk cId="2915071554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39.296" v="202" actId="1076"/>
          <ac:spMkLst>
            <pc:docMk/>
            <pc:sldMk cId="2915071554" sldId="2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3:11.296" v="211" actId="1076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5E731A9C-711D-BE90-3B4C-D4EB9B5C5B87}" dt="2020-05-21T05:53:11.265" v="208" actId="1076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2:49.608" v="205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11.280" v="210" actId="1076"/>
          <ac:spMkLst>
            <pc:docMk/>
            <pc:sldMk cId="1323552019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11.280" v="209" actId="1076"/>
          <ac:spMkLst>
            <pc:docMk/>
            <pc:sldMk cId="1323552019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11.296" v="211" actId="1076"/>
          <ac:spMkLst>
            <pc:docMk/>
            <pc:sldMk cId="1323552019" sldId="2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3:41.281" v="223" actId="1076"/>
        <pc:sldMkLst>
          <pc:docMk/>
          <pc:sldMk cId="613308006" sldId="295"/>
        </pc:sldMkLst>
        <pc:spChg chg="mod">
          <ac:chgData name="内田 陽子" userId="S::yoko_uchida@jpfgojp.onmicrosoft.com::3ba88787-b8da-4fc8-a417-83f627a88c5e" providerId="AD" clId="Web-{5E731A9C-711D-BE90-3B4C-D4EB9B5C5B87}" dt="2020-05-21T05:53:41.265" v="220" actId="1076"/>
          <ac:spMkLst>
            <pc:docMk/>
            <pc:sldMk cId="613308006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21.093" v="213" actId="20577"/>
          <ac:spMkLst>
            <pc:docMk/>
            <pc:sldMk cId="613308006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41.281" v="222" actId="1076"/>
          <ac:spMkLst>
            <pc:docMk/>
            <pc:sldMk cId="613308006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41.265" v="221" actId="1076"/>
          <ac:spMkLst>
            <pc:docMk/>
            <pc:sldMk cId="613308006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41.281" v="223" actId="1076"/>
          <ac:spMkLst>
            <pc:docMk/>
            <pc:sldMk cId="613308006" sldId="29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3:50.124" v="225" actId="20577"/>
        <pc:sldMkLst>
          <pc:docMk/>
          <pc:sldMk cId="1540538403" sldId="296"/>
        </pc:sldMkLst>
        <pc:spChg chg="mod">
          <ac:chgData name="内田 陽子" userId="S::yoko_uchida@jpfgojp.onmicrosoft.com::3ba88787-b8da-4fc8-a417-83f627a88c5e" providerId="AD" clId="Web-{5E731A9C-711D-BE90-3B4C-D4EB9B5C5B87}" dt="2020-05-21T05:53:50.124" v="225" actId="20577"/>
          <ac:spMkLst>
            <pc:docMk/>
            <pc:sldMk cId="1540538403" sldId="296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17.297" v="233" actId="1076"/>
        <pc:sldMkLst>
          <pc:docMk/>
          <pc:sldMk cId="2026482942" sldId="297"/>
        </pc:sldMkLst>
        <pc:spChg chg="mod">
          <ac:chgData name="内田 陽子" userId="S::yoko_uchida@jpfgojp.onmicrosoft.com::3ba88787-b8da-4fc8-a417-83f627a88c5e" providerId="AD" clId="Web-{5E731A9C-711D-BE90-3B4C-D4EB9B5C5B87}" dt="2020-05-21T05:54:17.281" v="230" actId="1076"/>
          <ac:spMkLst>
            <pc:docMk/>
            <pc:sldMk cId="2026482942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3:58.640" v="227" actId="20577"/>
          <ac:spMkLst>
            <pc:docMk/>
            <pc:sldMk cId="2026482942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4:17.297" v="232" actId="1076"/>
          <ac:spMkLst>
            <pc:docMk/>
            <pc:sldMk cId="2026482942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4:17.281" v="231" actId="1076"/>
          <ac:spMkLst>
            <pc:docMk/>
            <pc:sldMk cId="2026482942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4:17.297" v="233" actId="1076"/>
          <ac:spMkLst>
            <pc:docMk/>
            <pc:sldMk cId="2026482942" sldId="29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41.484" v="238" actId="20577"/>
        <pc:sldMkLst>
          <pc:docMk/>
          <pc:sldMk cId="2457236950" sldId="298"/>
        </pc:sldMkLst>
        <pc:spChg chg="mod">
          <ac:chgData name="内田 陽子" userId="S::yoko_uchida@jpfgojp.onmicrosoft.com::3ba88787-b8da-4fc8-a417-83f627a88c5e" providerId="AD" clId="Web-{5E731A9C-711D-BE90-3B4C-D4EB9B5C5B87}" dt="2020-05-21T05:54:41.484" v="238" actId="20577"/>
          <ac:spMkLst>
            <pc:docMk/>
            <pc:sldMk cId="2457236950" sldId="298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33.906" v="235" actId="20577"/>
        <pc:sldMkLst>
          <pc:docMk/>
          <pc:sldMk cId="1554173210" sldId="299"/>
        </pc:sldMkLst>
        <pc:spChg chg="mod">
          <ac:chgData name="内田 陽子" userId="S::yoko_uchida@jpfgojp.onmicrosoft.com::3ba88787-b8da-4fc8-a417-83f627a88c5e" providerId="AD" clId="Web-{5E731A9C-711D-BE90-3B4C-D4EB9B5C5B87}" dt="2020-05-21T05:54:33.906" v="235" actId="20577"/>
          <ac:spMkLst>
            <pc:docMk/>
            <pc:sldMk cId="1554173210" sldId="299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4:49.406" v="240" actId="20577"/>
        <pc:sldMkLst>
          <pc:docMk/>
          <pc:sldMk cId="408909374" sldId="300"/>
        </pc:sldMkLst>
        <pc:spChg chg="mod">
          <ac:chgData name="内田 陽子" userId="S::yoko_uchida@jpfgojp.onmicrosoft.com::3ba88787-b8da-4fc8-a417-83f627a88c5e" providerId="AD" clId="Web-{5E731A9C-711D-BE90-3B4C-D4EB9B5C5B87}" dt="2020-05-21T05:54:49.406" v="240" actId="20577"/>
          <ac:spMkLst>
            <pc:docMk/>
            <pc:sldMk cId="408909374" sldId="300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8:16.267" v="294" actId="20577"/>
        <pc:sldMkLst>
          <pc:docMk/>
          <pc:sldMk cId="762137293" sldId="301"/>
        </pc:sldMkLst>
        <pc:spChg chg="mod">
          <ac:chgData name="内田 陽子" userId="S::yoko_uchida@jpfgojp.onmicrosoft.com::3ba88787-b8da-4fc8-a417-83f627a88c5e" providerId="AD" clId="Web-{5E731A9C-711D-BE90-3B4C-D4EB9B5C5B87}" dt="2020-05-21T05:58:16.267" v="294" actId="20577"/>
          <ac:spMkLst>
            <pc:docMk/>
            <pc:sldMk cId="762137293" sldId="301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5:20.266" v="248" actId="1076"/>
        <pc:sldMkLst>
          <pc:docMk/>
          <pc:sldMk cId="2658879333" sldId="302"/>
        </pc:sldMkLst>
        <pc:spChg chg="mod">
          <ac:chgData name="内田 陽子" userId="S::yoko_uchida@jpfgojp.onmicrosoft.com::3ba88787-b8da-4fc8-a417-83f627a88c5e" providerId="AD" clId="Web-{5E731A9C-711D-BE90-3B4C-D4EB9B5C5B87}" dt="2020-05-21T05:55:20.250" v="245" actId="1076"/>
          <ac:spMkLst>
            <pc:docMk/>
            <pc:sldMk cId="265887933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01.594" v="242" actId="20577"/>
          <ac:spMkLst>
            <pc:docMk/>
            <pc:sldMk cId="265887933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20.266" v="247" actId="1076"/>
          <ac:spMkLst>
            <pc:docMk/>
            <pc:sldMk cId="265887933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20.266" v="246" actId="1076"/>
          <ac:spMkLst>
            <pc:docMk/>
            <pc:sldMk cId="265887933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20.266" v="248" actId="1076"/>
          <ac:spMkLst>
            <pc:docMk/>
            <pc:sldMk cId="2658879333" sldId="30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6:07.766" v="258" actId="1076"/>
        <pc:sldMkLst>
          <pc:docMk/>
          <pc:sldMk cId="1603476402" sldId="304"/>
        </pc:sldMkLst>
        <pc:spChg chg="mod">
          <ac:chgData name="内田 陽子" userId="S::yoko_uchida@jpfgojp.onmicrosoft.com::3ba88787-b8da-4fc8-a417-83f627a88c5e" providerId="AD" clId="Web-{5E731A9C-711D-BE90-3B4C-D4EB9B5C5B87}" dt="2020-05-21T05:56:07.735" v="255" actId="1076"/>
          <ac:spMkLst>
            <pc:docMk/>
            <pc:sldMk cId="1603476402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5:31.219" v="250" actId="20577"/>
          <ac:spMkLst>
            <pc:docMk/>
            <pc:sldMk cId="1603476402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07.750" v="257" actId="1076"/>
          <ac:spMkLst>
            <pc:docMk/>
            <pc:sldMk cId="1603476402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07.750" v="256" actId="1076"/>
          <ac:spMkLst>
            <pc:docMk/>
            <pc:sldMk cId="1603476402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07.766" v="258" actId="1076"/>
          <ac:spMkLst>
            <pc:docMk/>
            <pc:sldMk cId="1603476402" sldId="30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6:46.001" v="267" actId="1076"/>
        <pc:sldMkLst>
          <pc:docMk/>
          <pc:sldMk cId="3236348882" sldId="305"/>
        </pc:sldMkLst>
        <pc:spChg chg="mod">
          <ac:chgData name="内田 陽子" userId="S::yoko_uchida@jpfgojp.onmicrosoft.com::3ba88787-b8da-4fc8-a417-83f627a88c5e" providerId="AD" clId="Web-{5E731A9C-711D-BE90-3B4C-D4EB9B5C5B87}" dt="2020-05-21T05:56:45.969" v="264" actId="1076"/>
          <ac:spMkLst>
            <pc:docMk/>
            <pc:sldMk cId="3236348882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17.954" v="261" actId="20577"/>
          <ac:spMkLst>
            <pc:docMk/>
            <pc:sldMk cId="3236348882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46.001" v="266" actId="1076"/>
          <ac:spMkLst>
            <pc:docMk/>
            <pc:sldMk cId="3236348882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45.985" v="265" actId="1076"/>
          <ac:spMkLst>
            <pc:docMk/>
            <pc:sldMk cId="3236348882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6:46.001" v="267" actId="1076"/>
          <ac:spMkLst>
            <pc:docMk/>
            <pc:sldMk cId="3236348882" sldId="30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7:32.923" v="280" actId="1076"/>
        <pc:sldMkLst>
          <pc:docMk/>
          <pc:sldMk cId="352571729" sldId="306"/>
        </pc:sldMkLst>
        <pc:spChg chg="mod">
          <ac:chgData name="内田 陽子" userId="S::yoko_uchida@jpfgojp.onmicrosoft.com::3ba88787-b8da-4fc8-a417-83f627a88c5e" providerId="AD" clId="Web-{5E731A9C-711D-BE90-3B4C-D4EB9B5C5B87}" dt="2020-05-21T05:57:32.892" v="277" actId="1076"/>
          <ac:spMkLst>
            <pc:docMk/>
            <pc:sldMk cId="352571729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13.501" v="274" actId="14100"/>
          <ac:spMkLst>
            <pc:docMk/>
            <pc:sldMk cId="352571729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32.923" v="279" actId="1076"/>
          <ac:spMkLst>
            <pc:docMk/>
            <pc:sldMk cId="352571729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32.907" v="278" actId="1076"/>
          <ac:spMkLst>
            <pc:docMk/>
            <pc:sldMk cId="352571729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32.923" v="280" actId="1076"/>
          <ac:spMkLst>
            <pc:docMk/>
            <pc:sldMk cId="352571729" sldId="30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E731A9C-711D-BE90-3B4C-D4EB9B5C5B87}" dt="2020-05-21T05:58:05.876" v="292" actId="1076"/>
        <pc:sldMkLst>
          <pc:docMk/>
          <pc:sldMk cId="3236315038" sldId="307"/>
        </pc:sldMkLst>
        <pc:spChg chg="mod">
          <ac:chgData name="内田 陽子" userId="S::yoko_uchida@jpfgojp.onmicrosoft.com::3ba88787-b8da-4fc8-a417-83f627a88c5e" providerId="AD" clId="Web-{5E731A9C-711D-BE90-3B4C-D4EB9B5C5B87}" dt="2020-05-21T05:58:05.845" v="289" actId="1076"/>
          <ac:spMkLst>
            <pc:docMk/>
            <pc:sldMk cId="3236315038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7:42.907" v="282" actId="20577"/>
          <ac:spMkLst>
            <pc:docMk/>
            <pc:sldMk cId="3236315038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8:05.861" v="291" actId="1076"/>
          <ac:spMkLst>
            <pc:docMk/>
            <pc:sldMk cId="3236315038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8:05.861" v="290" actId="1076"/>
          <ac:spMkLst>
            <pc:docMk/>
            <pc:sldMk cId="3236315038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31A9C-711D-BE90-3B4C-D4EB9B5C5B87}" dt="2020-05-21T05:58:05.876" v="292" actId="1076"/>
          <ac:spMkLst>
            <pc:docMk/>
            <pc:sldMk cId="3236315038" sldId="307"/>
            <ac:spMk id="11" creationId="{9557DDCB-0AF4-4AFF-A705-E5DBBE957561}"/>
          </ac:spMkLst>
        </pc:spChg>
      </pc:sldChg>
    </pc:docChg>
  </pc:docChgLst>
  <pc:docChgLst>
    <pc:chgData clId="Web-{6399253C-EFF9-A585-B14E-503AB61C647A}"/>
    <pc:docChg chg="modSld">
      <pc:chgData name="" userId="" providerId="" clId="Web-{6399253C-EFF9-A585-B14E-503AB61C647A}" dt="2020-06-17T02:27:15.124" v="0"/>
      <pc:docMkLst>
        <pc:docMk/>
      </pc:docMkLst>
      <pc:sldChg chg="addSp">
        <pc:chgData name="" userId="" providerId="" clId="Web-{6399253C-EFF9-A585-B14E-503AB61C647A}" dt="2020-06-17T02:27:15.124" v="0"/>
        <pc:sldMkLst>
          <pc:docMk/>
          <pc:sldMk cId="2863550894" sldId="274"/>
        </pc:sldMkLst>
        <pc:spChg chg="add">
          <ac:chgData name="" userId="" providerId="" clId="Web-{6399253C-EFF9-A585-B14E-503AB61C647A}" dt="2020-06-17T02:27:15.124" v="0"/>
          <ac:spMkLst>
            <pc:docMk/>
            <pc:sldMk cId="2863550894" sldId="274"/>
            <ac:spMk id="6" creationId="{EC2F6DED-F5DA-4F54-8712-A97D5E94CA76}"/>
          </ac:spMkLst>
        </pc:spChg>
      </pc:sldChg>
    </pc:docChg>
  </pc:docChgLst>
  <pc:docChgLst>
    <pc:chgData name="内田 陽子" userId="S::yoko_uchida@jpfgojp.onmicrosoft.com::3ba88787-b8da-4fc8-a417-83f627a88c5e" providerId="AD" clId="Web-{1F2EBA59-73B0-8D79-3B9E-AB46F3C26A09}"/>
    <pc:docChg chg="modSld">
      <pc:chgData name="内田 陽子" userId="S::yoko_uchida@jpfgojp.onmicrosoft.com::3ba88787-b8da-4fc8-a417-83f627a88c5e" providerId="AD" clId="Web-{1F2EBA59-73B0-8D79-3B9E-AB46F3C26A09}" dt="2020-05-21T05:16:10.048" v="0" actId="1076"/>
      <pc:docMkLst>
        <pc:docMk/>
      </pc:docMkLst>
      <pc:sldChg chg="modSp">
        <pc:chgData name="内田 陽子" userId="S::yoko_uchida@jpfgojp.onmicrosoft.com::3ba88787-b8da-4fc8-a417-83f627a88c5e" providerId="AD" clId="Web-{1F2EBA59-73B0-8D79-3B9E-AB46F3C26A09}" dt="2020-05-21T05:16:10.048" v="0" actId="1076"/>
        <pc:sldMkLst>
          <pc:docMk/>
          <pc:sldMk cId="1456684438" sldId="285"/>
        </pc:sldMkLst>
        <pc:picChg chg="mod">
          <ac:chgData name="内田 陽子" userId="S::yoko_uchida@jpfgojp.onmicrosoft.com::3ba88787-b8da-4fc8-a417-83f627a88c5e" providerId="AD" clId="Web-{1F2EBA59-73B0-8D79-3B9E-AB46F3C26A09}" dt="2020-05-21T05:16:10.048" v="0" actId="1076"/>
          <ac:picMkLst>
            <pc:docMk/>
            <pc:sldMk cId="1456684438" sldId="285"/>
            <ac:picMk id="7" creationId="{5B5674CC-E61C-41AF-91B4-89CEBC932B84}"/>
          </ac:picMkLst>
        </pc:picChg>
      </pc:sldChg>
    </pc:docChg>
  </pc:docChgLst>
  <pc:docChgLst>
    <pc:chgData name="内田 陽子" userId="S::yoko_uchida@jpfgojp.onmicrosoft.com::3ba88787-b8da-4fc8-a417-83f627a88c5e" providerId="AD" clId="Web-{50379E08-B1EA-44DE-175E-F5BA39969040}"/>
    <pc:docChg chg="modSld">
      <pc:chgData name="内田 陽子" userId="S::yoko_uchida@jpfgojp.onmicrosoft.com::3ba88787-b8da-4fc8-a417-83f627a88c5e" providerId="AD" clId="Web-{50379E08-B1EA-44DE-175E-F5BA39969040}" dt="2020-07-18T13:56:07.469" v="3" actId="20577"/>
      <pc:docMkLst>
        <pc:docMk/>
      </pc:docMkLst>
      <pc:sldChg chg="modSp">
        <pc:chgData name="内田 陽子" userId="S::yoko_uchida@jpfgojp.onmicrosoft.com::3ba88787-b8da-4fc8-a417-83f627a88c5e" providerId="AD" clId="Web-{50379E08-B1EA-44DE-175E-F5BA39969040}" dt="2020-07-18T13:56:07.469" v="3" actId="20577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50379E08-B1EA-44DE-175E-F5BA39969040}" dt="2020-07-18T13:56:07.469" v="3" actId="20577"/>
          <ac:spMkLst>
            <pc:docMk/>
            <pc:sldMk cId="1323552019" sldId="294"/>
            <ac:spMk id="2" creationId="{9F693A7D-E8A1-4B5F-AD9D-F60CEF9E762C}"/>
          </ac:spMkLst>
        </pc:spChg>
      </pc:sldChg>
    </pc:docChg>
  </pc:docChgLst>
  <pc:docChgLst>
    <pc:chgData name="内田 陽子" userId="S::yoko_uchida@jpfgojp.onmicrosoft.com::3ba88787-b8da-4fc8-a417-83f627a88c5e" providerId="AD" clId="Web-{7A91C033-D525-CB67-7380-1975DD195FDC}"/>
    <pc:docChg chg="modSld">
      <pc:chgData name="内田 陽子" userId="S::yoko_uchida@jpfgojp.onmicrosoft.com::3ba88787-b8da-4fc8-a417-83f627a88c5e" providerId="AD" clId="Web-{7A91C033-D525-CB67-7380-1975DD195FDC}" dt="2020-06-10T02:04:11.647" v="31"/>
      <pc:docMkLst>
        <pc:docMk/>
      </pc:docMkLst>
      <pc:sldChg chg="delSp delAnim">
        <pc:chgData name="内田 陽子" userId="S::yoko_uchida@jpfgojp.onmicrosoft.com::3ba88787-b8da-4fc8-a417-83f627a88c5e" providerId="AD" clId="Web-{7A91C033-D525-CB67-7380-1975DD195FDC}" dt="2020-06-10T02:02:49.283" v="0"/>
        <pc:sldMkLst>
          <pc:docMk/>
          <pc:sldMk cId="2863550894" sldId="274"/>
        </pc:sldMkLst>
        <pc:picChg chg="del">
          <ac:chgData name="内田 陽子" userId="S::yoko_uchida@jpfgojp.onmicrosoft.com::3ba88787-b8da-4fc8-a417-83f627a88c5e" providerId="AD" clId="Web-{7A91C033-D525-CB67-7380-1975DD195FDC}" dt="2020-06-10T02:02:49.283" v="0"/>
          <ac:picMkLst>
            <pc:docMk/>
            <pc:sldMk cId="2863550894" sldId="2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2.192" v="5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7A91C033-D525-CB67-7380-1975DD195FDC}" dt="2020-06-10T02:03:32.192" v="5"/>
          <ac:picMkLst>
            <pc:docMk/>
            <pc:sldMk cId="651614623" sldId="275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3.613" v="1"/>
        <pc:sldMkLst>
          <pc:docMk/>
          <pc:sldMk cId="2283284937" sldId="277"/>
        </pc:sldMkLst>
        <pc:picChg chg="del">
          <ac:chgData name="内田 陽子" userId="S::yoko_uchida@jpfgojp.onmicrosoft.com::3ba88787-b8da-4fc8-a417-83f627a88c5e" providerId="AD" clId="Web-{7A91C033-D525-CB67-7380-1975DD195FDC}" dt="2020-06-10T02:03:23.613" v="1"/>
          <ac:picMkLst>
            <pc:docMk/>
            <pc:sldMk cId="2283284937" sldId="277"/>
            <ac:picMk id="2" creationId="{02DD329F-DFC0-41FF-ADB1-75410E47C311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6.097" v="2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7A91C033-D525-CB67-7380-1975DD195FDC}" dt="2020-06-10T02:03:26.097" v="2"/>
          <ac:picMkLst>
            <pc:docMk/>
            <pc:sldMk cId="27202902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7.410" v="3"/>
        <pc:sldMkLst>
          <pc:docMk/>
          <pc:sldMk cId="1231595774" sldId="279"/>
        </pc:sldMkLst>
        <pc:picChg chg="del">
          <ac:chgData name="内田 陽子" userId="S::yoko_uchida@jpfgojp.onmicrosoft.com::3ba88787-b8da-4fc8-a417-83f627a88c5e" providerId="AD" clId="Web-{7A91C033-D525-CB67-7380-1975DD195FDC}" dt="2020-06-10T02:03:27.410" v="3"/>
          <ac:picMkLst>
            <pc:docMk/>
            <pc:sldMk cId="1231595774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29.894" v="4"/>
        <pc:sldMkLst>
          <pc:docMk/>
          <pc:sldMk cId="575752094" sldId="280"/>
        </pc:sldMkLst>
        <pc:picChg chg="del">
          <ac:chgData name="内田 陽子" userId="S::yoko_uchida@jpfgojp.onmicrosoft.com::3ba88787-b8da-4fc8-a417-83f627a88c5e" providerId="AD" clId="Web-{7A91C033-D525-CB67-7380-1975DD195FDC}" dt="2020-06-10T02:03:29.894" v="4"/>
          <ac:picMkLst>
            <pc:docMk/>
            <pc:sldMk cId="575752094" sldId="280"/>
            <ac:picMk id="7" creationId="{5B5674CC-E61C-41AF-91B4-89CEBC932B84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3.160" v="6"/>
        <pc:sldMkLst>
          <pc:docMk/>
          <pc:sldMk cId="1621167903" sldId="281"/>
        </pc:sldMkLst>
        <pc:picChg chg="del">
          <ac:chgData name="内田 陽子" userId="S::yoko_uchida@jpfgojp.onmicrosoft.com::3ba88787-b8da-4fc8-a417-83f627a88c5e" providerId="AD" clId="Web-{7A91C033-D525-CB67-7380-1975DD195FDC}" dt="2020-06-10T02:03:33.160" v="6"/>
          <ac:picMkLst>
            <pc:docMk/>
            <pc:sldMk cId="1621167903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6.426" v="12"/>
        <pc:sldMkLst>
          <pc:docMk/>
          <pc:sldMk cId="394701882" sldId="282"/>
        </pc:sldMkLst>
        <pc:picChg chg="del">
          <ac:chgData name="内田 陽子" userId="S::yoko_uchida@jpfgojp.onmicrosoft.com::3ba88787-b8da-4fc8-a417-83f627a88c5e" providerId="AD" clId="Web-{7A91C033-D525-CB67-7380-1975DD195FDC}" dt="2020-06-10T02:03:46.426" v="12"/>
          <ac:picMkLst>
            <pc:docMk/>
            <pc:sldMk cId="394701882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6.723" v="7"/>
        <pc:sldMkLst>
          <pc:docMk/>
          <pc:sldMk cId="3107100717" sldId="283"/>
        </pc:sldMkLst>
        <pc:picChg chg="del">
          <ac:chgData name="内田 陽子" userId="S::yoko_uchida@jpfgojp.onmicrosoft.com::3ba88787-b8da-4fc8-a417-83f627a88c5e" providerId="AD" clId="Web-{7A91C033-D525-CB67-7380-1975DD195FDC}" dt="2020-06-10T02:03:36.723" v="7"/>
          <ac:picMkLst>
            <pc:docMk/>
            <pc:sldMk cId="3107100717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38.488" v="8"/>
        <pc:sldMkLst>
          <pc:docMk/>
          <pc:sldMk cId="840893198" sldId="284"/>
        </pc:sldMkLst>
        <pc:picChg chg="del">
          <ac:chgData name="内田 陽子" userId="S::yoko_uchida@jpfgojp.onmicrosoft.com::3ba88787-b8da-4fc8-a417-83f627a88c5e" providerId="AD" clId="Web-{7A91C033-D525-CB67-7380-1975DD195FDC}" dt="2020-06-10T02:03:38.488" v="8"/>
          <ac:picMkLst>
            <pc:docMk/>
            <pc:sldMk cId="840893198" sldId="28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0.442" v="9"/>
        <pc:sldMkLst>
          <pc:docMk/>
          <pc:sldMk cId="1456684438" sldId="285"/>
        </pc:sldMkLst>
        <pc:picChg chg="del">
          <ac:chgData name="内田 陽子" userId="S::yoko_uchida@jpfgojp.onmicrosoft.com::3ba88787-b8da-4fc8-a417-83f627a88c5e" providerId="AD" clId="Web-{7A91C033-D525-CB67-7380-1975DD195FDC}" dt="2020-06-10T02:03:40.442" v="9"/>
          <ac:picMkLst>
            <pc:docMk/>
            <pc:sldMk cId="1456684438" sldId="285"/>
            <ac:picMk id="7" creationId="{5B5674CC-E61C-41AF-91B4-89CEBC932B84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2.082" v="10"/>
        <pc:sldMkLst>
          <pc:docMk/>
          <pc:sldMk cId="1017873336" sldId="286"/>
        </pc:sldMkLst>
        <pc:picChg chg="del">
          <ac:chgData name="内田 陽子" userId="S::yoko_uchida@jpfgojp.onmicrosoft.com::3ba88787-b8da-4fc8-a417-83f627a88c5e" providerId="AD" clId="Web-{7A91C033-D525-CB67-7380-1975DD195FDC}" dt="2020-06-10T02:03:42.082" v="10"/>
          <ac:picMkLst>
            <pc:docMk/>
            <pc:sldMk cId="1017873336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3.520" v="11"/>
        <pc:sldMkLst>
          <pc:docMk/>
          <pc:sldMk cId="2451489004" sldId="287"/>
        </pc:sldMkLst>
        <pc:picChg chg="del">
          <ac:chgData name="内田 陽子" userId="S::yoko_uchida@jpfgojp.onmicrosoft.com::3ba88787-b8da-4fc8-a417-83f627a88c5e" providerId="AD" clId="Web-{7A91C033-D525-CB67-7380-1975DD195FDC}" dt="2020-06-10T02:03:43.520" v="11"/>
          <ac:picMkLst>
            <pc:docMk/>
            <pc:sldMk cId="2451489004" sldId="2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7.333" v="13"/>
        <pc:sldMkLst>
          <pc:docMk/>
          <pc:sldMk cId="2603153985" sldId="288"/>
        </pc:sldMkLst>
        <pc:picChg chg="del">
          <ac:chgData name="内田 陽子" userId="S::yoko_uchida@jpfgojp.onmicrosoft.com::3ba88787-b8da-4fc8-a417-83f627a88c5e" providerId="AD" clId="Web-{7A91C033-D525-CB67-7380-1975DD195FDC}" dt="2020-06-10T02:03:47.333" v="13"/>
          <ac:picMkLst>
            <pc:docMk/>
            <pc:sldMk cId="2603153985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48.723" v="14"/>
        <pc:sldMkLst>
          <pc:docMk/>
          <pc:sldMk cId="143932099" sldId="289"/>
        </pc:sldMkLst>
        <pc:picChg chg="del">
          <ac:chgData name="内田 陽子" userId="S::yoko_uchida@jpfgojp.onmicrosoft.com::3ba88787-b8da-4fc8-a417-83f627a88c5e" providerId="AD" clId="Web-{7A91C033-D525-CB67-7380-1975DD195FDC}" dt="2020-06-10T02:03:48.723" v="14"/>
          <ac:picMkLst>
            <pc:docMk/>
            <pc:sldMk cId="143932099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0.020" v="15"/>
        <pc:sldMkLst>
          <pc:docMk/>
          <pc:sldMk cId="362275178" sldId="290"/>
        </pc:sldMkLst>
        <pc:picChg chg="del">
          <ac:chgData name="内田 陽子" userId="S::yoko_uchida@jpfgojp.onmicrosoft.com::3ba88787-b8da-4fc8-a417-83f627a88c5e" providerId="AD" clId="Web-{7A91C033-D525-CB67-7380-1975DD195FDC}" dt="2020-06-10T02:03:50.020" v="15"/>
          <ac:picMkLst>
            <pc:docMk/>
            <pc:sldMk cId="362275178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1.395" v="16"/>
        <pc:sldMkLst>
          <pc:docMk/>
          <pc:sldMk cId="808235280" sldId="291"/>
        </pc:sldMkLst>
        <pc:picChg chg="del">
          <ac:chgData name="内田 陽子" userId="S::yoko_uchida@jpfgojp.onmicrosoft.com::3ba88787-b8da-4fc8-a417-83f627a88c5e" providerId="AD" clId="Web-{7A91C033-D525-CB67-7380-1975DD195FDC}" dt="2020-06-10T02:03:51.395" v="16"/>
          <ac:picMkLst>
            <pc:docMk/>
            <pc:sldMk cId="808235280" sldId="2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3.286" v="17"/>
        <pc:sldMkLst>
          <pc:docMk/>
          <pc:sldMk cId="89852987" sldId="292"/>
        </pc:sldMkLst>
        <pc:picChg chg="del">
          <ac:chgData name="内田 陽子" userId="S::yoko_uchida@jpfgojp.onmicrosoft.com::3ba88787-b8da-4fc8-a417-83f627a88c5e" providerId="AD" clId="Web-{7A91C033-D525-CB67-7380-1975DD195FDC}" dt="2020-06-10T02:03:53.286" v="17"/>
          <ac:picMkLst>
            <pc:docMk/>
            <pc:sldMk cId="89852987" sldId="2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5.567" v="18"/>
        <pc:sldMkLst>
          <pc:docMk/>
          <pc:sldMk cId="2915071554" sldId="293"/>
        </pc:sldMkLst>
        <pc:picChg chg="del">
          <ac:chgData name="内田 陽子" userId="S::yoko_uchida@jpfgojp.onmicrosoft.com::3ba88787-b8da-4fc8-a417-83f627a88c5e" providerId="AD" clId="Web-{7A91C033-D525-CB67-7380-1975DD195FDC}" dt="2020-06-10T02:03:55.567" v="18"/>
          <ac:picMkLst>
            <pc:docMk/>
            <pc:sldMk cId="2915071554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5.942" v="19"/>
        <pc:sldMkLst>
          <pc:docMk/>
          <pc:sldMk cId="1323552019" sldId="294"/>
        </pc:sldMkLst>
        <pc:picChg chg="del">
          <ac:chgData name="内田 陽子" userId="S::yoko_uchida@jpfgojp.onmicrosoft.com::3ba88787-b8da-4fc8-a417-83f627a88c5e" providerId="AD" clId="Web-{7A91C033-D525-CB67-7380-1975DD195FDC}" dt="2020-06-10T02:03:55.942" v="19"/>
          <ac:picMkLst>
            <pc:docMk/>
            <pc:sldMk cId="1323552019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7.302" v="20"/>
        <pc:sldMkLst>
          <pc:docMk/>
          <pc:sldMk cId="613308006" sldId="295"/>
        </pc:sldMkLst>
        <pc:picChg chg="del">
          <ac:chgData name="内田 陽子" userId="S::yoko_uchida@jpfgojp.onmicrosoft.com::3ba88787-b8da-4fc8-a417-83f627a88c5e" providerId="AD" clId="Web-{7A91C033-D525-CB67-7380-1975DD195FDC}" dt="2020-06-10T02:03:57.302" v="20"/>
          <ac:picMkLst>
            <pc:docMk/>
            <pc:sldMk cId="613308006" sldId="2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3:58.849" v="21"/>
        <pc:sldMkLst>
          <pc:docMk/>
          <pc:sldMk cId="1540538403" sldId="296"/>
        </pc:sldMkLst>
        <pc:picChg chg="del">
          <ac:chgData name="内田 陽子" userId="S::yoko_uchida@jpfgojp.onmicrosoft.com::3ba88787-b8da-4fc8-a417-83f627a88c5e" providerId="AD" clId="Web-{7A91C033-D525-CB67-7380-1975DD195FDC}" dt="2020-06-10T02:03:58.849" v="21"/>
          <ac:picMkLst>
            <pc:docMk/>
            <pc:sldMk cId="1540538403" sldId="2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0.630" v="22"/>
        <pc:sldMkLst>
          <pc:docMk/>
          <pc:sldMk cId="2026482942" sldId="297"/>
        </pc:sldMkLst>
        <pc:picChg chg="del">
          <ac:chgData name="内田 陽子" userId="S::yoko_uchida@jpfgojp.onmicrosoft.com::3ba88787-b8da-4fc8-a417-83f627a88c5e" providerId="AD" clId="Web-{7A91C033-D525-CB67-7380-1975DD195FDC}" dt="2020-06-10T02:04:00.630" v="22"/>
          <ac:picMkLst>
            <pc:docMk/>
            <pc:sldMk cId="2026482942" sldId="2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1.989" v="23"/>
        <pc:sldMkLst>
          <pc:docMk/>
          <pc:sldMk cId="2457236950" sldId="298"/>
        </pc:sldMkLst>
        <pc:picChg chg="del">
          <ac:chgData name="内田 陽子" userId="S::yoko_uchida@jpfgojp.onmicrosoft.com::3ba88787-b8da-4fc8-a417-83f627a88c5e" providerId="AD" clId="Web-{7A91C033-D525-CB67-7380-1975DD195FDC}" dt="2020-06-10T02:04:01.989" v="23"/>
          <ac:picMkLst>
            <pc:docMk/>
            <pc:sldMk cId="2457236950" sldId="29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3.833" v="24"/>
        <pc:sldMkLst>
          <pc:docMk/>
          <pc:sldMk cId="1554173210" sldId="299"/>
        </pc:sldMkLst>
        <pc:picChg chg="del">
          <ac:chgData name="内田 陽子" userId="S::yoko_uchida@jpfgojp.onmicrosoft.com::3ba88787-b8da-4fc8-a417-83f627a88c5e" providerId="AD" clId="Web-{7A91C033-D525-CB67-7380-1975DD195FDC}" dt="2020-06-10T02:04:03.833" v="24"/>
          <ac:picMkLst>
            <pc:docMk/>
            <pc:sldMk cId="1554173210" sldId="29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4.349" v="25"/>
        <pc:sldMkLst>
          <pc:docMk/>
          <pc:sldMk cId="408909374" sldId="300"/>
        </pc:sldMkLst>
        <pc:picChg chg="del">
          <ac:chgData name="内田 陽子" userId="S::yoko_uchida@jpfgojp.onmicrosoft.com::3ba88787-b8da-4fc8-a417-83f627a88c5e" providerId="AD" clId="Web-{7A91C033-D525-CB67-7380-1975DD195FDC}" dt="2020-06-10T02:04:04.349" v="25"/>
          <ac:picMkLst>
            <pc:docMk/>
            <pc:sldMk cId="408909374" sldId="30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11.647" v="31"/>
        <pc:sldMkLst>
          <pc:docMk/>
          <pc:sldMk cId="762137293" sldId="301"/>
        </pc:sldMkLst>
        <pc:picChg chg="del">
          <ac:chgData name="内田 陽子" userId="S::yoko_uchida@jpfgojp.onmicrosoft.com::3ba88787-b8da-4fc8-a417-83f627a88c5e" providerId="AD" clId="Web-{7A91C033-D525-CB67-7380-1975DD195FDC}" dt="2020-06-10T02:04:11.647" v="31"/>
          <ac:picMkLst>
            <pc:docMk/>
            <pc:sldMk cId="762137293" sldId="30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5.615" v="26"/>
        <pc:sldMkLst>
          <pc:docMk/>
          <pc:sldMk cId="2658879333" sldId="302"/>
        </pc:sldMkLst>
        <pc:picChg chg="del">
          <ac:chgData name="内田 陽子" userId="S::yoko_uchida@jpfgojp.onmicrosoft.com::3ba88787-b8da-4fc8-a417-83f627a88c5e" providerId="AD" clId="Web-{7A91C033-D525-CB67-7380-1975DD195FDC}" dt="2020-06-10T02:04:05.615" v="26"/>
          <ac:picMkLst>
            <pc:docMk/>
            <pc:sldMk cId="2658879333" sldId="30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6.693" v="27"/>
        <pc:sldMkLst>
          <pc:docMk/>
          <pc:sldMk cId="1603476402" sldId="304"/>
        </pc:sldMkLst>
        <pc:picChg chg="del">
          <ac:chgData name="内田 陽子" userId="S::yoko_uchida@jpfgojp.onmicrosoft.com::3ba88787-b8da-4fc8-a417-83f627a88c5e" providerId="AD" clId="Web-{7A91C033-D525-CB67-7380-1975DD195FDC}" dt="2020-06-10T02:04:06.693" v="27"/>
          <ac:picMkLst>
            <pc:docMk/>
            <pc:sldMk cId="1603476402" sldId="30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7.818" v="28"/>
        <pc:sldMkLst>
          <pc:docMk/>
          <pc:sldMk cId="3236348882" sldId="305"/>
        </pc:sldMkLst>
        <pc:picChg chg="del">
          <ac:chgData name="内田 陽子" userId="S::yoko_uchida@jpfgojp.onmicrosoft.com::3ba88787-b8da-4fc8-a417-83f627a88c5e" providerId="AD" clId="Web-{7A91C033-D525-CB67-7380-1975DD195FDC}" dt="2020-06-10T02:04:07.818" v="28"/>
          <ac:picMkLst>
            <pc:docMk/>
            <pc:sldMk cId="3236348882" sldId="30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09.052" v="29"/>
        <pc:sldMkLst>
          <pc:docMk/>
          <pc:sldMk cId="352571729" sldId="306"/>
        </pc:sldMkLst>
        <pc:picChg chg="del">
          <ac:chgData name="内田 陽子" userId="S::yoko_uchida@jpfgojp.onmicrosoft.com::3ba88787-b8da-4fc8-a417-83f627a88c5e" providerId="AD" clId="Web-{7A91C033-D525-CB67-7380-1975DD195FDC}" dt="2020-06-10T02:04:09.052" v="29"/>
          <ac:picMkLst>
            <pc:docMk/>
            <pc:sldMk cId="352571729" sldId="30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A91C033-D525-CB67-7380-1975DD195FDC}" dt="2020-06-10T02:04:10.318" v="30"/>
        <pc:sldMkLst>
          <pc:docMk/>
          <pc:sldMk cId="3236315038" sldId="307"/>
        </pc:sldMkLst>
        <pc:picChg chg="del">
          <ac:chgData name="内田 陽子" userId="S::yoko_uchida@jpfgojp.onmicrosoft.com::3ba88787-b8da-4fc8-a417-83f627a88c5e" providerId="AD" clId="Web-{7A91C033-D525-CB67-7380-1975DD195FDC}" dt="2020-06-10T02:04:10.318" v="30"/>
          <ac:picMkLst>
            <pc:docMk/>
            <pc:sldMk cId="3236315038" sldId="307"/>
            <ac:picMk id="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739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314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日本のお店</a:t>
            </a:r>
            <a:endParaRPr lang="en-US" altLang="ja-JP" sz="4000">
              <a:ea typeface="+mn-lt"/>
              <a:cs typeface="+mn-lt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085382" y="1532627"/>
            <a:ext cx="3117009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>
                <a:solidFill>
                  <a:srgbClr val="002060"/>
                </a:solidFill>
                <a:ea typeface="ＭＳ Ｐゴシック"/>
                <a:cs typeface="Calibri"/>
              </a:rPr>
              <a:t>   </a:t>
            </a:r>
            <a:r>
              <a:rPr lang="ja-JP" altLang="en-US" sz="1600" b="1">
                <a:solidFill>
                  <a:srgbClr val="002060"/>
                </a:solidFill>
                <a:ea typeface="ＭＳ Ｐゴシック"/>
                <a:cs typeface="Calibri"/>
              </a:rPr>
              <a:t>に ほ ん                            みせ</a:t>
            </a:r>
          </a:p>
        </p:txBody>
      </p:sp>
      <p:pic>
        <p:nvPicPr>
          <p:cNvPr id="5" name="Picture 6" descr="A close up of a logo&#10;&#10;高い精度で生成された説明">
            <a:extLst>
              <a:ext uri="{FF2B5EF4-FFF2-40B4-BE49-F238E27FC236}">
                <a16:creationId xmlns:a16="http://schemas.microsoft.com/office/drawing/2014/main" id="{6E5C79FE-FB42-4CFC-A8F2-91C6963A2A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46" t="25767" r="513" b="8589"/>
          <a:stretch/>
        </p:blipFill>
        <p:spPr>
          <a:xfrm>
            <a:off x="2892778" y="3048849"/>
            <a:ext cx="3345408" cy="1870820"/>
          </a:xfrm>
          <a:prstGeom prst="rect">
            <a:avLst/>
          </a:prstGeom>
        </p:spPr>
      </p:pic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66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電子レン</a:t>
            </a:r>
            <a:r>
              <a:rPr lang="ja-JP">
                <a:latin typeface="MS PGothic"/>
                <a:ea typeface="MS PGothic"/>
                <a:cs typeface="+mn-lt"/>
              </a:rPr>
              <a:t>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映画</a:t>
            </a:r>
            <a:r>
              <a:rPr lang="ja-JP">
                <a:latin typeface="MS PGothic"/>
                <a:ea typeface="MS PGothic"/>
                <a:cs typeface="+mn-lt"/>
              </a:rPr>
              <a:t>のチケッ</a:t>
            </a:r>
            <a:r>
              <a:rPr lang="ja-JP" altLang="en-US">
                <a:latin typeface="MS PGothic"/>
                <a:ea typeface="MS PGothic"/>
                <a:cs typeface="+mn-lt"/>
              </a:rPr>
              <a:t>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お酒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切手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915" y="29994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500131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で </a:t>
            </a:r>
            <a:r>
              <a:rPr lang="ja-JP" altLang="en-US" sz="1200" err="1">
                <a:ea typeface="ＭＳ Ｐゴシック"/>
                <a:cs typeface="Calibri"/>
              </a:rPr>
              <a:t>ん    </a:t>
            </a:r>
            <a:r>
              <a:rPr lang="ja-JP" altLang="en-US" sz="1200">
                <a:ea typeface="ＭＳ Ｐゴシック"/>
                <a:cs typeface="Calibri"/>
              </a:rPr>
              <a:t> し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38297" y="4144116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え い     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38297" y="47752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さ け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38297" y="5419242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 っ    て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3611" y="1061256"/>
            <a:ext cx="6951717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コンビニで、ふつう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買えない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か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Calibri"/>
              </a:rPr>
              <a:t>ものはどれですか？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089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3">
            <a:extLst>
              <a:ext uri="{FF2B5EF4-FFF2-40B4-BE49-F238E27FC236}">
                <a16:creationId xmlns:a16="http://schemas.microsoft.com/office/drawing/2014/main" id="{B617E9D7-EE3F-45E0-A996-353375A4F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3" y="3191517"/>
            <a:ext cx="2648913" cy="2003246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latin typeface="MS PGothic"/>
                <a:ea typeface="MS PGothic"/>
                <a:cs typeface="+mj-lt"/>
              </a:rPr>
              <a:t>コンビニで「肉</a:t>
            </a:r>
            <a:r>
              <a:rPr lang="ja-JP" altLang="en-US" sz="3600" err="1">
                <a:latin typeface="MS PGothic"/>
                <a:ea typeface="MS PGothic"/>
                <a:cs typeface="+mj-lt"/>
              </a:rPr>
              <a:t>まん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」はふつうどこにあり</a:t>
            </a:r>
            <a:endParaRPr lang="ja-JP" altLang="en-US" sz="1600">
              <a:latin typeface="MS PGothic"/>
              <a:ea typeface="MS PGothic"/>
              <a:cs typeface="Calibri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                      に</a:t>
            </a:r>
            <a:r>
              <a:rPr lang="ja-JP" altLang="en-US" sz="1600" err="1">
                <a:latin typeface="MS PGothic"/>
                <a:ea typeface="MS PGothic"/>
                <a:cs typeface="Calibri"/>
              </a:rPr>
              <a:t>く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  </a:t>
            </a:r>
            <a:r>
              <a:rPr lang="ja-JP" sz="1600">
                <a:latin typeface="MS PGothic"/>
                <a:ea typeface="MS PGothic"/>
                <a:cs typeface="+mj-lt"/>
              </a:rPr>
              <a:t/>
            </a:r>
            <a:br>
              <a:rPr lang="ja-JP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ますか？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1C1D5AF4-E40E-4766-9864-9D70F8D85E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レジ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店の外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お弁当コーナー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おにぎりコーナー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F7FBB92E-0A61-4217-94BA-F62DBB4E1480}"/>
              </a:ext>
            </a:extLst>
          </p:cNvPr>
          <p:cNvSpPr/>
          <p:nvPr/>
        </p:nvSpPr>
        <p:spPr>
          <a:xfrm>
            <a:off x="3214549" y="30088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BB2498-4001-43F5-AE11-E4A2048C025A}"/>
              </a:ext>
            </a:extLst>
          </p:cNvPr>
          <p:cNvSpPr txBox="1"/>
          <p:nvPr/>
        </p:nvSpPr>
        <p:spPr>
          <a:xfrm>
            <a:off x="3816224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CD40E0-AF3B-4F47-9CE4-1CA6A8BB10F0}"/>
              </a:ext>
            </a:extLst>
          </p:cNvPr>
          <p:cNvSpPr txBox="1"/>
          <p:nvPr/>
        </p:nvSpPr>
        <p:spPr>
          <a:xfrm>
            <a:off x="3816224" y="47779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べ ん   と う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831E67-A97F-477A-AEC1-6016190F010A}"/>
              </a:ext>
            </a:extLst>
          </p:cNvPr>
          <p:cNvSpPr txBox="1"/>
          <p:nvPr/>
        </p:nvSpPr>
        <p:spPr>
          <a:xfrm>
            <a:off x="3816224" y="53778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185417-83B7-4072-92FF-1346FD2997D9}"/>
              </a:ext>
            </a:extLst>
          </p:cNvPr>
          <p:cNvSpPr txBox="1"/>
          <p:nvPr/>
        </p:nvSpPr>
        <p:spPr>
          <a:xfrm>
            <a:off x="3816224" y="4121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み せ            そ と</a:t>
            </a:r>
          </a:p>
        </p:txBody>
      </p:sp>
    </p:spTree>
    <p:extLst>
      <p:ext uri="{BB962C8B-B14F-4D97-AF65-F5344CB8AC3E}">
        <p14:creationId xmlns:p14="http://schemas.microsoft.com/office/powerpoint/2010/main" val="145668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61256"/>
            <a:ext cx="7812177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でいちばんはじめにできたコンビニ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Calibri"/>
              </a:rPr>
              <a:t>はどれですか？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ローソン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ファミリーマート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ミ</a:t>
            </a:r>
            <a:r>
              <a:rPr lang="ja-JP">
                <a:latin typeface="MS PGothic"/>
                <a:ea typeface="MS PGothic"/>
                <a:cs typeface="+mn-lt"/>
              </a:rPr>
              <a:t>ニスト</a:t>
            </a:r>
            <a:r>
              <a:rPr lang="ja-JP" altLang="en-US">
                <a:latin typeface="MS PGothic"/>
                <a:ea typeface="MS PGothic"/>
                <a:cs typeface="+mn-lt"/>
              </a:rPr>
              <a:t>ップ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セブンイ</a:t>
            </a:r>
            <a:r>
              <a:rPr lang="ja-JP">
                <a:latin typeface="MS PGothic"/>
                <a:ea typeface="MS PGothic"/>
                <a:cs typeface="+mn-lt"/>
              </a:rPr>
              <a:t>レブン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600" y="49738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787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645" y="701661"/>
            <a:ext cx="7760806" cy="207588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err="1">
                <a:latin typeface="MS PGothic"/>
                <a:ea typeface="+mj-lt"/>
                <a:cs typeface="+mj-lt"/>
              </a:rPr>
              <a:t>Edy</a:t>
            </a:r>
            <a:r>
              <a:rPr lang="ja-JP" altLang="en-US" sz="3200" err="1">
                <a:latin typeface="MS PGothic"/>
                <a:ea typeface="MS PGothic"/>
                <a:cs typeface="+mj-lt"/>
              </a:rPr>
              <a:t>、</a:t>
            </a:r>
            <a:r>
              <a:rPr lang="en-US" altLang="ja-JP" sz="3200">
                <a:latin typeface="MS PGothic"/>
                <a:ea typeface="+mj-lt"/>
                <a:cs typeface="+mj-lt"/>
              </a:rPr>
              <a:t>SUICA</a:t>
            </a:r>
            <a:r>
              <a:rPr lang="ja-JP" altLang="en-US" sz="3200" err="1">
                <a:latin typeface="MS PGothic"/>
                <a:ea typeface="MS PGothic"/>
                <a:cs typeface="+mj-lt"/>
              </a:rPr>
              <a:t>、</a:t>
            </a:r>
            <a:r>
              <a:rPr lang="en-US" altLang="ja-JP" sz="3200">
                <a:latin typeface="MS PGothic"/>
                <a:ea typeface="+mj-lt"/>
                <a:cs typeface="+mj-lt"/>
              </a:rPr>
              <a:t>WAON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など</a:t>
            </a:r>
            <a:r>
              <a:rPr lang="ja-JP" sz="3200">
                <a:latin typeface="MS PGothic"/>
                <a:ea typeface="MS PGothic"/>
                <a:cs typeface="+mj-lt"/>
              </a:rPr>
              <a:t>のように、ICカードを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エディ           スイカ                   ワオン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機械にタッチしてお金を払うシステムを何と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きかい                                                 かね       は</a:t>
            </a:r>
            <a:r>
              <a:rPr lang="ja-JP" altLang="en-US" sz="1400" err="1">
                <a:latin typeface="MS PGothic"/>
                <a:ea typeface="MS PGothic"/>
                <a:cs typeface="+mj-lt"/>
              </a:rPr>
              <a:t>ら 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 なん</a:t>
            </a:r>
            <a:r>
              <a:rPr lang="ja-JP" sz="3200">
                <a:latin typeface="MS PGothic"/>
                <a:ea typeface="MS PGothic"/>
                <a:cs typeface="+mj-lt"/>
              </a:rPr>
              <a:t/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言い</a:t>
            </a:r>
            <a:r>
              <a:rPr lang="ja-JP" sz="3200">
                <a:latin typeface="MS PGothic"/>
                <a:ea typeface="MS PGothic"/>
                <a:cs typeface="+mj-lt"/>
              </a:rPr>
              <a:t>ますか？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い</a:t>
            </a:r>
            <a:r>
              <a:rPr lang="ja-JP" sz="14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sz="14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</a:t>
            </a:r>
            <a:endParaRPr lang="ja-JP" sz="14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電気マネー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電力マネー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電</a:t>
            </a:r>
            <a:r>
              <a:rPr lang="ja-JP" altLang="en-US">
                <a:latin typeface="MS PGothic"/>
                <a:ea typeface="MS PGothic"/>
                <a:cs typeface="+mn-lt"/>
              </a:rPr>
              <a:t>化マネー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電</a:t>
            </a:r>
            <a:r>
              <a:rPr lang="ja-JP">
                <a:latin typeface="MS PGothic"/>
                <a:ea typeface="MS PGothic"/>
                <a:cs typeface="+mn-lt"/>
              </a:rPr>
              <a:t>子マネー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758" y="49609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296" y="3507314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で ん     き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22296" y="4114091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で ん    </a:t>
            </a:r>
            <a:r>
              <a:rPr lang="ja-JP" altLang="en-US" sz="1200">
                <a:ea typeface="ＭＳ Ｐゴシック"/>
                <a:cs typeface="+mn-lt"/>
              </a:rPr>
              <a:t>りょく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22296" y="47914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で ん     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22296" y="5426424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で ん     し</a:t>
            </a:r>
          </a:p>
        </p:txBody>
      </p:sp>
    </p:spTree>
    <p:extLst>
      <p:ext uri="{BB962C8B-B14F-4D97-AF65-F5344CB8AC3E}">
        <p14:creationId xmlns:p14="http://schemas.microsoft.com/office/powerpoint/2010/main" val="245148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4545" y="891267"/>
            <a:ext cx="834201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日本でいちばんはじめにできたデパートは</a:t>
            </a:r>
            <a:r>
              <a:rPr lang="ja-JP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にほん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どれですか？</a:t>
            </a:r>
            <a:endParaRPr lang="ja-JP" altLang="en-US" sz="3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西武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三越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大丸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松坂屋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36653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778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 い      ぶ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814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い</a:t>
            </a:r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ま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ま つ   ざ か    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296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み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つ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こ </a:t>
            </a:r>
            <a:r>
              <a:rPr lang="ja-JP" altLang="en-US" sz="1200">
                <a:ea typeface="ＭＳ Ｐゴシック"/>
                <a:cs typeface="Calibri"/>
              </a:rPr>
              <a:t>し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0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24747" y="891267"/>
            <a:ext cx="870160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デパートの地下は、ふつう何売り場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                                    ちか                                     なに   う          ば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食料品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化粧品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着物 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宝石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114" y="29974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しょく  りょう   ひん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685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き</a:t>
            </a:r>
            <a:r>
              <a:rPr lang="ja-JP" altLang="en-US" sz="1200">
                <a:ea typeface="ＭＳ Ｐゴシック"/>
                <a:cs typeface="Calibri"/>
              </a:rPr>
              <a:t>      </a:t>
            </a:r>
            <a:r>
              <a:rPr lang="ja-JP" sz="1200">
                <a:ea typeface="ＭＳ Ｐゴシック"/>
                <a:cs typeface="Calibri"/>
              </a:rPr>
              <a:t>も </a:t>
            </a:r>
            <a:r>
              <a:rPr lang="ja-JP" altLang="en-US" sz="1200">
                <a:ea typeface="ＭＳ Ｐゴシック"/>
                <a:cs typeface="Calibri"/>
              </a:rPr>
              <a:t>の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ほ う   せ 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167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け     しょう   ひん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31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891267"/>
            <a:ext cx="780261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デパートの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屋上に、夏だけできるものは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                                 おくじょう              なつ                                    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何ですか？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なん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ビアガー</a:t>
            </a:r>
            <a:r>
              <a:rPr lang="ja-JP" altLang="en-US">
                <a:latin typeface="MS PGothic"/>
                <a:ea typeface="MS PGothic"/>
                <a:cs typeface="+mn-lt"/>
              </a:rPr>
              <a:t>デン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プール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畑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塾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541" y="29974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341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75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はたけ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271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じゅく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0859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93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1061256"/>
            <a:ext cx="7979132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次のうち、ショッピングモールの名前では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                                                           なまえ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 u="sng">
                <a:latin typeface="MS PGothic"/>
                <a:ea typeface="MS PGothic"/>
                <a:cs typeface="Calibri"/>
              </a:rPr>
              <a:t>ない</a:t>
            </a:r>
            <a:r>
              <a:rPr lang="ja-JP" altLang="en-US" sz="3600">
                <a:latin typeface="MS PGothic"/>
                <a:ea typeface="MS PGothic"/>
                <a:cs typeface="Calibri"/>
              </a:rPr>
              <a:t>ものは</a:t>
            </a:r>
            <a:r>
              <a:rPr lang="ja-JP" sz="3600">
                <a:latin typeface="MS PGothic"/>
                <a:ea typeface="MS PGothic"/>
                <a:cs typeface="Calibri"/>
              </a:rPr>
              <a:t>どれですか？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パルコ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アリオ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イオンモール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ららぽーと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4372" y="29908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2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891267"/>
            <a:ext cx="812368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料理の道具や食器を売る店が集まって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りょうり              どうぐ             </a:t>
            </a:r>
            <a:r>
              <a:rPr lang="ja-JP" altLang="en-US" sz="1600" err="1">
                <a:latin typeface="MS PGothic"/>
                <a:ea typeface="MS PGothic"/>
                <a:cs typeface="+mj-lt"/>
              </a:rPr>
              <a:t>しょっ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き          う          みせ        あつ          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いる、浅草の近くの商店街は何ですか？ 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あさくさ           ちか             しょうてんがい  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なん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心斎橋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アメ横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アメリカ村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かっぱ橋</a:t>
            </a:r>
            <a:endParaRPr 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518" y="49564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6199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 ん   さ い    ば 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199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む ら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6199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                                 ば 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199" y="4124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よ こ</a:t>
            </a:r>
          </a:p>
        </p:txBody>
      </p:sp>
    </p:spTree>
    <p:extLst>
      <p:ext uri="{BB962C8B-B14F-4D97-AF65-F5344CB8AC3E}">
        <p14:creationId xmlns:p14="http://schemas.microsoft.com/office/powerpoint/2010/main" val="80823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8124" y="891267"/>
            <a:ext cx="835485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次のうち、本屋では</a:t>
            </a:r>
            <a:r>
              <a:rPr lang="ja-JP" sz="3600" u="sng">
                <a:latin typeface="MS PGothic"/>
                <a:ea typeface="MS PGothic"/>
                <a:cs typeface="+mj-lt"/>
              </a:rPr>
              <a:t>ない</a:t>
            </a:r>
            <a:r>
              <a:rPr lang="ja-JP" sz="3600">
                <a:latin typeface="MS PGothic"/>
                <a:ea typeface="MS PGothic"/>
                <a:cs typeface="+mj-lt"/>
              </a:rPr>
              <a:t>のはどれで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す</a:t>
            </a:r>
            <a:r>
              <a:rPr lang="ja-JP" sz="3600">
                <a:latin typeface="MS PGothic"/>
                <a:ea typeface="MS PGothic"/>
                <a:cs typeface="+mj-lt"/>
              </a:rPr>
              <a:t>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ほんや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丸善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三省堂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高島屋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紀伊国屋</a:t>
            </a:r>
            <a:endParaRPr 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361" y="43074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まる    ぜん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685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たか    しま     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  き       の      </a:t>
            </a:r>
            <a:r>
              <a:rPr lang="en-US" altLang="ja-JP" sz="1200" err="1">
                <a:ea typeface="ＭＳ Ｐゴシック"/>
                <a:cs typeface="Calibri"/>
              </a:rPr>
              <a:t>くに</a:t>
            </a:r>
            <a:r>
              <a:rPr lang="en-US" altLang="ja-JP" sz="1200">
                <a:ea typeface="ＭＳ Ｐゴシック"/>
                <a:cs typeface="Calibri"/>
              </a:rPr>
              <a:t>       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167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さん    せい    どう</a:t>
            </a:r>
          </a:p>
        </p:txBody>
      </p:sp>
    </p:spTree>
    <p:extLst>
      <p:ext uri="{BB962C8B-B14F-4D97-AF65-F5344CB8AC3E}">
        <p14:creationId xmlns:p14="http://schemas.microsoft.com/office/powerpoint/2010/main" val="8985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 sz="3200">
                <a:latin typeface="MS PGothic"/>
                <a:ea typeface="MS PGothic"/>
                <a:cs typeface="+mn-lt"/>
              </a:rPr>
              <a:t>い</a:t>
            </a:r>
            <a:r>
              <a:rPr lang="ja-JP">
                <a:latin typeface="MS PGothic"/>
                <a:ea typeface="MS PGothic"/>
                <a:cs typeface="+mn-lt"/>
              </a:rPr>
              <a:t>らっしゃいませ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MS PGothic"/>
                <a:cs typeface="+mn-lt"/>
              </a:rPr>
              <a:t>ご</a:t>
            </a:r>
            <a:r>
              <a:rPr lang="ja-JP">
                <a:latin typeface="MS PGothic"/>
                <a:ea typeface="MS PGothic"/>
                <a:cs typeface="+mn-lt"/>
              </a:rPr>
              <a:t>めんください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しつれいします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おめでとうございます</a:t>
            </a:r>
          </a:p>
        </p:txBody>
      </p:sp>
      <p:sp>
        <p:nvSpPr>
          <p:cNvPr id="5" name="楕円 4"/>
          <p:cNvSpPr/>
          <p:nvPr/>
        </p:nvSpPr>
        <p:spPr>
          <a:xfrm>
            <a:off x="2744850" y="30040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1086556" y="1078173"/>
            <a:ext cx="6973870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latin typeface="MS PGothic"/>
                <a:ea typeface="MS PGothic"/>
                <a:cs typeface="+mj-lt"/>
              </a:rPr>
              <a:t>お店に入ったときに、店の人が</a:t>
            </a:r>
            <a:r>
              <a:rPr lang="ja-JP" sz="3600">
                <a:latin typeface="MS PGothic"/>
                <a:ea typeface="MS PGothic"/>
                <a:cs typeface="+mj-lt"/>
              </a:rPr>
              <a:t>言う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</a:t>
            </a:r>
            <a:endParaRPr lang="en-US" altLang="ja-JP">
              <a:latin typeface="Calibri"/>
              <a:ea typeface="ＭＳ Ｐゴシック" panose="020B0600070205080204" pitchFamily="34" charset="-128"/>
              <a:cs typeface="Calibri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      みせ        はい                                      みせ        ひと           い</a:t>
            </a:r>
            <a:r>
              <a:rPr lang="ja-JP" sz="1600">
                <a:latin typeface="MS PGothic"/>
                <a:ea typeface="MS PGothic"/>
                <a:cs typeface="Calibri"/>
              </a:rPr>
              <a:t>       </a:t>
            </a:r>
            <a:r>
              <a:rPr lang="ja-JP" sz="1600">
                <a:latin typeface="MS PGothic"/>
                <a:ea typeface="MS PGothic"/>
                <a:cs typeface="+mj-lt"/>
              </a:rPr>
              <a:t/>
            </a:r>
            <a:br>
              <a:rPr lang="ja-JP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あいさつは何</a:t>
            </a:r>
            <a:r>
              <a:rPr lang="ja-JP" sz="3600">
                <a:latin typeface="MS PGothic"/>
                <a:ea typeface="MS PGothic"/>
                <a:cs typeface="+mj-lt"/>
              </a:rPr>
              <a:t>ですか？</a:t>
            </a:r>
            <a:endParaRPr lang="en-US" altLang="ja-JP">
              <a:ea typeface="ＭＳ Ｐゴシック"/>
              <a:cs typeface="Calibri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                    なん</a:t>
            </a:r>
          </a:p>
        </p:txBody>
      </p:sp>
    </p:spTree>
    <p:extLst>
      <p:ext uri="{BB962C8B-B14F-4D97-AF65-F5344CB8AC3E}">
        <p14:creationId xmlns:p14="http://schemas.microsoft.com/office/powerpoint/2010/main" val="286355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8124" y="891267"/>
            <a:ext cx="835485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本屋や古本屋が集まっている東京の街は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ほんや           ふるほんや            あつ                                   とうきょう          まち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原宿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秋葉原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日本</a:t>
            </a:r>
            <a:r>
              <a:rPr lang="ja-JP">
                <a:latin typeface="MS PGothic"/>
                <a:ea typeface="MS PGothic"/>
                <a:cs typeface="+mn-lt"/>
              </a:rPr>
              <a:t>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神田神保町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103" y="49538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9289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はら   じゅく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9289" y="4749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に      ほん    ばし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9289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err="1">
                <a:ea typeface="ＭＳ Ｐゴシック"/>
                <a:cs typeface="Calibri"/>
              </a:rPr>
              <a:t>かん</a:t>
            </a:r>
            <a:r>
              <a:rPr lang="en-US" altLang="ja-JP" sz="1200">
                <a:ea typeface="ＭＳ Ｐゴシック"/>
                <a:cs typeface="Calibri"/>
              </a:rPr>
              <a:t>      だ      </a:t>
            </a:r>
            <a:r>
              <a:rPr lang="en-US" altLang="ja-JP" sz="1200" err="1">
                <a:ea typeface="ＭＳ Ｐゴシック"/>
                <a:cs typeface="Calibri"/>
              </a:rPr>
              <a:t>じん</a:t>
            </a:r>
            <a:r>
              <a:rPr lang="en-US" altLang="ja-JP" sz="1200">
                <a:ea typeface="ＭＳ Ｐゴシック"/>
                <a:cs typeface="Calibri"/>
              </a:rPr>
              <a:t>    </a:t>
            </a:r>
            <a:r>
              <a:rPr lang="en-US" altLang="ja-JP" sz="1200" err="1">
                <a:ea typeface="ＭＳ Ｐゴシック"/>
                <a:cs typeface="Calibri"/>
              </a:rPr>
              <a:t>ぼう</a:t>
            </a:r>
            <a:r>
              <a:rPr lang="en-US" altLang="ja-JP" sz="1200">
                <a:ea typeface="ＭＳ Ｐゴシック"/>
                <a:cs typeface="Calibri"/>
              </a:rPr>
              <a:t>  </a:t>
            </a:r>
            <a:r>
              <a:rPr lang="en-US" altLang="ja-JP" sz="1200" err="1">
                <a:ea typeface="ＭＳ Ｐゴシック"/>
                <a:cs typeface="Calibri"/>
              </a:rPr>
              <a:t>ちょう</a:t>
            </a:r>
            <a:endParaRPr lang="en-US" altLang="ja-JP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9289" y="40979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あき     は     ばら</a:t>
            </a:r>
          </a:p>
        </p:txBody>
      </p:sp>
    </p:spTree>
    <p:extLst>
      <p:ext uri="{BB962C8B-B14F-4D97-AF65-F5344CB8AC3E}">
        <p14:creationId xmlns:p14="http://schemas.microsoft.com/office/powerpoint/2010/main" val="291507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9421" y="891267"/>
            <a:ext cx="701921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電気屋が集まっている大阪の街は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でんきや              あつ                                  おおさか          まち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日本橋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秋葉原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心斎橋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新世界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361" y="29974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9289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latin typeface="MS PGothic"/>
                <a:ea typeface="MS PGothic"/>
                <a:cs typeface="+mn-lt"/>
              </a:rPr>
              <a:t>に</a:t>
            </a:r>
            <a:r>
              <a:rPr lang="ja-JP" altLang="en-US" sz="1200">
                <a:latin typeface="MS PGothic"/>
                <a:ea typeface="MS PGothic"/>
                <a:cs typeface="+mn-lt"/>
              </a:rPr>
              <a:t>っ   ぽ</a:t>
            </a:r>
            <a:r>
              <a:rPr lang="ja-JP" sz="1200">
                <a:latin typeface="MS PGothic"/>
                <a:ea typeface="MS PGothic"/>
                <a:cs typeface="+mn-lt"/>
              </a:rPr>
              <a:t>ん</a:t>
            </a:r>
            <a:r>
              <a:rPr lang="ja-JP" altLang="en-US" sz="1200">
                <a:latin typeface="MS PGothic"/>
                <a:ea typeface="MS PGothic"/>
                <a:cs typeface="+mn-lt"/>
              </a:rPr>
              <a:t> </a:t>
            </a:r>
            <a:r>
              <a:rPr lang="ja-JP" sz="1200">
                <a:latin typeface="MS PGothic"/>
                <a:ea typeface="MS PGothic"/>
                <a:cs typeface="+mn-lt"/>
              </a:rPr>
              <a:t>  ばし</a:t>
            </a:r>
            <a:endParaRPr lang="en-US" altLang="ja-JP" sz="1200">
              <a:latin typeface="MS PGothic"/>
              <a:ea typeface="MS PGothic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9289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しん    さい    ばし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9289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</a:t>
            </a:r>
            <a:r>
              <a:rPr lang="en-US" altLang="ja-JP" sz="1200" err="1">
                <a:ea typeface="ＭＳ Ｐゴシック"/>
                <a:cs typeface="Calibri"/>
              </a:rPr>
              <a:t>しん</a:t>
            </a:r>
            <a:r>
              <a:rPr lang="en-US" altLang="ja-JP" sz="1200">
                <a:ea typeface="ＭＳ Ｐゴシック"/>
                <a:cs typeface="Calibri"/>
              </a:rPr>
              <a:t>      せ    </a:t>
            </a:r>
            <a:r>
              <a:rPr lang="en-US" altLang="ja-JP" sz="1200" err="1">
                <a:ea typeface="ＭＳ Ｐゴシック"/>
                <a:cs typeface="Calibri"/>
              </a:rPr>
              <a:t>かい</a:t>
            </a:r>
            <a:endParaRPr lang="en-US" altLang="ja-JP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9289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あき     は     ばら</a:t>
            </a:r>
          </a:p>
        </p:txBody>
      </p:sp>
    </p:spTree>
    <p:extLst>
      <p:ext uri="{BB962C8B-B14F-4D97-AF65-F5344CB8AC3E}">
        <p14:creationId xmlns:p14="http://schemas.microsoft.com/office/powerpoint/2010/main" val="132355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沖縄の那覇の中心にある、おみやげ物の店が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おきなわ             なは             ちゅうしん                                                         もの        みせ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たくさん集まっている通りの名前は何ですか？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                   あつ                                  とお                 なまえ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琉球通り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国際通り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首里通り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波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上通り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4" y="36773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2131" y="34778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りゅう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きゅう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どお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131" y="47814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しゅ     り    </a:t>
            </a:r>
            <a:r>
              <a:rPr lang="ja-JP" sz="1200">
                <a:ea typeface="ＭＳ Ｐゴシック"/>
                <a:cs typeface="Calibri"/>
              </a:rPr>
              <a:t>   どお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33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なみ              うえ     </a:t>
            </a:r>
            <a:r>
              <a:rPr lang="ja-JP" altLang="en-US" sz="1200" err="1">
                <a:ea typeface="ＭＳ Ｐゴシック"/>
                <a:cs typeface="Calibri"/>
              </a:rPr>
              <a:t>どお</a:t>
            </a:r>
            <a:endParaRPr 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41296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こく     さい</a:t>
            </a:r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どお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330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59596" y="1061256"/>
            <a:ext cx="8261670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長時間深夜営業や</a:t>
            </a:r>
            <a:r>
              <a:rPr lang="en-US" altLang="ja-JP" sz="3200">
                <a:latin typeface="MS PGothic"/>
                <a:ea typeface="+mj-lt"/>
                <a:cs typeface="+mj-lt"/>
              </a:rPr>
              <a:t>24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時間営業で有名な、日本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ちょうじかん　　  しんや   えいぎょう        にじゅうよじかん  えいぎょう        ゆうめい                にほん</a:t>
            </a:r>
            <a:r>
              <a:rPr lang="ja-JP" altLang="en-US" sz="1400">
                <a:latin typeface="MS PGothic"/>
                <a:ea typeface="MS PGothic"/>
                <a:cs typeface="Calibri"/>
              </a:rPr>
              <a:t/>
            </a:r>
            <a:br>
              <a:rPr lang="ja-JP" altLang="en-US" sz="1400">
                <a:latin typeface="MS PGothic"/>
                <a:ea typeface="MS PGothic"/>
                <a:cs typeface="Calibri"/>
              </a:rPr>
            </a:br>
            <a:r>
              <a:rPr lang="ja-JP" altLang="en-US" sz="3200">
                <a:latin typeface="MS PGothic"/>
                <a:ea typeface="MS PGothic"/>
                <a:cs typeface="Calibri"/>
              </a:rPr>
              <a:t>の</a:t>
            </a:r>
            <a:r>
              <a:rPr lang="ja-JP" sz="3200">
                <a:latin typeface="MS PGothic"/>
                <a:ea typeface="MS PGothic"/>
                <a:cs typeface="Calibri"/>
              </a:rPr>
              <a:t>ディスカウントストアの名前は何ですか？</a:t>
            </a:r>
            <a:r>
              <a:rPr lang="ja-JP" altLang="en-US" sz="3200">
                <a:latin typeface="MS PGothic"/>
                <a:ea typeface="MS PGothic"/>
                <a:cs typeface="Calibri"/>
              </a:rPr>
              <a:t/>
            </a:r>
            <a:br>
              <a:rPr lang="ja-JP" altLang="en-US" sz="3200">
                <a:latin typeface="MS PGothic"/>
                <a:ea typeface="MS PGothic"/>
                <a:cs typeface="Calibri"/>
              </a:rPr>
            </a:br>
            <a:r>
              <a:rPr lang="ja-JP" altLang="en-US" sz="1400">
                <a:latin typeface="MS PGothic"/>
                <a:ea typeface="MS PGothic"/>
                <a:cs typeface="Calibri"/>
              </a:rPr>
              <a:t>                                                                                  </a:t>
            </a:r>
            <a:r>
              <a:rPr lang="ja-JP" sz="1400">
                <a:latin typeface="MS PGothic"/>
                <a:ea typeface="MS PGothic"/>
                <a:cs typeface="Calibri"/>
              </a:rPr>
              <a:t>なまえ</a:t>
            </a:r>
            <a:r>
              <a:rPr lang="ja-JP" altLang="en-US" sz="1400">
                <a:latin typeface="MS PGothic"/>
                <a:ea typeface="MS PGothic"/>
                <a:cs typeface="Calibri"/>
              </a:rPr>
              <a:t>          </a:t>
            </a:r>
            <a:r>
              <a:rPr lang="ja-JP" sz="1400">
                <a:latin typeface="MS PGothic"/>
                <a:ea typeface="MS PGothic"/>
                <a:cs typeface="Calibri"/>
              </a:rPr>
              <a:t>なん</a:t>
            </a:r>
            <a:endParaRPr lang="ja-JP" altLang="en-US" sz="14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ドン・ファン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ドン・ジョバンニ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ドン・タコス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ドン・キホーテ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288" y="49618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053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いろいろな道具や品物を売っている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、</a:t>
            </a:r>
            <a:r>
              <a:rPr lang="ja-JP" sz="3200">
                <a:latin typeface="MS PGothic"/>
                <a:ea typeface="MS PGothic"/>
                <a:cs typeface="+mj-lt"/>
              </a:rPr>
              <a:t/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どうぐ             </a:t>
            </a:r>
            <a:r>
              <a:rPr lang="ja-JP" altLang="en-US" sz="1400" err="1">
                <a:latin typeface="MS PGothic"/>
                <a:ea typeface="MS PGothic"/>
                <a:cs typeface="+mj-lt"/>
              </a:rPr>
              <a:t>しな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もの          う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渋谷や新宿などにある店の名前は何ですか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？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しぶや            しんじゅく                                   みせ           なまえ            なん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東急ハンズ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東急ホーム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東急ロフト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東</a:t>
            </a:r>
            <a:r>
              <a:rPr lang="ja-JP" altLang="en-US">
                <a:latin typeface="MS PGothic"/>
                <a:ea typeface="MS PGothic"/>
                <a:cs typeface="+mn-lt"/>
              </a:rPr>
              <a:t>急</a:t>
            </a:r>
            <a:r>
              <a:rPr lang="ja-JP">
                <a:latin typeface="MS PGothic"/>
                <a:ea typeface="MS PGothic"/>
                <a:cs typeface="+mn-lt"/>
              </a:rPr>
              <a:t>イケア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4" y="29914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0761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とう</a:t>
            </a:r>
            <a:r>
              <a:rPr lang="ja-JP" altLang="en-US" sz="1200">
                <a:ea typeface="ＭＳ Ｐゴシック"/>
                <a:cs typeface="+mn-lt"/>
              </a:rPr>
              <a:t>    </a:t>
            </a:r>
            <a:r>
              <a:rPr lang="ja-JP" sz="1200">
                <a:ea typeface="ＭＳ Ｐゴシック"/>
                <a:cs typeface="+mn-lt"/>
              </a:rPr>
              <a:t>きゅう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0761" y="47779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とう    </a:t>
            </a:r>
            <a:r>
              <a:rPr lang="ja-JP" altLang="en-US" sz="1200">
                <a:ea typeface="ＭＳ Ｐゴシック"/>
                <a:cs typeface="Calibri"/>
              </a:rPr>
              <a:t>き</a:t>
            </a:r>
            <a:r>
              <a:rPr lang="ja-JP" sz="1200">
                <a:ea typeface="ＭＳ Ｐゴシック"/>
                <a:cs typeface="Calibri"/>
              </a:rPr>
              <a:t>ゅ</a:t>
            </a:r>
            <a:r>
              <a:rPr lang="ja-JP" altLang="en-US" sz="1200">
                <a:ea typeface="ＭＳ Ｐゴシック"/>
                <a:cs typeface="Calibri"/>
              </a:rPr>
              <a:t>う 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0761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とう    きゅう 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0761" y="41262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とう    きゅう 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648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ピックカメラ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ビッグカメラ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ビックカメラ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ピッグカメラ</a:t>
            </a: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1061256"/>
            <a:ext cx="7979132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池袋や新宿などにある、大きな電気屋の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いけぶくろ       しんじゅく                                         おお                 でんき    や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Calibri"/>
              </a:rPr>
              <a:t>名前は何ですか？</a:t>
            </a:r>
            <a:r>
              <a:rPr lang="ja-JP" sz="1400">
                <a:latin typeface="MS PGothic"/>
                <a:ea typeface="MS PGothic"/>
                <a:cs typeface="Calibri"/>
              </a:rPr>
              <a:t> </a:t>
            </a:r>
            <a:br>
              <a:rPr lang="ja-JP" sz="1400">
                <a:latin typeface="MS PGothic"/>
                <a:ea typeface="MS PGothic"/>
                <a:cs typeface="Calibri"/>
              </a:rPr>
            </a:br>
            <a:r>
              <a:rPr lang="ja-JP" sz="1400">
                <a:latin typeface="MS PGothic"/>
                <a:ea typeface="MS PGothic"/>
                <a:cs typeface="Calibri"/>
              </a:rPr>
              <a:t>    </a:t>
            </a:r>
            <a:r>
              <a:rPr lang="ja-JP" sz="1600">
                <a:latin typeface="MS PGothic"/>
                <a:ea typeface="MS PGothic"/>
                <a:cs typeface="Calibri"/>
              </a:rPr>
              <a:t>なまえ</a:t>
            </a:r>
            <a:r>
              <a:rPr lang="ja-JP" sz="1600" b="1">
                <a:latin typeface="MS PGothic"/>
                <a:ea typeface="MS PGothic"/>
                <a:cs typeface="Calibri"/>
              </a:rPr>
              <a:t>   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 な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260" y="43060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723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ユニ</a:t>
            </a:r>
            <a:r>
              <a:rPr lang="ja-JP">
                <a:latin typeface="MS PGothic"/>
                <a:ea typeface="MS PGothic"/>
                <a:cs typeface="+mn-lt"/>
              </a:rPr>
              <a:t>ク</a:t>
            </a:r>
            <a:r>
              <a:rPr lang="ja-JP" altLang="en-US">
                <a:latin typeface="MS PGothic"/>
                <a:ea typeface="MS PGothic"/>
                <a:cs typeface="+mn-lt"/>
              </a:rPr>
              <a:t>ロ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ユニシロ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ユニア</a:t>
            </a:r>
            <a:r>
              <a:rPr lang="ja-JP">
                <a:latin typeface="MS PGothic"/>
                <a:ea typeface="MS PGothic"/>
                <a:cs typeface="+mn-lt"/>
              </a:rPr>
              <a:t>カ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ユニアオ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260" y="29677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8" y="1061256"/>
            <a:ext cx="7452582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安いカジュアル服を売るチェーン店の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やす                                         ふく          う                                  てん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Calibri"/>
              </a:rPr>
              <a:t>名前は何ですか？</a:t>
            </a:r>
            <a:r>
              <a:rPr lang="ja-JP" sz="1400">
                <a:latin typeface="MS PGothic"/>
                <a:ea typeface="MS PGothic"/>
                <a:cs typeface="Calibri"/>
              </a:rPr>
              <a:t> </a:t>
            </a:r>
            <a:br>
              <a:rPr lang="ja-JP" sz="1400">
                <a:latin typeface="MS PGothic"/>
                <a:ea typeface="MS PGothic"/>
                <a:cs typeface="Calibri"/>
              </a:rPr>
            </a:br>
            <a:r>
              <a:rPr lang="ja-JP" sz="1400">
                <a:latin typeface="MS PGothic"/>
                <a:ea typeface="MS PGothic"/>
                <a:cs typeface="Calibri"/>
              </a:rPr>
              <a:t>    </a:t>
            </a:r>
            <a:r>
              <a:rPr lang="ja-JP" sz="1600">
                <a:latin typeface="MS PGothic"/>
                <a:ea typeface="MS PGothic"/>
                <a:cs typeface="Calibri"/>
              </a:rPr>
              <a:t>なまえ</a:t>
            </a:r>
            <a:r>
              <a:rPr lang="ja-JP" sz="1600" b="1">
                <a:latin typeface="MS PGothic"/>
                <a:ea typeface="MS PGothic"/>
                <a:cs typeface="Calibri"/>
              </a:rPr>
              <a:t>   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 な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417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5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コバヤシキヨシ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マツモトキヨシ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ヤマシタキヨシ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ニシカワキヨシ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512" y="36544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8" y="1061256"/>
            <a:ext cx="7452582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次のうち、ドラッグストアのチェーン店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                                                                   てん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Calibri"/>
              </a:rPr>
              <a:t>の名前はどれですか？</a:t>
            </a:r>
            <a:r>
              <a:rPr lang="ja-JP" sz="1400">
                <a:latin typeface="MS PGothic"/>
                <a:ea typeface="MS PGothic"/>
                <a:cs typeface="Calibri"/>
              </a:rPr>
              <a:t> </a:t>
            </a:r>
            <a:br>
              <a:rPr lang="ja-JP" sz="1400">
                <a:latin typeface="MS PGothic"/>
                <a:ea typeface="MS PGothic"/>
                <a:cs typeface="Calibri"/>
              </a:rPr>
            </a:br>
            <a:r>
              <a:rPr lang="ja-JP" altLang="en-US" sz="1400">
                <a:latin typeface="MS PGothic"/>
                <a:ea typeface="MS PGothic"/>
                <a:cs typeface="Calibri"/>
              </a:rPr>
              <a:t>       </a:t>
            </a:r>
            <a:r>
              <a:rPr lang="ja-JP" sz="1400">
                <a:latin typeface="MS PGothic"/>
                <a:ea typeface="MS PGothic"/>
                <a:cs typeface="Calibri"/>
              </a:rPr>
              <a:t>   </a:t>
            </a:r>
            <a:r>
              <a:rPr lang="ja-JP" sz="1600">
                <a:latin typeface="MS PGothic"/>
                <a:ea typeface="MS PGothic"/>
                <a:cs typeface="Calibri"/>
              </a:rPr>
              <a:t>なまえ</a:t>
            </a:r>
            <a:r>
              <a:rPr lang="ja-JP" sz="1600" b="1">
                <a:latin typeface="MS PGothic"/>
                <a:ea typeface="MS PGothic"/>
                <a:cs typeface="Calibri"/>
              </a:rPr>
              <a:t>   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90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9421" y="891267"/>
            <a:ext cx="701921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髪を切る店を、何と呼びますか？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かみ        き           みせ           なん        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床屋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髪</a:t>
            </a:r>
            <a:r>
              <a:rPr lang="ja-JP" altLang="en-US">
                <a:latin typeface="MS PGothic"/>
                <a:ea typeface="MS PGothic"/>
                <a:cs typeface="+mn-lt"/>
              </a:rPr>
              <a:t>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切屋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頭屋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4" y="30069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とこ      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779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きり</a:t>
            </a:r>
            <a:r>
              <a:rPr lang="ja-JP" sz="1200">
                <a:ea typeface="ＭＳ Ｐゴシック"/>
                <a:cs typeface="Calibri"/>
              </a:rPr>
              <a:t>      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あたま   や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262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かみ</a:t>
            </a:r>
            <a:r>
              <a:rPr lang="ja-JP" sz="1200">
                <a:ea typeface="ＭＳ Ｐゴシック"/>
                <a:cs typeface="Calibri"/>
              </a:rPr>
              <a:t>      や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887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8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東京ソラマチ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東京スカイタウン  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東京ヘブンモール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東</a:t>
            </a:r>
            <a:r>
              <a:rPr lang="ja-JP">
                <a:latin typeface="MS PGothic"/>
                <a:ea typeface="MS PGothic"/>
                <a:cs typeface="+mn-lt"/>
              </a:rPr>
              <a:t>京タカイビル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6449" y="891267"/>
            <a:ext cx="790536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東京スカイツリーの下にあるショッピング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とうきょう                                               した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センターは、何という名前ですか？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           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  </a:t>
            </a:r>
            <a:r>
              <a:rPr lang="ja-JP" sz="1600">
                <a:latin typeface="MS PGothic"/>
                <a:ea typeface="MS PGothic"/>
                <a:cs typeface="+mj-lt"/>
              </a:rPr>
              <a:t>なまえ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344" y="29974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3710" y="3483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とう    きょう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3710" y="4795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とう    きょう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3710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とう    きょう</a:t>
            </a:r>
            <a:endParaRPr 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3710" y="41399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とう    きょう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347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9461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 </a:t>
            </a:r>
            <a:r>
              <a:rPr lang="ja-JP" altLang="en-US">
                <a:latin typeface="MS PGothic"/>
                <a:ea typeface="MS PGothic"/>
                <a:cs typeface="+mn-lt"/>
              </a:rPr>
              <a:t>さようなら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しつれいしました 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いらっしゃいませ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ありがとうございました</a:t>
            </a: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30922" y="47668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latin typeface="MS PGothic"/>
                <a:ea typeface="MS PGothic"/>
                <a:cs typeface="+mj-lt"/>
              </a:rPr>
              <a:t>お店を出るときに、店の人は客に何と</a:t>
            </a:r>
            <a:endParaRPr lang="en-US" altLang="ja-JP">
              <a:latin typeface="ＭＳ Ｐゴシック"/>
              <a:ea typeface="ＭＳ Ｐゴシック"/>
              <a:cs typeface="+mj-lt"/>
            </a:endParaRPr>
          </a:p>
          <a:p>
            <a:r>
              <a:rPr lang="ja-JP" altLang="en-US" sz="1600" b="1">
                <a:latin typeface="MS PGothic"/>
                <a:ea typeface="MS PGothic"/>
                <a:cs typeface="Calibri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みせ        で                                  みせ        ひと         きゃく        なん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   </a:t>
            </a:r>
            <a:r>
              <a:rPr lang="ja-JP" sz="1600">
                <a:latin typeface="MS PGothic"/>
                <a:ea typeface="MS PGothic"/>
                <a:cs typeface="+mj-lt"/>
              </a:rPr>
              <a:t/>
            </a:r>
            <a:br>
              <a:rPr lang="ja-JP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言いますか？</a:t>
            </a:r>
            <a:endParaRPr lang="ja-JP" altLang="en-US" sz="3600">
              <a:latin typeface="MS PGothic"/>
              <a:ea typeface="MS PGothic"/>
              <a:cs typeface="Calibri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 い</a:t>
            </a:r>
          </a:p>
        </p:txBody>
      </p:sp>
    </p:spTree>
    <p:extLst>
      <p:ext uri="{BB962C8B-B14F-4D97-AF65-F5344CB8AC3E}">
        <p14:creationId xmlns:p14="http://schemas.microsoft.com/office/powerpoint/2010/main" val="22832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天神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心斎橋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河原町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361" y="43168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0761" y="34299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err="1">
                <a:ea typeface="ＭＳ Ｐゴシック"/>
                <a:cs typeface="Calibri"/>
              </a:rPr>
              <a:t>さかえ</a:t>
            </a:r>
            <a:endParaRPr lang="en-US" altLang="ja-JP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0761" y="47591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しん    さい     ばし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0761" y="54237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   か     わら     まち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0761" y="40945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てん    じん</a:t>
            </a: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05725DEE-4B22-45EC-B0FE-DFDB0CA88254}"/>
              </a:ext>
            </a:extLst>
          </p:cNvPr>
          <p:cNvSpPr txBox="1">
            <a:spLocks/>
          </p:cNvSpPr>
          <p:nvPr/>
        </p:nvSpPr>
        <p:spPr>
          <a:xfrm>
            <a:off x="667820" y="929795"/>
            <a:ext cx="781545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大阪を代表する商店街で、デパートや高級</a:t>
            </a:r>
            <a:endParaRPr lang="ja-JP" altLang="en-US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おおさか         だいひょう               しょうてんがい                                                 こうきゅう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ブランド店などもあります。何と言いますか？</a:t>
            </a:r>
            <a:endParaRPr lang="ja-JP" sz="3200">
              <a:ea typeface="+mj-lt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てん                                                    なん         い</a:t>
            </a:r>
            <a:endParaRPr lang="ja-JP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634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482" y="2996537"/>
            <a:ext cx="5085669" cy="26528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何回に分けて払うか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どの通貨で払うか    </a:t>
            </a:r>
            <a:endParaRPr 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どのカード会社で払うか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どの月に払うか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5113" y="29503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3534" y="3461604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なん   かい                わ                           はら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3534" y="4765149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                                 </a:t>
            </a:r>
            <a:r>
              <a:rPr lang="ja-JP" altLang="en-US" sz="1200">
                <a:ea typeface="ＭＳ Ｐゴシック"/>
                <a:cs typeface="+mn-lt"/>
              </a:rPr>
              <a:t>      かい    しゃ              はら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3534" y="5416922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ea typeface="+mn-lt"/>
                <a:cs typeface="+mn-lt"/>
              </a:rPr>
              <a:t>                  </a:t>
            </a:r>
            <a:r>
              <a:rPr lang="en-US" sz="1200">
                <a:latin typeface="MS PGothic"/>
                <a:ea typeface="+mn-lt"/>
                <a:cs typeface="+mn-lt"/>
              </a:rPr>
              <a:t>   </a:t>
            </a:r>
            <a:r>
              <a:rPr lang="ja-JP" altLang="en-US" sz="1200">
                <a:latin typeface="MS PGothic"/>
                <a:ea typeface="MS PGothic"/>
                <a:cs typeface="+mn-lt"/>
              </a:rPr>
              <a:t>つき            はら</a:t>
            </a:r>
            <a:endParaRPr lang="en-US" sz="120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3534" y="4113377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つう      か               はら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4A7FE150-D37E-4624-AB5F-C9363F9F4F05}"/>
              </a:ext>
            </a:extLst>
          </p:cNvPr>
          <p:cNvSpPr txBox="1">
            <a:spLocks/>
          </p:cNvSpPr>
          <p:nvPr/>
        </p:nvSpPr>
        <p:spPr>
          <a:xfrm>
            <a:off x="732034" y="929795"/>
            <a:ext cx="767418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日本でクレジットカードで払うとき、多くの</a:t>
            </a:r>
            <a:endParaRPr lang="ja-JP" altLang="en-US" sz="320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にほん                                                                   はら                        おお</a:t>
            </a:r>
            <a:endParaRPr lang="ja-JP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レジで聞かれることは、どんなことですか？</a:t>
            </a:r>
            <a:endParaRPr lang="ja-JP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き</a:t>
            </a:r>
            <a:endParaRPr lang="ja-JP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57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183" y="2996537"/>
            <a:ext cx="4687546" cy="26528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税金を払う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パスポートを更新する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年賀状を印刷する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宝くじを買う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0129" y="36713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1393" y="3461604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ぜい    きん               はら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1393" y="4765149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ねん     が    じょう             いん    さつ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1393" y="5416922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+mn-lt"/>
              </a:rPr>
              <a:t>たから                     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1393" y="4113377"/>
            <a:ext cx="38605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                  こう   しん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7304617-45DB-41E1-AB78-E380513C2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090" y="1061256"/>
            <a:ext cx="7529638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次のうち、コンビニでは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できない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のは、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>
                <a:latin typeface="MS PGothic"/>
                <a:ea typeface="MS PGothic"/>
                <a:cs typeface="Calibri"/>
              </a:rPr>
            </a:br>
            <a:r>
              <a:rPr lang="ja-JP" sz="3600">
                <a:latin typeface="MS PGothic"/>
                <a:ea typeface="MS PGothic"/>
                <a:cs typeface="Calibri"/>
              </a:rPr>
              <a:t>どれですか？</a:t>
            </a:r>
            <a:r>
              <a:rPr lang="ja-JP" sz="1600" b="1">
                <a:latin typeface="MS PGothic"/>
                <a:ea typeface="MS PGothic"/>
                <a:cs typeface="Calibri"/>
              </a:rPr>
              <a:t> 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31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ケチバッグ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レジバッグ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スーパーバッグ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エコバッグ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687" y="49678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079" y="1061256"/>
            <a:ext cx="7902076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スーパーなどで買い物するときに自分で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か          もの                                   じぶん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>
                <a:latin typeface="MS PGothic"/>
                <a:ea typeface="MS PGothic"/>
                <a:cs typeface="Calibri"/>
              </a:rPr>
            </a:br>
            <a:r>
              <a:rPr lang="ja-JP" sz="3600">
                <a:latin typeface="MS PGothic"/>
                <a:ea typeface="MS PGothic"/>
                <a:cs typeface="Calibri"/>
              </a:rPr>
              <a:t>持っていくバッグは、何と言いますか？ </a:t>
            </a:r>
            <a:br>
              <a:rPr lang="ja-JP" sz="3600">
                <a:latin typeface="MS PGothic"/>
                <a:ea typeface="MS PGothic"/>
                <a:cs typeface="Calibri"/>
              </a:rPr>
            </a:br>
            <a:r>
              <a:rPr lang="ja-JP" altLang="en-US" sz="1400">
                <a:latin typeface="MS PGothic"/>
                <a:ea typeface="MS PGothic"/>
                <a:cs typeface="Calibri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も                                        </a:t>
            </a:r>
            <a:r>
              <a:rPr lang="ja-JP" sz="1600">
                <a:latin typeface="MS PGothic"/>
                <a:ea typeface="MS PGothic"/>
                <a:cs typeface="Calibri"/>
              </a:rPr>
              <a:t>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  </a:t>
            </a:r>
            <a:r>
              <a:rPr lang="ja-JP" sz="1600">
                <a:latin typeface="MS PGothic"/>
                <a:ea typeface="MS PGothic"/>
                <a:cs typeface="Calibri"/>
              </a:rPr>
              <a:t>な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ん        い</a:t>
            </a:r>
            <a:r>
              <a:rPr lang="ja-JP" sz="1600" b="1">
                <a:latin typeface="MS PGothic"/>
                <a:ea typeface="MS PGothic"/>
                <a:cs typeface="Calibri"/>
              </a:rPr>
              <a:t>   </a:t>
            </a:r>
            <a:r>
              <a:rPr lang="ja-JP" sz="1600">
                <a:latin typeface="MS PGothic"/>
                <a:ea typeface="MS PGothic"/>
                <a:cs typeface="Calibri"/>
              </a:rPr>
              <a:t>       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6213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1444" y="891267"/>
            <a:ext cx="776409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「八百屋」では、何を売っていますか？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 </a:t>
            </a:r>
            <a:r>
              <a:rPr lang="ja-JP" sz="1600">
                <a:latin typeface="MS PGothic"/>
                <a:ea typeface="MS PGothic"/>
                <a:cs typeface="+mj-lt"/>
              </a:rPr>
              <a:t>やおや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 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                       なに         う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花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お酒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野菜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115" y="49726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2131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はな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131" y="47719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さけ</a:t>
            </a:r>
            <a:endParaRPr lang="en-US" sz="120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237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     さい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41202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にく</a:t>
            </a: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78278" y="891267"/>
            <a:ext cx="6790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この人は</a:t>
            </a:r>
            <a:r>
              <a:rPr lang="ja-JP" sz="3600">
                <a:latin typeface="MS PGothic"/>
                <a:ea typeface="MS PGothic"/>
                <a:cs typeface="+mj-lt"/>
              </a:rPr>
              <a:t>、何を売っていますか？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ひと              なに         う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07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魚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野菜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お酒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992740" y="36603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603289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603289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      さい</a:t>
            </a:r>
            <a:endParaRPr lang="en-US" sz="120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603289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さけ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603289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さかな</a:t>
            </a:r>
          </a:p>
        </p:txBody>
      </p:sp>
      <p:pic>
        <p:nvPicPr>
          <p:cNvPr id="5" name="Picture 7" descr="A person standing in a room&#10;&#10;非常に高い精度で生成された説明">
            <a:extLst>
              <a:ext uri="{FF2B5EF4-FFF2-40B4-BE49-F238E27FC236}">
                <a16:creationId xmlns:a16="http://schemas.microsoft.com/office/drawing/2014/main" id="{005120B7-4444-42BE-BAB2-0E30CDCCA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01" y="2813579"/>
            <a:ext cx="2094441" cy="278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3172" y="2996537"/>
            <a:ext cx="4621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すだれ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のれん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かけじく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た</a:t>
            </a:r>
            <a:r>
              <a:rPr lang="ja-JP">
                <a:latin typeface="MS PGothic"/>
                <a:ea typeface="MS PGothic"/>
                <a:cs typeface="+mn-lt"/>
              </a:rPr>
              <a:t>れまく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MS PGothic"/>
                <a:ea typeface="MS PGothic"/>
                <a:cs typeface="+mj-lt"/>
              </a:rPr>
              <a:t>店の玄関にたらして、お店が開いている</a:t>
            </a:r>
            <a:endParaRPr lang="ja-JP" altLang="en-US" sz="3600">
              <a:latin typeface="MS PGothic"/>
              <a:ea typeface="MS PGothic"/>
              <a:cs typeface="Calibri"/>
            </a:endParaRPr>
          </a:p>
          <a:p>
            <a:r>
              <a:rPr lang="ja-JP" altLang="en-US" sz="1600" b="1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みせ        げんか</a:t>
            </a:r>
            <a:r>
              <a:rPr lang="ja-JP" altLang="en-US" sz="1600" err="1">
                <a:latin typeface="MS PGothic"/>
                <a:ea typeface="MS PGothic"/>
                <a:cs typeface="Calibri"/>
              </a:rPr>
              <a:t>ん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                               みせ         </a:t>
            </a:r>
            <a:r>
              <a:rPr lang="ja-JP" altLang="en-US" sz="1600" err="1">
                <a:latin typeface="MS PGothic"/>
                <a:ea typeface="MS PGothic"/>
                <a:cs typeface="Calibri"/>
              </a:rPr>
              <a:t>あ </a:t>
            </a:r>
            <a:r>
              <a:rPr lang="ja-JP" sz="1600">
                <a:latin typeface="MS PGothic"/>
                <a:ea typeface="MS PGothic"/>
                <a:cs typeface="+mj-lt"/>
              </a:rPr>
              <a:t/>
            </a:r>
            <a:br>
              <a:rPr lang="ja-JP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ことを示す布のことを何と言いますか？</a:t>
            </a:r>
            <a:endParaRPr lang="ja-JP" altLang="en-US" sz="3600">
              <a:latin typeface="MS PGothic"/>
              <a:ea typeface="MS PGothic"/>
              <a:cs typeface="Calibri"/>
            </a:endParaRPr>
          </a:p>
          <a:p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    しめ        ぬの                           なん        い</a:t>
            </a:r>
            <a:endParaRPr lang="ja-JP" altLang="en-US" sz="360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3209949" y="36144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8" name="Picture 8" descr="A glass door&#10;&#10;非常に高い精度で生成された説明">
            <a:extLst>
              <a:ext uri="{FF2B5EF4-FFF2-40B4-BE49-F238E27FC236}">
                <a16:creationId xmlns:a16="http://schemas.microsoft.com/office/drawing/2014/main" id="{A3F10411-6726-4AA0-8F65-E6266E347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48" y="3187876"/>
            <a:ext cx="2648302" cy="1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5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82C84649-E85E-41C2-A51D-D54E3F0ED745}"/>
              </a:ext>
            </a:extLst>
          </p:cNvPr>
          <p:cNvSpPr txBox="1">
            <a:spLocks/>
          </p:cNvSpPr>
          <p:nvPr/>
        </p:nvSpPr>
        <p:spPr>
          <a:xfrm>
            <a:off x="886451" y="295447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699660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日本のお店では、牛乳はふつう、ど</a:t>
            </a:r>
            <a:r>
              <a:rPr lang="ja-JP" sz="3600">
                <a:latin typeface="MS PGothic"/>
                <a:ea typeface="MS PGothic"/>
                <a:cs typeface="+mj-lt"/>
              </a:rPr>
              <a:t>の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   にほん                 みせ </a:t>
            </a:r>
            <a:r>
              <a:rPr lang="ja-JP" sz="1600">
                <a:latin typeface="MS PGothic"/>
                <a:ea typeface="MS PGothic"/>
                <a:cs typeface="Calibri"/>
              </a:rPr>
              <a:t>                 ぎゅうにゅう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>
                <a:latin typeface="MS PGothic"/>
                <a:ea typeface="MS PGothic"/>
                <a:cs typeface="Calibri"/>
              </a:rPr>
            </a:br>
            <a:r>
              <a:rPr lang="ja-JP" sz="3600">
                <a:latin typeface="MS PGothic"/>
                <a:ea typeface="MS PGothic"/>
              </a:rPr>
              <a:t>ような入れ物で売られていますか？</a:t>
            </a:r>
            <a:br>
              <a:rPr lang="ja-JP" sz="3600">
                <a:latin typeface="MS PGothic"/>
                <a:ea typeface="MS PGothic"/>
              </a:rPr>
            </a:br>
            <a:r>
              <a:rPr lang="ja-JP" altLang="en-US" sz="1600">
                <a:latin typeface="MS PGothic"/>
                <a:ea typeface="MS PGothic"/>
              </a:rPr>
              <a:t>                      い         もの          う</a:t>
            </a:r>
            <a:endParaRPr lang="en-US" altLang="ja-JP" sz="1600">
              <a:latin typeface="MS PGothic"/>
              <a:ea typeface="MS PGothic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46997" y="29652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Picture 5" descr="A picture containing food, sitting, bottle, table&#10;&#10;非常に高い精度で生成された説明">
            <a:extLst>
              <a:ext uri="{FF2B5EF4-FFF2-40B4-BE49-F238E27FC236}">
                <a16:creationId xmlns:a16="http://schemas.microsoft.com/office/drawing/2014/main" id="{EFED17B2-A8CD-4784-8FCD-BA6287F8B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511" y="3590176"/>
            <a:ext cx="7004755" cy="189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8961" y="891267"/>
            <a:ext cx="857318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MS PGothic"/>
                <a:ea typeface="+mj-lt"/>
                <a:cs typeface="+mj-lt"/>
              </a:rPr>
              <a:t>100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円ショップを短く言うと、どうなりますか？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ひゃく   えん</a:t>
            </a:r>
            <a:r>
              <a:rPr lang="ja-JP" sz="160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 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みじか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100店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100均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100売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100価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530" y="36653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5117" y="34461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ひゃく      てん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5117" y="47497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ひゃく      うり</a:t>
            </a:r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5117" y="54014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ひゃく       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5117" y="40979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ひゃ</a:t>
            </a:r>
            <a:r>
              <a:rPr lang="ja-JP" altLang="en-US" sz="1200">
                <a:ea typeface="ＭＳ Ｐゴシック"/>
                <a:cs typeface="Calibri"/>
              </a:rPr>
              <a:t>っ</a:t>
            </a:r>
            <a:r>
              <a:rPr lang="ja-JP" sz="1200">
                <a:ea typeface="ＭＳ Ｐゴシック"/>
                <a:cs typeface="Calibri"/>
              </a:rPr>
              <a:t>     </a:t>
            </a:r>
            <a:r>
              <a:rPr lang="ja-JP" sz="1200" err="1">
                <a:ea typeface="ＭＳ Ｐゴシック"/>
                <a:cs typeface="Calibri"/>
              </a:rPr>
              <a:t>きん</a:t>
            </a:r>
            <a:endParaRPr lang="en-US" alt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11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en-US">
                <a:latin typeface="MS PGothic"/>
                <a:ea typeface="MS PGothic"/>
                <a:cs typeface="+mn-lt"/>
              </a:rPr>
              <a:t>7</a:t>
            </a:r>
            <a:r>
              <a:rPr lang="ja-JP">
                <a:latin typeface="MS PGothic"/>
                <a:ea typeface="MS PGothic"/>
                <a:cs typeface="+mn-lt"/>
              </a:rPr>
              <a:t>時～</a:t>
            </a:r>
            <a:r>
              <a:rPr lang="en-US" altLang="ja-JP">
                <a:latin typeface="MS PGothic"/>
                <a:ea typeface="MS PGothic"/>
                <a:cs typeface="+mn-lt"/>
              </a:rPr>
              <a:t>23</a:t>
            </a:r>
            <a:r>
              <a:rPr lang="ja-JP">
                <a:latin typeface="MS PGothic"/>
                <a:ea typeface="MS PGothic"/>
                <a:cs typeface="+mn-lt"/>
              </a:rPr>
              <a:t>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9時～</a:t>
            </a:r>
            <a:r>
              <a:rPr lang="en-US" altLang="ja-JP">
                <a:latin typeface="MS PGothic"/>
                <a:ea typeface="MS PGothic"/>
                <a:cs typeface="+mn-lt"/>
              </a:rPr>
              <a:t>17</a:t>
            </a:r>
            <a:r>
              <a:rPr lang="ja-JP" altLang="en-US">
                <a:latin typeface="MS PGothic"/>
                <a:ea typeface="MS PGothic"/>
                <a:cs typeface="+mn-lt"/>
              </a:rPr>
              <a:t>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10時～</a:t>
            </a:r>
            <a:r>
              <a:rPr lang="en-US" altLang="ja-JP">
                <a:latin typeface="MS PGothic"/>
                <a:ea typeface="+mn-lt"/>
                <a:cs typeface="+mn-lt"/>
              </a:rPr>
              <a:t>22</a:t>
            </a:r>
            <a:r>
              <a:rPr lang="ja-JP" altLang="en-US">
                <a:latin typeface="MS PGothic"/>
                <a:ea typeface="MS PGothic"/>
                <a:cs typeface="+mn-lt"/>
              </a:rPr>
              <a:t>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en-US" altLang="ja-JP">
                <a:latin typeface="MS PGothic"/>
                <a:ea typeface="+mn-lt"/>
                <a:cs typeface="+mn-lt"/>
              </a:rPr>
              <a:t>2</a:t>
            </a:r>
            <a:r>
              <a:rPr lang="ja-JP">
                <a:latin typeface="MS PGothic"/>
                <a:ea typeface="MS PGothic"/>
                <a:cs typeface="+mn-lt"/>
              </a:rPr>
              <a:t>4時間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600" y="49678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26994" y="3500131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しち   じ             に </a:t>
            </a:r>
            <a:r>
              <a:rPr lang="ja-JP" altLang="en-US" sz="1200" err="1">
                <a:ea typeface="ＭＳ Ｐゴシック"/>
                <a:cs typeface="Calibri"/>
              </a:rPr>
              <a:t>じゅう</a:t>
            </a:r>
            <a:r>
              <a:rPr lang="ja-JP" altLang="en-US" sz="1200">
                <a:ea typeface="ＭＳ Ｐゴシック"/>
                <a:cs typeface="Calibri"/>
              </a:rPr>
              <a:t>さんじ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99769" y="4144116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 く      じ               じゅうしち  じ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99769" y="47752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 じゅう    じ                にじゅうにじ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44117" y="5419242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にじゅうよ  じかん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コンビニ</a:t>
            </a:r>
            <a:r>
              <a:rPr lang="ja-JP" sz="3600">
                <a:latin typeface="MS PGothic"/>
                <a:ea typeface="MS PGothic"/>
                <a:cs typeface="+mj-lt"/>
              </a:rPr>
              <a:t>は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、何時から何時ま</a:t>
            </a:r>
            <a:r>
              <a:rPr lang="ja-JP" sz="3600">
                <a:latin typeface="MS PGothic"/>
                <a:ea typeface="MS PGothic"/>
                <a:cs typeface="+mj-lt"/>
              </a:rPr>
              <a:t>で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なんじ                    なんじ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Calibri"/>
              </a:rPr>
              <a:t>開いて</a:t>
            </a:r>
            <a:r>
              <a:rPr lang="ja-JP" sz="3600">
                <a:latin typeface="MS PGothic"/>
                <a:ea typeface="MS PGothic"/>
                <a:cs typeface="Calibri"/>
              </a:rPr>
              <a:t>いる店</a:t>
            </a:r>
            <a:r>
              <a:rPr lang="ja-JP" altLang="en-US" sz="3600">
                <a:latin typeface="MS PGothic"/>
                <a:ea typeface="MS PGothic"/>
                <a:cs typeface="Calibri"/>
              </a:rPr>
              <a:t>がいちばん多いで</a:t>
            </a:r>
            <a:r>
              <a:rPr lang="ja-JP" sz="3600">
                <a:latin typeface="MS PGothic"/>
                <a:ea typeface="MS PGothic"/>
                <a:cs typeface="Calibri"/>
              </a:rPr>
              <a:t>すか？</a:t>
            </a:r>
            <a:br>
              <a:rPr lang="ja-JP" sz="3600">
                <a:latin typeface="MS PGothic"/>
                <a:ea typeface="MS PGothic"/>
                <a:cs typeface="Calibri"/>
              </a:rPr>
            </a:br>
            <a:r>
              <a:rPr lang="ja-JP" sz="1600">
                <a:latin typeface="MS PGothic"/>
                <a:ea typeface="MS PGothic"/>
                <a:cs typeface="Calibri"/>
              </a:rPr>
              <a:t>  あ                            </a:t>
            </a:r>
            <a:r>
              <a:rPr lang="en-US" altLang="ja-JP" sz="1600">
                <a:latin typeface="MS PGothic"/>
                <a:ea typeface="MS PGothic"/>
                <a:cs typeface="Calibri"/>
              </a:rPr>
              <a:t>  </a:t>
            </a:r>
            <a:r>
              <a:rPr lang="ja-JP" sz="1600">
                <a:latin typeface="MS PGothic"/>
                <a:ea typeface="MS PGothic"/>
                <a:cs typeface="Calibri"/>
              </a:rPr>
              <a:t>みせ     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              </a:t>
            </a:r>
            <a:r>
              <a:rPr lang="ja-JP" sz="1600">
                <a:latin typeface="MS PGothic"/>
                <a:ea typeface="MS PGothic"/>
                <a:cs typeface="Calibri"/>
              </a:rPr>
              <a:t>おお</a:t>
            </a:r>
          </a:p>
        </p:txBody>
      </p:sp>
    </p:spTree>
    <p:extLst>
      <p:ext uri="{BB962C8B-B14F-4D97-AF65-F5344CB8AC3E}">
        <p14:creationId xmlns:p14="http://schemas.microsoft.com/office/powerpoint/2010/main" val="31071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5305</Words>
  <Application>Microsoft Office PowerPoint</Application>
  <PresentationFormat>画面に合わせる (4:3)</PresentationFormat>
  <Paragraphs>255</Paragraphs>
  <Slides>33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33</vt:i4>
      </vt:variant>
    </vt:vector>
  </HeadingPairs>
  <TitlesOfParts>
    <vt:vector size="45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PowerPoint プレゼンテーション</vt:lpstr>
      <vt:lpstr>PowerPoint プレゼンテーション</vt:lpstr>
      <vt:lpstr>「八百屋」では、何を売っていますか？            やおや                               なに         う</vt:lpstr>
      <vt:lpstr>この人は、何を売っていますか？                 ひと              なに         う</vt:lpstr>
      <vt:lpstr>PowerPoint プレゼンテーション</vt:lpstr>
      <vt:lpstr>日本のお店では、牛乳はふつう、どの     にほん                 みせ                  ぎゅうにゅう ような入れ物で売られていますか？                       い         もの          う</vt:lpstr>
      <vt:lpstr>100円ショップを短く言うと、どうなりますか？   ひゃく   えん                            みじか     い</vt:lpstr>
      <vt:lpstr>日本のコンビニは、何時から何時まで    にほん                                                  なんじ                    なんじ 開いている店がいちばん多いですか？   あ                              みせ                                    おお</vt:lpstr>
      <vt:lpstr>日本のコンビニで、ふつう買えない    にほん                                                                    か ものはどれですか？</vt:lpstr>
      <vt:lpstr>PowerPoint プレゼンテーション</vt:lpstr>
      <vt:lpstr>日本でいちばんはじめにできたコンビニ    にほん            はどれですか？</vt:lpstr>
      <vt:lpstr>Edy、SUICA、WAONなどのように、ICカードを   エディ           スイカ                   ワオン 機械にタッチしてお金を払うシステムを何と    きかい                                                 かね       はら                                         なん 言いますか？   い                       </vt:lpstr>
      <vt:lpstr>日本でいちばんはじめにできたデパートは  　にほん どれですか？</vt:lpstr>
      <vt:lpstr>デパートの地下は、ふつう何売り場ですか？ 　                                    ちか                                     なに   う          ば</vt:lpstr>
      <vt:lpstr>デパートの屋上に、夏だけできるものは 　                                 おくじょう              なつ                                     何ですか？  なん</vt:lpstr>
      <vt:lpstr>次のうち、ショッピングモールの名前では  つぎ                                                                                           なまえ            ないものはどれですか？</vt:lpstr>
      <vt:lpstr>料理の道具や食器を売る店が集まって 　りょうり              どうぐ             しょっき          う          みせ        あつ            いる、浅草の近くの商店街は何ですか？                      あさくさ           ちか             しょうてんがい         なん</vt:lpstr>
      <vt:lpstr>次のうち、本屋ではないのはどれですか？  つぎ                          ほんや   </vt:lpstr>
      <vt:lpstr>本屋や古本屋が集まっている東京の街は    ほんや           ふるほんや            あつ                                   とうきょう          まち どこですか？</vt:lpstr>
      <vt:lpstr>電気屋が集まっている大阪の街は     でんきや              あつ                                  おおさか          まち どこですか？</vt:lpstr>
      <vt:lpstr>沖縄の那覇の中心にある、おみやげ物の店が   おきなわ             なは             ちゅうしん                                                         もの        みせ たくさん集まっている通りの名前は何ですか？                           あつ                                  とお                 なまえ            なん</vt:lpstr>
      <vt:lpstr>長時間深夜営業や24時間営業で有名な、日本    ちょうじかん　　  しんや   えいぎょう        にじゅうよじかん  えいぎょう        ゆうめい                にほん のディスカウントストアの名前は何ですか？                                                                                   なまえ          なん</vt:lpstr>
      <vt:lpstr>いろいろな道具や品物を売っている、                                       どうぐ             しなもの          う 渋谷や新宿などにある店の名前は何ですか？    しぶや            しんじゅく                                   みせ           なまえ            なん</vt:lpstr>
      <vt:lpstr>池袋や新宿などにある、大きな電気屋の  いけぶくろ       しんじゅく                                         おお                 でんき    や 名前は何ですか？      なまえ           なん</vt:lpstr>
      <vt:lpstr>安いカジュアル服を売るチェーン店の  やす                                         ふく          う                                  てん 名前は何ですか？      なまえ           なん</vt:lpstr>
      <vt:lpstr>次のうち、ドラッグストアのチェーン店  つぎ                                                                                                   てん の名前はどれですか？            なまえ          </vt:lpstr>
      <vt:lpstr>髪を切る店を、何と呼びますか？  かみ        き           みせ           なん        よ</vt:lpstr>
      <vt:lpstr>東京スカイツリーの下にあるショッピング   とうきょう                                               した センターは、何という名前ですか？                                        なん                     なまえ</vt:lpstr>
      <vt:lpstr>PowerPoint プレゼンテーション</vt:lpstr>
      <vt:lpstr>PowerPoint プレゼンテーション</vt:lpstr>
      <vt:lpstr>次のうち、コンビニではできないのは、  つぎ どれですか？        </vt:lpstr>
      <vt:lpstr>スーパーなどで買い物するときに自分で                                                   か          もの                                   じぶん 持っていくバッグは、何と言いますか？     も                                                           なん        い         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2020-07-27T09:44:44Z</dcterms:created>
  <dcterms:modified xsi:type="dcterms:W3CDTF">2020-07-27T09:44:49Z</dcterms:modified>
</cp:coreProperties>
</file>