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39"/>
  </p:notesMasterIdLst>
  <p:sldIdLst>
    <p:sldId id="308" r:id="rId6"/>
    <p:sldId id="274" r:id="rId7"/>
    <p:sldId id="277" r:id="rId8"/>
    <p:sldId id="278" r:id="rId9"/>
    <p:sldId id="279" r:id="rId10"/>
    <p:sldId id="280" r:id="rId11"/>
    <p:sldId id="275" r:id="rId12"/>
    <p:sldId id="281" r:id="rId13"/>
    <p:sldId id="283" r:id="rId14"/>
    <p:sldId id="284" r:id="rId15"/>
    <p:sldId id="285" r:id="rId16"/>
    <p:sldId id="286" r:id="rId17"/>
    <p:sldId id="287" r:id="rId18"/>
    <p:sldId id="282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2" r:id="rId33"/>
    <p:sldId id="304" r:id="rId34"/>
    <p:sldId id="305" r:id="rId35"/>
    <p:sldId id="306" r:id="rId36"/>
    <p:sldId id="307" r:id="rId37"/>
    <p:sldId id="301" r:id="rId3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C6DC"/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1CC296F3-E701-D5BD-E23E-6593F110BBD6}" v="3783" dt="2020-05-20T07:23:49.692"/>
    <p1510:client id="{1F2EBA59-73B0-8D79-3B9E-AB46F3C26A09}" v="1" dt="2020-05-21T05:16:10.048"/>
    <p1510:client id="{2A792B84-C7AE-02D5-4742-6FC1AC7FF964}" v="61" dt="2020-04-30T07:36:27.487"/>
    <p1510:client id="{2D58608B-BE54-BBB8-5938-7F5D445C63A1}" v="2" dt="2020-07-17T01:24:17.232"/>
    <p1510:client id="{32560E3F-6E7F-989F-0582-AAD10195E349}" v="10" dt="2020-04-24T05:06:32.766"/>
    <p1510:client id="{4665228B-B2EE-E481-56A9-FD574EA7AA1B}" v="4" dt="2020-04-24T05:07:29.328"/>
    <p1510:client id="{4F18A81A-72B8-EFA7-2440-4024953B46D7}" v="76" dt="2020-05-01T05:10:22.658"/>
    <p1510:client id="{4FD592E3-0267-56AF-FBD8-146E6CBFA515}" v="154" dt="2020-04-30T08:03:13.700"/>
    <p1510:client id="{536AFBF9-00B3-BBE8-A75B-90917AF9938B}" v="32" dt="2020-07-17T07:00:42.192"/>
    <p1510:client id="{5BE063DA-526D-D069-B46C-50D0792C3F1F}" v="43" dt="2020-05-19T09:44:06.736"/>
    <p1510:client id="{5E731A9C-711D-BE90-3B4C-D4EB9B5C5B87}" v="295" dt="2020-05-21T05:58:16.267"/>
    <p1510:client id="{60B580F9-2B26-5179-C2BB-1D78BE199225}" v="4" dt="2020-04-24T06:30:42.413"/>
    <p1510:client id="{6399253C-EFF9-A585-B14E-503AB61C647A}" v="154" dt="2020-06-17T02:36:37.956"/>
    <p1510:client id="{63CDE8F0-3475-ADFD-4B02-7C467889A2E1}" v="2" dt="2020-06-22T08:46:47.708"/>
    <p1510:client id="{6ECE0081-082F-DE2F-3239-FE187C06C761}" v="28" dt="2020-04-24T05:04:27.421"/>
    <p1510:client id="{77770521-1096-65D8-8608-C791C93E3435}" v="166" dt="2020-04-24T05:00:35.723"/>
    <p1510:client id="{7A91C033-D525-CB67-7380-1975DD195FDC}" v="32" dt="2020-06-10T02:04:11.647"/>
    <p1510:client id="{82DC31F2-F20F-A786-3A9F-3E65A1277BB6}" v="82" dt="2020-07-26T15:15:15.808"/>
    <p1510:client id="{95A33D21-1A2B-200B-2584-5097D5E1F882}" v="387" dt="2020-05-19T12:09:44.180"/>
    <p1510:client id="{B1196691-39D1-6F46-DFEE-9472044F2462}" v="387" dt="2020-07-01T05:57:24.957"/>
    <p1510:client id="{BCE0132B-ADFA-1311-42B8-CECB19F91CC1}" v="180" dt="2020-04-30T08:30:26.746"/>
    <p1510:client id="{C45C5D4A-FA86-A1EB-8F81-36A6FE69EC0C}" v="8" dt="2020-06-22T08:53:06.207"/>
    <p1510:client id="{EA5C9489-3A4B-A6E3-B96B-1EB2C3F4F03C}" v="2" dt="2020-07-27T17:36:29.4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98" autoAdjust="0"/>
  </p:normalViewPr>
  <p:slideViewPr>
    <p:cSldViewPr snapToGrid="0">
      <p:cViewPr varScale="1">
        <p:scale>
          <a:sx n="49" d="100"/>
          <a:sy n="49" d="100"/>
        </p:scale>
        <p:origin x="128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佐藤 琴乃" userId="S::kotono_sato@jpfgojp.onmicrosoft.com::2230d9ee-5755-4738-bed6-b68085c1b120" providerId="AD" clId="Web-{2D58608B-BE54-BBB8-5938-7F5D445C63A1}"/>
    <pc:docChg chg="addSld delSld">
      <pc:chgData name="佐藤 琴乃" userId="S::kotono_sato@jpfgojp.onmicrosoft.com::2230d9ee-5755-4738-bed6-b68085c1b120" providerId="AD" clId="Web-{2D58608B-BE54-BBB8-5938-7F5D445C63A1}" dt="2020-07-17T01:24:17.232" v="1"/>
      <pc:docMkLst>
        <pc:docMk/>
      </pc:docMkLst>
      <pc:sldChg chg="del">
        <pc:chgData name="佐藤 琴乃" userId="S::kotono_sato@jpfgojp.onmicrosoft.com::2230d9ee-5755-4738-bed6-b68085c1b120" providerId="AD" clId="Web-{2D58608B-BE54-BBB8-5938-7F5D445C63A1}" dt="2020-07-17T01:24:17.232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2D58608B-BE54-BBB8-5938-7F5D445C63A1}" dt="2020-07-17T01:24:15.263" v="0"/>
        <pc:sldMkLst>
          <pc:docMk/>
          <pc:sldMk cId="3837604849" sldId="308"/>
        </pc:sldMkLst>
      </pc:sldChg>
    </pc:docChg>
  </pc:docChgLst>
  <pc:docChgLst>
    <pc:chgData name="内田 陽子" userId="S::yoko_uchida@jpfgojp.onmicrosoft.com::3ba88787-b8da-4fc8-a417-83f627a88c5e" providerId="AD" clId="Web-{C45C5D4A-FA86-A1EB-8F81-36A6FE69EC0C}"/>
    <pc:docChg chg="modSld">
      <pc:chgData name="内田 陽子" userId="S::yoko_uchida@jpfgojp.onmicrosoft.com::3ba88787-b8da-4fc8-a417-83f627a88c5e" providerId="AD" clId="Web-{C45C5D4A-FA86-A1EB-8F81-36A6FE69EC0C}" dt="2020-06-22T08:53:06.207" v="7" actId="1076"/>
      <pc:docMkLst>
        <pc:docMk/>
      </pc:docMkLst>
      <pc:sldChg chg="modSp">
        <pc:chgData name="内田 陽子" userId="S::yoko_uchida@jpfgojp.onmicrosoft.com::3ba88787-b8da-4fc8-a417-83f627a88c5e" providerId="AD" clId="Web-{C45C5D4A-FA86-A1EB-8F81-36A6FE69EC0C}" dt="2020-06-22T08:53:06.207" v="7" actId="1076"/>
        <pc:sldMkLst>
          <pc:docMk/>
          <pc:sldMk cId="2451489004" sldId="287"/>
        </pc:sldMkLst>
        <pc:spChg chg="mod">
          <ac:chgData name="内田 陽子" userId="S::yoko_uchida@jpfgojp.onmicrosoft.com::3ba88787-b8da-4fc8-a417-83f627a88c5e" providerId="AD" clId="Web-{C45C5D4A-FA86-A1EB-8F81-36A6FE69EC0C}" dt="2020-06-22T08:53:06.175" v="4" actId="1076"/>
          <ac:spMkLst>
            <pc:docMk/>
            <pc:sldMk cId="2451489004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45C5D4A-FA86-A1EB-8F81-36A6FE69EC0C}" dt="2020-06-22T08:52:46.393" v="3" actId="20577"/>
          <ac:spMkLst>
            <pc:docMk/>
            <pc:sldMk cId="2451489004" sldId="2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45C5D4A-FA86-A1EB-8F81-36A6FE69EC0C}" dt="2020-06-22T08:53:06.191" v="5" actId="1076"/>
          <ac:spMkLst>
            <pc:docMk/>
            <pc:sldMk cId="2451489004" sldId="28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C45C5D4A-FA86-A1EB-8F81-36A6FE69EC0C}" dt="2020-06-22T08:53:06.191" v="6" actId="1076"/>
          <ac:spMkLst>
            <pc:docMk/>
            <pc:sldMk cId="2451489004" sldId="28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C45C5D4A-FA86-A1EB-8F81-36A6FE69EC0C}" dt="2020-06-22T08:53:06.207" v="7" actId="1076"/>
          <ac:spMkLst>
            <pc:docMk/>
            <pc:sldMk cId="2451489004" sldId="287"/>
            <ac:spMk id="14" creationId="{67249583-BEE1-4BC7-83D0-60EA3EC8EDD7}"/>
          </ac:spMkLst>
        </pc:spChg>
      </pc:sldChg>
    </pc:docChg>
  </pc:docChgLst>
  <pc:docChgLst>
    <pc:chgData name="内田 陽子" userId="S::yoko_uchida@jpfgojp.onmicrosoft.com::3ba88787-b8da-4fc8-a417-83f627a88c5e" providerId="AD" clId="Web-{63CDE8F0-3475-ADFD-4B02-7C467889A2E1}"/>
    <pc:docChg chg="addSld delSld">
      <pc:chgData name="内田 陽子" userId="S::yoko_uchida@jpfgojp.onmicrosoft.com::3ba88787-b8da-4fc8-a417-83f627a88c5e" providerId="AD" clId="Web-{63CDE8F0-3475-ADFD-4B02-7C467889A2E1}" dt="2020-06-22T08:46:47.708" v="1"/>
      <pc:docMkLst>
        <pc:docMk/>
      </pc:docMkLst>
      <pc:sldChg chg="add del replId">
        <pc:chgData name="内田 陽子" userId="S::yoko_uchida@jpfgojp.onmicrosoft.com::3ba88787-b8da-4fc8-a417-83f627a88c5e" providerId="AD" clId="Web-{63CDE8F0-3475-ADFD-4B02-7C467889A2E1}" dt="2020-06-22T08:46:47.708" v="1"/>
        <pc:sldMkLst>
          <pc:docMk/>
          <pc:sldMk cId="3592111900" sldId="308"/>
        </pc:sldMkLst>
      </pc:sldChg>
    </pc:docChg>
  </pc:docChgLst>
  <pc:docChgLst>
    <pc:chgData name="内田 陽子" userId="S::yoko_uchida@jpfgojp.onmicrosoft.com::3ba88787-b8da-4fc8-a417-83f627a88c5e" providerId="AD" clId="Web-{5BE063DA-526D-D069-B46C-50D0792C3F1F}"/>
    <pc:docChg chg="delSld modSld">
      <pc:chgData name="内田 陽子" userId="S::yoko_uchida@jpfgojp.onmicrosoft.com::3ba88787-b8da-4fc8-a417-83f627a88c5e" providerId="AD" clId="Web-{5BE063DA-526D-D069-B46C-50D0792C3F1F}" dt="2020-05-19T09:44:06.736" v="41"/>
      <pc:docMkLst>
        <pc:docMk/>
      </pc:docMkLst>
      <pc:sldChg chg="addSp delSp modSp">
        <pc:chgData name="内田 陽子" userId="S::yoko_uchida@jpfgojp.onmicrosoft.com::3ba88787-b8da-4fc8-a417-83f627a88c5e" providerId="AD" clId="Web-{5BE063DA-526D-D069-B46C-50D0792C3F1F}" dt="2020-05-19T09:40:35.283" v="40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5BE063DA-526D-D069-B46C-50D0792C3F1F}" dt="2020-05-19T09:38:33.580" v="22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5BE063DA-526D-D069-B46C-50D0792C3F1F}" dt="2020-05-19T09:38:18.252" v="8" actId="20577"/>
          <ac:spMkLst>
            <pc:docMk/>
            <pc:sldMk cId="2010396247" sldId="258"/>
            <ac:spMk id="3" creationId="{E0222A54-0EEB-4AA0-83C1-3E319CDEEA14}"/>
          </ac:spMkLst>
        </pc:spChg>
        <pc:picChg chg="add mod ord modCrop">
          <ac:chgData name="内田 陽子" userId="S::yoko_uchida@jpfgojp.onmicrosoft.com::3ba88787-b8da-4fc8-a417-83f627a88c5e" providerId="AD" clId="Web-{5BE063DA-526D-D069-B46C-50D0792C3F1F}" dt="2020-05-19T09:40:35.283" v="40" actId="1076"/>
          <ac:picMkLst>
            <pc:docMk/>
            <pc:sldMk cId="2010396247" sldId="258"/>
            <ac:picMk id="5" creationId="{6E5C79FE-FB42-4CFC-A8F2-91C6963A2AFA}"/>
          </ac:picMkLst>
        </pc:picChg>
        <pc:picChg chg="del">
          <ac:chgData name="内田 陽子" userId="S::yoko_uchida@jpfgojp.onmicrosoft.com::3ba88787-b8da-4fc8-a417-83f627a88c5e" providerId="AD" clId="Web-{5BE063DA-526D-D069-B46C-50D0792C3F1F}" dt="2020-05-19T09:40:23.158" v="38"/>
          <ac:picMkLst>
            <pc:docMk/>
            <pc:sldMk cId="2010396247" sldId="258"/>
            <ac:picMk id="6" creationId="{D395D65F-D410-42A2-B3FD-3B10CDC0B28B}"/>
          </ac:picMkLst>
        </pc:picChg>
      </pc:sldChg>
      <pc:sldChg chg="del">
        <pc:chgData name="内田 陽子" userId="S::yoko_uchida@jpfgojp.onmicrosoft.com::3ba88787-b8da-4fc8-a417-83f627a88c5e" providerId="AD" clId="Web-{5BE063DA-526D-D069-B46C-50D0792C3F1F}" dt="2020-05-19T09:44:06.736" v="41"/>
        <pc:sldMkLst>
          <pc:docMk/>
          <pc:sldMk cId="510784872" sldId="265"/>
        </pc:sldMkLst>
      </pc:sldChg>
    </pc:docChg>
  </pc:docChgLst>
  <pc:docChgLst>
    <pc:chgData name="佐藤 琴乃" userId="S::kotono_sato@jpfgojp.onmicrosoft.com::2230d9ee-5755-4738-bed6-b68085c1b120" providerId="AD" clId="Web-{B1196691-39D1-6F46-DFEE-9472044F2462}"/>
    <pc:docChg chg="modSld">
      <pc:chgData name="佐藤 琴乃" userId="S::kotono_sato@jpfgojp.onmicrosoft.com::2230d9ee-5755-4738-bed6-b68085c1b120" providerId="AD" clId="Web-{B1196691-39D1-6F46-DFEE-9472044F2462}" dt="2020-07-01T05:57:24.957" v="372" actId="20577"/>
      <pc:docMkLst>
        <pc:docMk/>
      </pc:docMkLst>
      <pc:sldChg chg="modSp">
        <pc:chgData name="佐藤 琴乃" userId="S::kotono_sato@jpfgojp.onmicrosoft.com::2230d9ee-5755-4738-bed6-b68085c1b120" providerId="AD" clId="Web-{B1196691-39D1-6F46-DFEE-9472044F2462}" dt="2020-07-01T05:38:32.040" v="16" actId="20577"/>
        <pc:sldMkLst>
          <pc:docMk/>
          <pc:sldMk cId="2863550894" sldId="274"/>
        </pc:sldMkLst>
        <pc:spChg chg="mod">
          <ac:chgData name="佐藤 琴乃" userId="S::kotono_sato@jpfgojp.onmicrosoft.com::2230d9ee-5755-4738-bed6-b68085c1b120" providerId="AD" clId="Web-{B1196691-39D1-6F46-DFEE-9472044F2462}" dt="2020-07-01T05:38:05.430" v="11" actId="20577"/>
          <ac:spMkLst>
            <pc:docMk/>
            <pc:sldMk cId="2863550894" sldId="274"/>
            <ac:spMk id="3" creationId="{FA28049A-EB54-4118-B50D-4219C8C91B8B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38:32.040" v="16" actId="20577"/>
          <ac:spMkLst>
            <pc:docMk/>
            <pc:sldMk cId="2863550894" sldId="274"/>
            <ac:spMk id="4" creationId="{8ACD07C1-4CEA-4FF8-8A2C-7BD6113092C6}"/>
          </ac:spMkLst>
        </pc:spChg>
      </pc:sldChg>
      <pc:sldChg chg="modSp">
        <pc:chgData name="佐藤 琴乃" userId="S::kotono_sato@jpfgojp.onmicrosoft.com::2230d9ee-5755-4738-bed6-b68085c1b120" providerId="AD" clId="Web-{B1196691-39D1-6F46-DFEE-9472044F2462}" dt="2020-07-01T05:41:22.777" v="54" actId="20577"/>
        <pc:sldMkLst>
          <pc:docMk/>
          <pc:sldMk cId="651614623" sldId="275"/>
        </pc:sldMkLst>
        <pc:spChg chg="mod">
          <ac:chgData name="佐藤 琴乃" userId="S::kotono_sato@jpfgojp.onmicrosoft.com::2230d9ee-5755-4738-bed6-b68085c1b120" providerId="AD" clId="Web-{B1196691-39D1-6F46-DFEE-9472044F2462}" dt="2020-07-01T05:41:22.777" v="54" actId="20577"/>
          <ac:spMkLst>
            <pc:docMk/>
            <pc:sldMk cId="651614623" sldId="27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1196691-39D1-6F46-DFEE-9472044F2462}" dt="2020-07-01T05:39:13.775" v="22" actId="20577"/>
        <pc:sldMkLst>
          <pc:docMk/>
          <pc:sldMk cId="2283284937" sldId="277"/>
        </pc:sldMkLst>
        <pc:spChg chg="mod">
          <ac:chgData name="佐藤 琴乃" userId="S::kotono_sato@jpfgojp.onmicrosoft.com::2230d9ee-5755-4738-bed6-b68085c1b120" providerId="AD" clId="Web-{B1196691-39D1-6F46-DFEE-9472044F2462}" dt="2020-07-01T05:38:42.696" v="18" actId="20577"/>
          <ac:spMkLst>
            <pc:docMk/>
            <pc:sldMk cId="2283284937" sldId="277"/>
            <ac:spMk id="3" creationId="{FA28049A-EB54-4118-B50D-4219C8C91B8B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39:13.775" v="22" actId="20577"/>
          <ac:spMkLst>
            <pc:docMk/>
            <pc:sldMk cId="2283284937" sldId="277"/>
            <ac:spMk id="4" creationId="{8ACD07C1-4CEA-4FF8-8A2C-7BD6113092C6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39:45.307" v="29" actId="20577"/>
        <pc:sldMkLst>
          <pc:docMk/>
          <pc:sldMk cId="2720290243" sldId="278"/>
        </pc:sldMkLst>
        <pc:spChg chg="del">
          <ac:chgData name="佐藤 琴乃" userId="S::kotono_sato@jpfgojp.onmicrosoft.com::2230d9ee-5755-4738-bed6-b68085c1b120" providerId="AD" clId="Web-{B1196691-39D1-6F46-DFEE-9472044F2462}" dt="2020-07-01T05:32:30.988" v="0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39:45.307" v="29" actId="20577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39:23.916" v="25" actId="20577"/>
          <ac:spMkLst>
            <pc:docMk/>
            <pc:sldMk cId="2720290243" sldId="27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32:32.503" v="2"/>
          <ac:spMkLst>
            <pc:docMk/>
            <pc:sldMk cId="2720290243" sldId="27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32:33.081" v="3"/>
          <ac:spMkLst>
            <pc:docMk/>
            <pc:sldMk cId="2720290243" sldId="27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32:31.597" v="1"/>
          <ac:spMkLst>
            <pc:docMk/>
            <pc:sldMk cId="2720290243" sldId="27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40:31.776" v="42" actId="20577"/>
        <pc:sldMkLst>
          <pc:docMk/>
          <pc:sldMk cId="1231595774" sldId="279"/>
        </pc:sldMkLst>
        <pc:spChg chg="del">
          <ac:chgData name="佐藤 琴乃" userId="S::kotono_sato@jpfgojp.onmicrosoft.com::2230d9ee-5755-4738-bed6-b68085c1b120" providerId="AD" clId="Web-{B1196691-39D1-6F46-DFEE-9472044F2462}" dt="2020-07-01T05:32:37.066" v="4"/>
          <ac:spMkLst>
            <pc:docMk/>
            <pc:sldMk cId="1231595774" sldId="27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0:31.776" v="42" actId="20577"/>
          <ac:spMkLst>
            <pc:docMk/>
            <pc:sldMk cId="1231595774" sldId="27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39:55.291" v="32" actId="20577"/>
          <ac:spMkLst>
            <pc:docMk/>
            <pc:sldMk cId="1231595774" sldId="27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32:37.691" v="6"/>
          <ac:spMkLst>
            <pc:docMk/>
            <pc:sldMk cId="1231595774" sldId="27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32:38.144" v="7"/>
          <ac:spMkLst>
            <pc:docMk/>
            <pc:sldMk cId="1231595774" sldId="27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32:37.207" v="5"/>
          <ac:spMkLst>
            <pc:docMk/>
            <pc:sldMk cId="1231595774" sldId="279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B1196691-39D1-6F46-DFEE-9472044F2462}" dt="2020-07-01T05:40:56.152" v="49" actId="20577"/>
        <pc:sldMkLst>
          <pc:docMk/>
          <pc:sldMk cId="575752094" sldId="280"/>
        </pc:sldMkLst>
        <pc:spChg chg="mod">
          <ac:chgData name="佐藤 琴乃" userId="S::kotono_sato@jpfgojp.onmicrosoft.com::2230d9ee-5755-4738-bed6-b68085c1b120" providerId="AD" clId="Web-{B1196691-39D1-6F46-DFEE-9472044F2462}" dt="2020-07-01T05:40:38.448" v="44" actId="20577"/>
          <ac:spMkLst>
            <pc:docMk/>
            <pc:sldMk cId="575752094" sldId="280"/>
            <ac:spMk id="3" creationId="{FA28049A-EB54-4118-B50D-4219C8C91B8B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0:56.152" v="49" actId="20577"/>
          <ac:spMkLst>
            <pc:docMk/>
            <pc:sldMk cId="575752094" sldId="280"/>
            <ac:spMk id="4" creationId="{8ACD07C1-4CEA-4FF8-8A2C-7BD6113092C6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42:05.684" v="70" actId="20577"/>
        <pc:sldMkLst>
          <pc:docMk/>
          <pc:sldMk cId="1621167903" sldId="281"/>
        </pc:sldMkLst>
        <pc:spChg chg="del">
          <ac:chgData name="佐藤 琴乃" userId="S::kotono_sato@jpfgojp.onmicrosoft.com::2230d9ee-5755-4738-bed6-b68085c1b120" providerId="AD" clId="Web-{B1196691-39D1-6F46-DFEE-9472044F2462}" dt="2020-07-01T05:41:40.902" v="59"/>
          <ac:spMkLst>
            <pc:docMk/>
            <pc:sldMk cId="1621167903" sldId="28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2:05.684" v="70" actId="20577"/>
          <ac:spMkLst>
            <pc:docMk/>
            <pc:sldMk cId="1621167903" sldId="28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1:35.105" v="58" actId="20577"/>
          <ac:spMkLst>
            <pc:docMk/>
            <pc:sldMk cId="1621167903" sldId="28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1:42.090" v="61"/>
          <ac:spMkLst>
            <pc:docMk/>
            <pc:sldMk cId="1621167903" sldId="28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1:42.699" v="62"/>
          <ac:spMkLst>
            <pc:docMk/>
            <pc:sldMk cId="1621167903" sldId="28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1:41.340" v="60"/>
          <ac:spMkLst>
            <pc:docMk/>
            <pc:sldMk cId="1621167903" sldId="28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47:13.204" v="202" actId="20577"/>
        <pc:sldMkLst>
          <pc:docMk/>
          <pc:sldMk cId="394701882" sldId="282"/>
        </pc:sldMkLst>
        <pc:spChg chg="del">
          <ac:chgData name="佐藤 琴乃" userId="S::kotono_sato@jpfgojp.onmicrosoft.com::2230d9ee-5755-4738-bed6-b68085c1b120" providerId="AD" clId="Web-{B1196691-39D1-6F46-DFEE-9472044F2462}" dt="2020-07-01T05:42:29.825" v="87"/>
          <ac:spMkLst>
            <pc:docMk/>
            <pc:sldMk cId="394701882" sldId="28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7:13.204" v="202" actId="20577"/>
          <ac:spMkLst>
            <pc:docMk/>
            <pc:sldMk cId="394701882" sldId="28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6:58.220" v="198" actId="20577"/>
          <ac:spMkLst>
            <pc:docMk/>
            <pc:sldMk cId="394701882" sldId="28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30.653" v="89"/>
          <ac:spMkLst>
            <pc:docMk/>
            <pc:sldMk cId="394701882" sldId="28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31.091" v="90"/>
          <ac:spMkLst>
            <pc:docMk/>
            <pc:sldMk cId="394701882" sldId="28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30.216" v="88"/>
          <ac:spMkLst>
            <pc:docMk/>
            <pc:sldMk cId="394701882" sldId="28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44:25.983" v="168" actId="20577"/>
        <pc:sldMkLst>
          <pc:docMk/>
          <pc:sldMk cId="3107100717" sldId="283"/>
        </pc:sldMkLst>
        <pc:spChg chg="del">
          <ac:chgData name="佐藤 琴乃" userId="S::kotono_sato@jpfgojp.onmicrosoft.com::2230d9ee-5755-4738-bed6-b68085c1b120" providerId="AD" clId="Web-{B1196691-39D1-6F46-DFEE-9472044F2462}" dt="2020-07-01T05:42:10.231" v="71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4:25.983" v="168" actId="20577"/>
          <ac:spMkLst>
            <pc:docMk/>
            <pc:sldMk cId="3107100717" sldId="28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4:06.795" v="163" actId="20577"/>
          <ac:spMkLst>
            <pc:docMk/>
            <pc:sldMk cId="3107100717" sldId="28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10.856" v="72"/>
          <ac:spMkLst>
            <pc:docMk/>
            <pc:sldMk cId="3107100717" sldId="283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11.934" v="73"/>
          <ac:spMkLst>
            <pc:docMk/>
            <pc:sldMk cId="3107100717" sldId="283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12.371" v="74"/>
          <ac:spMkLst>
            <pc:docMk/>
            <pc:sldMk cId="3107100717" sldId="283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44:49.827" v="175" actId="20577"/>
        <pc:sldMkLst>
          <pc:docMk/>
          <pc:sldMk cId="840893198" sldId="284"/>
        </pc:sldMkLst>
        <pc:spChg chg="del">
          <ac:chgData name="佐藤 琴乃" userId="S::kotono_sato@jpfgojp.onmicrosoft.com::2230d9ee-5755-4738-bed6-b68085c1b120" providerId="AD" clId="Web-{B1196691-39D1-6F46-DFEE-9472044F2462}" dt="2020-07-01T05:42:14.606" v="75"/>
          <ac:spMkLst>
            <pc:docMk/>
            <pc:sldMk cId="840893198" sldId="28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4:49.827" v="175" actId="20577"/>
          <ac:spMkLst>
            <pc:docMk/>
            <pc:sldMk cId="840893198" sldId="28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4:33.796" v="170" actId="20577"/>
          <ac:spMkLst>
            <pc:docMk/>
            <pc:sldMk cId="840893198" sldId="28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15.153" v="76"/>
          <ac:spMkLst>
            <pc:docMk/>
            <pc:sldMk cId="840893198" sldId="284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15.606" v="77"/>
          <ac:spMkLst>
            <pc:docMk/>
            <pc:sldMk cId="840893198" sldId="284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16.168" v="78"/>
          <ac:spMkLst>
            <pc:docMk/>
            <pc:sldMk cId="840893198" sldId="284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45:52.515" v="181" actId="20577"/>
        <pc:sldMkLst>
          <pc:docMk/>
          <pc:sldMk cId="1456684438" sldId="285"/>
        </pc:sldMkLst>
        <pc:spChg chg="mod">
          <ac:chgData name="佐藤 琴乃" userId="S::kotono_sato@jpfgojp.onmicrosoft.com::2230d9ee-5755-4738-bed6-b68085c1b120" providerId="AD" clId="Web-{B1196691-39D1-6F46-DFEE-9472044F2462}" dt="2020-07-01T05:44:55.921" v="176" actId="20577"/>
          <ac:spMkLst>
            <pc:docMk/>
            <pc:sldMk cId="1456684438" sldId="285"/>
            <ac:spMk id="3" creationId="{FA28049A-EB54-4118-B50D-4219C8C91B8B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5:52.515" v="181" actId="20577"/>
          <ac:spMkLst>
            <pc:docMk/>
            <pc:sldMk cId="1456684438" sldId="285"/>
            <ac:spMk id="10" creationId="{1C1D5AF4-E40E-4766-9864-9D70F8D85E29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20.872" v="82"/>
          <ac:spMkLst>
            <pc:docMk/>
            <pc:sldMk cId="1456684438" sldId="285"/>
            <ac:spMk id="14" creationId="{FEBB2498-4001-43F5-AE11-E4A2048C025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18.731" v="80"/>
          <ac:spMkLst>
            <pc:docMk/>
            <pc:sldMk cId="1456684438" sldId="285"/>
            <ac:spMk id="16" creationId="{5FCD40E0-AF3B-4F47-9CE4-1CA6A8BB10F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19.325" v="81"/>
          <ac:spMkLst>
            <pc:docMk/>
            <pc:sldMk cId="1456684438" sldId="285"/>
            <ac:spMk id="18" creationId="{B2831E67-A97F-477A-AEC1-6016190F010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18.090" v="79"/>
          <ac:spMkLst>
            <pc:docMk/>
            <pc:sldMk cId="1456684438" sldId="285"/>
            <ac:spMk id="20" creationId="{1F185417-83B7-4072-92FF-1346FD2997D9}"/>
          </ac:spMkLst>
        </pc:spChg>
      </pc:sldChg>
      <pc:sldChg chg="modSp">
        <pc:chgData name="佐藤 琴乃" userId="S::kotono_sato@jpfgojp.onmicrosoft.com::2230d9ee-5755-4738-bed6-b68085c1b120" providerId="AD" clId="Web-{B1196691-39D1-6F46-DFEE-9472044F2462}" dt="2020-07-01T05:46:19.453" v="188" actId="20577"/>
        <pc:sldMkLst>
          <pc:docMk/>
          <pc:sldMk cId="1017873336" sldId="286"/>
        </pc:sldMkLst>
        <pc:spChg chg="mod">
          <ac:chgData name="佐藤 琴乃" userId="S::kotono_sato@jpfgojp.onmicrosoft.com::2230d9ee-5755-4738-bed6-b68085c1b120" providerId="AD" clId="Web-{B1196691-39D1-6F46-DFEE-9472044F2462}" dt="2020-07-01T05:46:19.453" v="188" actId="20577"/>
          <ac:spMkLst>
            <pc:docMk/>
            <pc:sldMk cId="1017873336" sldId="28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6:03.437" v="183" actId="20577"/>
          <ac:spMkLst>
            <pc:docMk/>
            <pc:sldMk cId="1017873336" sldId="286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46:47.969" v="196" actId="20577"/>
        <pc:sldMkLst>
          <pc:docMk/>
          <pc:sldMk cId="2451489004" sldId="287"/>
        </pc:sldMkLst>
        <pc:spChg chg="del">
          <ac:chgData name="佐藤 琴乃" userId="S::kotono_sato@jpfgojp.onmicrosoft.com::2230d9ee-5755-4738-bed6-b68085c1b120" providerId="AD" clId="Web-{B1196691-39D1-6F46-DFEE-9472044F2462}" dt="2020-07-01T05:42:26.247" v="83"/>
          <ac:spMkLst>
            <pc:docMk/>
            <pc:sldMk cId="2451489004" sldId="28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6:47.969" v="196" actId="20577"/>
          <ac:spMkLst>
            <pc:docMk/>
            <pc:sldMk cId="2451489004" sldId="28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6:29.703" v="191" actId="20577"/>
          <ac:spMkLst>
            <pc:docMk/>
            <pc:sldMk cId="2451489004" sldId="28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26.778" v="84"/>
          <ac:spMkLst>
            <pc:docMk/>
            <pc:sldMk cId="2451489004" sldId="287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27.262" v="85"/>
          <ac:spMkLst>
            <pc:docMk/>
            <pc:sldMk cId="2451489004" sldId="287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27.715" v="86"/>
          <ac:spMkLst>
            <pc:docMk/>
            <pc:sldMk cId="2451489004" sldId="287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47:40.767" v="210" actId="20577"/>
        <pc:sldMkLst>
          <pc:docMk/>
          <pc:sldMk cId="2603153985" sldId="288"/>
        </pc:sldMkLst>
        <pc:spChg chg="del">
          <ac:chgData name="佐藤 琴乃" userId="S::kotono_sato@jpfgojp.onmicrosoft.com::2230d9ee-5755-4738-bed6-b68085c1b120" providerId="AD" clId="Web-{B1196691-39D1-6F46-DFEE-9472044F2462}" dt="2020-07-01T05:42:32.387" v="91"/>
          <ac:spMkLst>
            <pc:docMk/>
            <pc:sldMk cId="2603153985" sldId="28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7:40.767" v="210" actId="20577"/>
          <ac:spMkLst>
            <pc:docMk/>
            <pc:sldMk cId="2603153985" sldId="28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7:21.845" v="205" actId="20577"/>
          <ac:spMkLst>
            <pc:docMk/>
            <pc:sldMk cId="2603153985" sldId="28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33.262" v="93"/>
          <ac:spMkLst>
            <pc:docMk/>
            <pc:sldMk cId="2603153985" sldId="28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33.825" v="94"/>
          <ac:spMkLst>
            <pc:docMk/>
            <pc:sldMk cId="2603153985" sldId="28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32.762" v="92"/>
          <ac:spMkLst>
            <pc:docMk/>
            <pc:sldMk cId="2603153985" sldId="28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48:04.986" v="220" actId="20577"/>
        <pc:sldMkLst>
          <pc:docMk/>
          <pc:sldMk cId="143932099" sldId="289"/>
        </pc:sldMkLst>
        <pc:spChg chg="del">
          <ac:chgData name="佐藤 琴乃" userId="S::kotono_sato@jpfgojp.onmicrosoft.com::2230d9ee-5755-4738-bed6-b68085c1b120" providerId="AD" clId="Web-{B1196691-39D1-6F46-DFEE-9472044F2462}" dt="2020-07-01T05:42:38.497" v="98"/>
          <ac:spMkLst>
            <pc:docMk/>
            <pc:sldMk cId="143932099" sldId="28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8:04.986" v="220" actId="20577"/>
          <ac:spMkLst>
            <pc:docMk/>
            <pc:sldMk cId="143932099" sldId="28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7:48.455" v="215" actId="20577"/>
          <ac:spMkLst>
            <pc:docMk/>
            <pc:sldMk cId="143932099" sldId="28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36.309" v="95"/>
          <ac:spMkLst>
            <pc:docMk/>
            <pc:sldMk cId="143932099" sldId="28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36.794" v="96"/>
          <ac:spMkLst>
            <pc:docMk/>
            <pc:sldMk cId="143932099" sldId="28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37.341" v="97"/>
          <ac:spMkLst>
            <pc:docMk/>
            <pc:sldMk cId="143932099" sldId="289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B1196691-39D1-6F46-DFEE-9472044F2462}" dt="2020-07-01T05:48:27.737" v="226" actId="20577"/>
        <pc:sldMkLst>
          <pc:docMk/>
          <pc:sldMk cId="362275178" sldId="290"/>
        </pc:sldMkLst>
        <pc:spChg chg="mod">
          <ac:chgData name="佐藤 琴乃" userId="S::kotono_sato@jpfgojp.onmicrosoft.com::2230d9ee-5755-4738-bed6-b68085c1b120" providerId="AD" clId="Web-{B1196691-39D1-6F46-DFEE-9472044F2462}" dt="2020-07-01T05:48:27.737" v="226" actId="20577"/>
          <ac:spMkLst>
            <pc:docMk/>
            <pc:sldMk cId="362275178" sldId="29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8:12.549" v="222" actId="20577"/>
          <ac:spMkLst>
            <pc:docMk/>
            <pc:sldMk cId="362275178" sldId="290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49:03.909" v="235" actId="20577"/>
        <pc:sldMkLst>
          <pc:docMk/>
          <pc:sldMk cId="808235280" sldId="291"/>
        </pc:sldMkLst>
        <pc:spChg chg="del">
          <ac:chgData name="佐藤 琴乃" userId="S::kotono_sato@jpfgojp.onmicrosoft.com::2230d9ee-5755-4738-bed6-b68085c1b120" providerId="AD" clId="Web-{B1196691-39D1-6F46-DFEE-9472044F2462}" dt="2020-07-01T05:42:42.278" v="99"/>
          <ac:spMkLst>
            <pc:docMk/>
            <pc:sldMk cId="808235280" sldId="29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9:03.909" v="235" actId="20577"/>
          <ac:spMkLst>
            <pc:docMk/>
            <pc:sldMk cId="808235280" sldId="29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8:42.205" v="230" actId="20577"/>
          <ac:spMkLst>
            <pc:docMk/>
            <pc:sldMk cId="808235280" sldId="29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43.325" v="101"/>
          <ac:spMkLst>
            <pc:docMk/>
            <pc:sldMk cId="808235280" sldId="29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43.856" v="102"/>
          <ac:spMkLst>
            <pc:docMk/>
            <pc:sldMk cId="808235280" sldId="29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42.700" v="100"/>
          <ac:spMkLst>
            <pc:docMk/>
            <pc:sldMk cId="808235280" sldId="29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49:49.471" v="245" actId="20577"/>
        <pc:sldMkLst>
          <pc:docMk/>
          <pc:sldMk cId="89852987" sldId="292"/>
        </pc:sldMkLst>
        <pc:spChg chg="del">
          <ac:chgData name="佐藤 琴乃" userId="S::kotono_sato@jpfgojp.onmicrosoft.com::2230d9ee-5755-4738-bed6-b68085c1b120" providerId="AD" clId="Web-{B1196691-39D1-6F46-DFEE-9472044F2462}" dt="2020-07-01T05:42:45.700" v="103"/>
          <ac:spMkLst>
            <pc:docMk/>
            <pc:sldMk cId="89852987" sldId="29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9:49.471" v="245" actId="20577"/>
          <ac:spMkLst>
            <pc:docMk/>
            <pc:sldMk cId="89852987" sldId="29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9:12.096" v="240" actId="20577"/>
          <ac:spMkLst>
            <pc:docMk/>
            <pc:sldMk cId="89852987" sldId="29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46.638" v="105"/>
          <ac:spMkLst>
            <pc:docMk/>
            <pc:sldMk cId="89852987" sldId="29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46.981" v="106"/>
          <ac:spMkLst>
            <pc:docMk/>
            <pc:sldMk cId="89852987" sldId="29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46.106" v="104"/>
          <ac:spMkLst>
            <pc:docMk/>
            <pc:sldMk cId="89852987" sldId="29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50:49.596" v="250" actId="20577"/>
        <pc:sldMkLst>
          <pc:docMk/>
          <pc:sldMk cId="2915071554" sldId="293"/>
        </pc:sldMkLst>
        <pc:spChg chg="del">
          <ac:chgData name="佐藤 琴乃" userId="S::kotono_sato@jpfgojp.onmicrosoft.com::2230d9ee-5755-4738-bed6-b68085c1b120" providerId="AD" clId="Web-{B1196691-39D1-6F46-DFEE-9472044F2462}" dt="2020-07-01T05:42:48.216" v="107"/>
          <ac:spMkLst>
            <pc:docMk/>
            <pc:sldMk cId="2915071554" sldId="29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0:49.596" v="250" actId="20577"/>
          <ac:spMkLst>
            <pc:docMk/>
            <pc:sldMk cId="2915071554" sldId="29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49:54.503" v="246" actId="20577"/>
          <ac:spMkLst>
            <pc:docMk/>
            <pc:sldMk cId="2915071554" sldId="29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49.138" v="109"/>
          <ac:spMkLst>
            <pc:docMk/>
            <pc:sldMk cId="2915071554" sldId="29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49.528" v="110"/>
          <ac:spMkLst>
            <pc:docMk/>
            <pc:sldMk cId="2915071554" sldId="29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48.841" v="108"/>
          <ac:spMkLst>
            <pc:docMk/>
            <pc:sldMk cId="2915071554" sldId="29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51:28.737" v="258" actId="20577"/>
        <pc:sldMkLst>
          <pc:docMk/>
          <pc:sldMk cId="1323552019" sldId="294"/>
        </pc:sldMkLst>
        <pc:spChg chg="del">
          <ac:chgData name="佐藤 琴乃" userId="S::kotono_sato@jpfgojp.onmicrosoft.com::2230d9ee-5755-4738-bed6-b68085c1b120" providerId="AD" clId="Web-{B1196691-39D1-6F46-DFEE-9472044F2462}" dt="2020-07-01T05:42:51.419" v="111"/>
          <ac:spMkLst>
            <pc:docMk/>
            <pc:sldMk cId="1323552019" sldId="29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1:28.737" v="258" actId="20577"/>
          <ac:spMkLst>
            <pc:docMk/>
            <pc:sldMk cId="1323552019" sldId="29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0:49.721" v="252" actId="20577"/>
          <ac:spMkLst>
            <pc:docMk/>
            <pc:sldMk cId="1323552019" sldId="29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52.435" v="113"/>
          <ac:spMkLst>
            <pc:docMk/>
            <pc:sldMk cId="1323552019" sldId="29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53.028" v="114"/>
          <ac:spMkLst>
            <pc:docMk/>
            <pc:sldMk cId="1323552019" sldId="29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52.044" v="112"/>
          <ac:spMkLst>
            <pc:docMk/>
            <pc:sldMk cId="1323552019" sldId="29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51:58.723" v="265" actId="20577"/>
        <pc:sldMkLst>
          <pc:docMk/>
          <pc:sldMk cId="613308006" sldId="295"/>
        </pc:sldMkLst>
        <pc:spChg chg="del">
          <ac:chgData name="佐藤 琴乃" userId="S::kotono_sato@jpfgojp.onmicrosoft.com::2230d9ee-5755-4738-bed6-b68085c1b120" providerId="AD" clId="Web-{B1196691-39D1-6F46-DFEE-9472044F2462}" dt="2020-07-01T05:42:54.231" v="115"/>
          <ac:spMkLst>
            <pc:docMk/>
            <pc:sldMk cId="613308006" sldId="29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1:58.723" v="265" actId="20577"/>
          <ac:spMkLst>
            <pc:docMk/>
            <pc:sldMk cId="613308006" sldId="29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1:36.784" v="261" actId="20577"/>
          <ac:spMkLst>
            <pc:docMk/>
            <pc:sldMk cId="613308006" sldId="29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55.138" v="117"/>
          <ac:spMkLst>
            <pc:docMk/>
            <pc:sldMk cId="613308006" sldId="29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55.653" v="118"/>
          <ac:spMkLst>
            <pc:docMk/>
            <pc:sldMk cId="613308006" sldId="29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54.700" v="116"/>
          <ac:spMkLst>
            <pc:docMk/>
            <pc:sldMk cId="613308006" sldId="295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B1196691-39D1-6F46-DFEE-9472044F2462}" dt="2020-07-01T05:52:26.206" v="276" actId="20577"/>
        <pc:sldMkLst>
          <pc:docMk/>
          <pc:sldMk cId="1540538403" sldId="296"/>
        </pc:sldMkLst>
        <pc:spChg chg="mod">
          <ac:chgData name="佐藤 琴乃" userId="S::kotono_sato@jpfgojp.onmicrosoft.com::2230d9ee-5755-4738-bed6-b68085c1b120" providerId="AD" clId="Web-{B1196691-39D1-6F46-DFEE-9472044F2462}" dt="2020-07-01T05:52:26.206" v="276" actId="20577"/>
          <ac:spMkLst>
            <pc:docMk/>
            <pc:sldMk cId="1540538403" sldId="29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2:11.159" v="271" actId="20577"/>
          <ac:spMkLst>
            <pc:docMk/>
            <pc:sldMk cId="1540538403" sldId="296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52:49.784" v="285" actId="20577"/>
        <pc:sldMkLst>
          <pc:docMk/>
          <pc:sldMk cId="2026482942" sldId="297"/>
        </pc:sldMkLst>
        <pc:spChg chg="del">
          <ac:chgData name="佐藤 琴乃" userId="S::kotono_sato@jpfgojp.onmicrosoft.com::2230d9ee-5755-4738-bed6-b68085c1b120" providerId="AD" clId="Web-{B1196691-39D1-6F46-DFEE-9472044F2462}" dt="2020-07-01T05:42:59.153" v="119"/>
          <ac:spMkLst>
            <pc:docMk/>
            <pc:sldMk cId="2026482942" sldId="29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2:49.784" v="285" actId="20577"/>
          <ac:spMkLst>
            <pc:docMk/>
            <pc:sldMk cId="2026482942" sldId="29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2:35.753" v="280" actId="20577"/>
          <ac:spMkLst>
            <pc:docMk/>
            <pc:sldMk cId="2026482942" sldId="29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3:00.278" v="121"/>
          <ac:spMkLst>
            <pc:docMk/>
            <pc:sldMk cId="2026482942" sldId="29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3:00.575" v="122"/>
          <ac:spMkLst>
            <pc:docMk/>
            <pc:sldMk cId="2026482942" sldId="29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2:59.685" v="120"/>
          <ac:spMkLst>
            <pc:docMk/>
            <pc:sldMk cId="2026482942" sldId="297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B1196691-39D1-6F46-DFEE-9472044F2462}" dt="2020-07-01T05:53:33.113" v="294" actId="20577"/>
        <pc:sldMkLst>
          <pc:docMk/>
          <pc:sldMk cId="2457236950" sldId="298"/>
        </pc:sldMkLst>
        <pc:spChg chg="mod">
          <ac:chgData name="佐藤 琴乃" userId="S::kotono_sato@jpfgojp.onmicrosoft.com::2230d9ee-5755-4738-bed6-b68085c1b120" providerId="AD" clId="Web-{B1196691-39D1-6F46-DFEE-9472044F2462}" dt="2020-07-01T05:53:33.113" v="294" actId="20577"/>
          <ac:spMkLst>
            <pc:docMk/>
            <pc:sldMk cId="2457236950" sldId="29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3:15.394" v="289" actId="20577"/>
          <ac:spMkLst>
            <pc:docMk/>
            <pc:sldMk cId="2457236950" sldId="29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1196691-39D1-6F46-DFEE-9472044F2462}" dt="2020-07-01T05:54:00.816" v="308" actId="20577"/>
        <pc:sldMkLst>
          <pc:docMk/>
          <pc:sldMk cId="1554173210" sldId="299"/>
        </pc:sldMkLst>
        <pc:spChg chg="mod">
          <ac:chgData name="佐藤 琴乃" userId="S::kotono_sato@jpfgojp.onmicrosoft.com::2230d9ee-5755-4738-bed6-b68085c1b120" providerId="AD" clId="Web-{B1196691-39D1-6F46-DFEE-9472044F2462}" dt="2020-07-01T05:54:00.816" v="308" actId="20577"/>
          <ac:spMkLst>
            <pc:docMk/>
            <pc:sldMk cId="1554173210" sldId="29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3:41.941" v="302" actId="20577"/>
          <ac:spMkLst>
            <pc:docMk/>
            <pc:sldMk cId="1554173210" sldId="29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1196691-39D1-6F46-DFEE-9472044F2462}" dt="2020-07-01T05:54:27.816" v="316" actId="20577"/>
        <pc:sldMkLst>
          <pc:docMk/>
          <pc:sldMk cId="408909374" sldId="300"/>
        </pc:sldMkLst>
        <pc:spChg chg="mod">
          <ac:chgData name="佐藤 琴乃" userId="S::kotono_sato@jpfgojp.onmicrosoft.com::2230d9ee-5755-4738-bed6-b68085c1b120" providerId="AD" clId="Web-{B1196691-39D1-6F46-DFEE-9472044F2462}" dt="2020-07-01T05:54:27.816" v="316" actId="20577"/>
          <ac:spMkLst>
            <pc:docMk/>
            <pc:sldMk cId="408909374" sldId="30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4:09.238" v="311" actId="20577"/>
          <ac:spMkLst>
            <pc:docMk/>
            <pc:sldMk cId="408909374" sldId="30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1196691-39D1-6F46-DFEE-9472044F2462}" dt="2020-07-01T05:57:24.957" v="372" actId="20577"/>
        <pc:sldMkLst>
          <pc:docMk/>
          <pc:sldMk cId="762137293" sldId="301"/>
        </pc:sldMkLst>
        <pc:spChg chg="mod">
          <ac:chgData name="佐藤 琴乃" userId="S::kotono_sato@jpfgojp.onmicrosoft.com::2230d9ee-5755-4738-bed6-b68085c1b120" providerId="AD" clId="Web-{B1196691-39D1-6F46-DFEE-9472044F2462}" dt="2020-07-01T05:57:24.957" v="372" actId="20577"/>
          <ac:spMkLst>
            <pc:docMk/>
            <pc:sldMk cId="762137293" sldId="30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7:11.441" v="368" actId="20577"/>
          <ac:spMkLst>
            <pc:docMk/>
            <pc:sldMk cId="762137293" sldId="301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54:53.285" v="324" actId="20577"/>
        <pc:sldMkLst>
          <pc:docMk/>
          <pc:sldMk cId="2658879333" sldId="302"/>
        </pc:sldMkLst>
        <pc:spChg chg="del">
          <ac:chgData name="佐藤 琴乃" userId="S::kotono_sato@jpfgojp.onmicrosoft.com::2230d9ee-5755-4738-bed6-b68085c1b120" providerId="AD" clId="Web-{B1196691-39D1-6F46-DFEE-9472044F2462}" dt="2020-07-01T05:43:06.435" v="123"/>
          <ac:spMkLst>
            <pc:docMk/>
            <pc:sldMk cId="2658879333" sldId="30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4:53.285" v="324" actId="20577"/>
          <ac:spMkLst>
            <pc:docMk/>
            <pc:sldMk cId="2658879333" sldId="30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4:34.597" v="319" actId="20577"/>
          <ac:spMkLst>
            <pc:docMk/>
            <pc:sldMk cId="2658879333" sldId="30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3:07.247" v="125"/>
          <ac:spMkLst>
            <pc:docMk/>
            <pc:sldMk cId="2658879333" sldId="30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3:07.747" v="126"/>
          <ac:spMkLst>
            <pc:docMk/>
            <pc:sldMk cId="2658879333" sldId="30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3:06.841" v="124"/>
          <ac:spMkLst>
            <pc:docMk/>
            <pc:sldMk cId="2658879333" sldId="30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55:20.957" v="333" actId="20577"/>
        <pc:sldMkLst>
          <pc:docMk/>
          <pc:sldMk cId="1603476402" sldId="304"/>
        </pc:sldMkLst>
        <pc:spChg chg="del">
          <ac:chgData name="佐藤 琴乃" userId="S::kotono_sato@jpfgojp.onmicrosoft.com::2230d9ee-5755-4738-bed6-b68085c1b120" providerId="AD" clId="Web-{B1196691-39D1-6F46-DFEE-9472044F2462}" dt="2020-07-01T05:43:10.029" v="127"/>
          <ac:spMkLst>
            <pc:docMk/>
            <pc:sldMk cId="1603476402" sldId="30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5:20.957" v="333" actId="20577"/>
          <ac:spMkLst>
            <pc:docMk/>
            <pc:sldMk cId="1603476402" sldId="30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5:04.519" v="328" actId="20577"/>
          <ac:spMkLst>
            <pc:docMk/>
            <pc:sldMk cId="1603476402" sldId="30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3:10.904" v="129"/>
          <ac:spMkLst>
            <pc:docMk/>
            <pc:sldMk cId="1603476402" sldId="304"/>
            <ac:spMk id="9" creationId="{48920A6D-E990-4345-B2E9-6CEDA0026157}"/>
          </ac:spMkLst>
        </pc:spChg>
        <pc:spChg chg="del mod">
          <ac:chgData name="佐藤 琴乃" userId="S::kotono_sato@jpfgojp.onmicrosoft.com::2230d9ee-5755-4738-bed6-b68085c1b120" providerId="AD" clId="Web-{B1196691-39D1-6F46-DFEE-9472044F2462}" dt="2020-07-01T05:43:11.951" v="133"/>
          <ac:spMkLst>
            <pc:docMk/>
            <pc:sldMk cId="1603476402" sldId="30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3:10.451" v="128"/>
          <ac:spMkLst>
            <pc:docMk/>
            <pc:sldMk cId="1603476402" sldId="30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55:48.566" v="340" actId="20577"/>
        <pc:sldMkLst>
          <pc:docMk/>
          <pc:sldMk cId="3236348882" sldId="305"/>
        </pc:sldMkLst>
        <pc:spChg chg="del">
          <ac:chgData name="佐藤 琴乃" userId="S::kotono_sato@jpfgojp.onmicrosoft.com::2230d9ee-5755-4738-bed6-b68085c1b120" providerId="AD" clId="Web-{B1196691-39D1-6F46-DFEE-9472044F2462}" dt="2020-07-01T05:43:13.779" v="134"/>
          <ac:spMkLst>
            <pc:docMk/>
            <pc:sldMk cId="3236348882" sldId="30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5:48.566" v="340" actId="20577"/>
          <ac:spMkLst>
            <pc:docMk/>
            <pc:sldMk cId="3236348882" sldId="305"/>
            <ac:spMk id="3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3:14.716" v="136"/>
          <ac:spMkLst>
            <pc:docMk/>
            <pc:sldMk cId="3236348882" sldId="305"/>
            <ac:spMk id="9" creationId="{48920A6D-E990-4345-B2E9-6CEDA0026157}"/>
          </ac:spMkLst>
        </pc:spChg>
        <pc:spChg chg="del mod">
          <ac:chgData name="佐藤 琴乃" userId="S::kotono_sato@jpfgojp.onmicrosoft.com::2230d9ee-5755-4738-bed6-b68085c1b120" providerId="AD" clId="Web-{B1196691-39D1-6F46-DFEE-9472044F2462}" dt="2020-07-01T05:43:15.747" v="139"/>
          <ac:spMkLst>
            <pc:docMk/>
            <pc:sldMk cId="3236348882" sldId="30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3:14.232" v="135"/>
          <ac:spMkLst>
            <pc:docMk/>
            <pc:sldMk cId="3236348882" sldId="305"/>
            <ac:spMk id="11" creationId="{9557DDCB-0AF4-4AFF-A705-E5DBBE957561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5:28.004" v="335" actId="20577"/>
          <ac:spMkLst>
            <pc:docMk/>
            <pc:sldMk cId="3236348882" sldId="305"/>
            <ac:spMk id="13" creationId="{05725DEE-4B22-45EC-B0FE-DFDB0CA88254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56:29.972" v="354" actId="1076"/>
        <pc:sldMkLst>
          <pc:docMk/>
          <pc:sldMk cId="352571729" sldId="306"/>
        </pc:sldMkLst>
        <pc:spChg chg="del">
          <ac:chgData name="佐藤 琴乃" userId="S::kotono_sato@jpfgojp.onmicrosoft.com::2230d9ee-5755-4738-bed6-b68085c1b120" providerId="AD" clId="Web-{B1196691-39D1-6F46-DFEE-9472044F2462}" dt="2020-07-01T05:43:17.904" v="140"/>
          <ac:spMkLst>
            <pc:docMk/>
            <pc:sldMk cId="352571729" sldId="30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6:29.972" v="354" actId="1076"/>
          <ac:spMkLst>
            <pc:docMk/>
            <pc:sldMk cId="352571729" sldId="306"/>
            <ac:spMk id="3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B1196691-39D1-6F46-DFEE-9472044F2462}" dt="2020-07-01T05:43:19.810" v="146"/>
          <ac:spMkLst>
            <pc:docMk/>
            <pc:sldMk cId="352571729" sldId="30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3:20.248" v="147"/>
          <ac:spMkLst>
            <pc:docMk/>
            <pc:sldMk cId="352571729" sldId="30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3:18.326" v="141"/>
          <ac:spMkLst>
            <pc:docMk/>
            <pc:sldMk cId="352571729" sldId="306"/>
            <ac:spMk id="11" creationId="{9557DDCB-0AF4-4AFF-A705-E5DBBE957561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5:59.207" v="342" actId="20577"/>
          <ac:spMkLst>
            <pc:docMk/>
            <pc:sldMk cId="352571729" sldId="306"/>
            <ac:spMk id="13" creationId="{4A7FE150-D37E-4624-AB5F-C9363F9F4F05}"/>
          </ac:spMkLst>
        </pc:spChg>
      </pc:sldChg>
      <pc:sldChg chg="delSp modSp">
        <pc:chgData name="佐藤 琴乃" userId="S::kotono_sato@jpfgojp.onmicrosoft.com::2230d9ee-5755-4738-bed6-b68085c1b120" providerId="AD" clId="Web-{B1196691-39D1-6F46-DFEE-9472044F2462}" dt="2020-07-01T05:56:59.019" v="362" actId="20577"/>
        <pc:sldMkLst>
          <pc:docMk/>
          <pc:sldMk cId="3236315038" sldId="307"/>
        </pc:sldMkLst>
        <pc:spChg chg="del mod">
          <ac:chgData name="佐藤 琴乃" userId="S::kotono_sato@jpfgojp.onmicrosoft.com::2230d9ee-5755-4738-bed6-b68085c1b120" providerId="AD" clId="Web-{B1196691-39D1-6F46-DFEE-9472044F2462}" dt="2020-07-01T05:43:29.201" v="157"/>
          <ac:spMkLst>
            <pc:docMk/>
            <pc:sldMk cId="3236315038" sldId="30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6:59.019" v="362" actId="20577"/>
          <ac:spMkLst>
            <pc:docMk/>
            <pc:sldMk cId="3236315038" sldId="30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1196691-39D1-6F46-DFEE-9472044F2462}" dt="2020-07-01T05:56:39.238" v="357" actId="20577"/>
          <ac:spMkLst>
            <pc:docMk/>
            <pc:sldMk cId="3236315038" sldId="307"/>
            <ac:spMk id="4" creationId="{A7304617-45DB-41E1-AB78-E380513C2C24}"/>
          </ac:spMkLst>
        </pc:spChg>
        <pc:spChg chg="del mod">
          <ac:chgData name="佐藤 琴乃" userId="S::kotono_sato@jpfgojp.onmicrosoft.com::2230d9ee-5755-4738-bed6-b68085c1b120" providerId="AD" clId="Web-{B1196691-39D1-6F46-DFEE-9472044F2462}" dt="2020-07-01T05:43:25.154" v="155"/>
          <ac:spMkLst>
            <pc:docMk/>
            <pc:sldMk cId="3236315038" sldId="30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3:25.482" v="156"/>
          <ac:spMkLst>
            <pc:docMk/>
            <pc:sldMk cId="3236315038" sldId="30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1196691-39D1-6F46-DFEE-9472044F2462}" dt="2020-07-01T05:43:23.841" v="151"/>
          <ac:spMkLst>
            <pc:docMk/>
            <pc:sldMk cId="3236315038" sldId="307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1CC296F3-E701-D5BD-E23E-6593F110BBD6}"/>
    <pc:docChg chg="addSld delSld modSld sldOrd">
      <pc:chgData name="内田 陽子" userId="S::yoko_uchida@jpfgojp.onmicrosoft.com::3ba88787-b8da-4fc8-a417-83f627a88c5e" providerId="AD" clId="Web-{1CC296F3-E701-D5BD-E23E-6593F110BBD6}" dt="2020-05-20T07:23:49.692" v="3780" actId="20577"/>
      <pc:docMkLst>
        <pc:docMk/>
      </pc:docMkLst>
      <pc:sldChg chg="addSp delSp modSp ord">
        <pc:chgData name="内田 陽子" userId="S::yoko_uchida@jpfgojp.onmicrosoft.com::3ba88787-b8da-4fc8-a417-83f627a88c5e" providerId="AD" clId="Web-{1CC296F3-E701-D5BD-E23E-6593F110BBD6}" dt="2020-05-20T02:34:53.320" v="184"/>
        <pc:sldMkLst>
          <pc:docMk/>
          <pc:sldMk cId="651614623" sldId="275"/>
        </pc:sldMkLst>
        <pc:spChg chg="mod">
          <ac:chgData name="内田 陽子" userId="S::yoko_uchida@jpfgojp.onmicrosoft.com::3ba88787-b8da-4fc8-a417-83f627a88c5e" providerId="AD" clId="Web-{1CC296F3-E701-D5BD-E23E-6593F110BBD6}" dt="2020-05-20T02:34:36.554" v="183" actId="20577"/>
          <ac:spMkLst>
            <pc:docMk/>
            <pc:sldMk cId="65161462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32:13.803" v="165" actId="20577"/>
          <ac:spMkLst>
            <pc:docMk/>
            <pc:sldMk cId="651614623" sldId="275"/>
            <ac:spMk id="4" creationId="{00000000-0000-0000-0000-000000000000}"/>
          </ac:spMkLst>
        </pc:spChg>
        <pc:picChg chg="del">
          <ac:chgData name="内田 陽子" userId="S::yoko_uchida@jpfgojp.onmicrosoft.com::3ba88787-b8da-4fc8-a417-83f627a88c5e" providerId="AD" clId="Web-{1CC296F3-E701-D5BD-E23E-6593F110BBD6}" dt="2020-05-20T02:33:13.538" v="172"/>
          <ac:picMkLst>
            <pc:docMk/>
            <pc:sldMk cId="651614623" sldId="275"/>
            <ac:picMk id="2" creationId="{BC31F698-6651-4539-9A18-F84DAA00EFC8}"/>
          </ac:picMkLst>
        </pc:picChg>
        <pc:picChg chg="add mod">
          <ac:chgData name="内田 陽子" userId="S::yoko_uchida@jpfgojp.onmicrosoft.com::3ba88787-b8da-4fc8-a417-83f627a88c5e" providerId="AD" clId="Web-{1CC296F3-E701-D5BD-E23E-6593F110BBD6}" dt="2020-05-20T02:34:31.304" v="182" actId="14100"/>
          <ac:picMkLst>
            <pc:docMk/>
            <pc:sldMk cId="651614623" sldId="275"/>
            <ac:picMk id="5" creationId="{EFED17B2-A8CD-4784-8FCD-BA6287F8BFBF}"/>
          </ac:picMkLst>
        </pc:picChg>
        <pc:picChg chg="ord">
          <ac:chgData name="内田 陽子" userId="S::yoko_uchida@jpfgojp.onmicrosoft.com::3ba88787-b8da-4fc8-a417-83f627a88c5e" providerId="AD" clId="Web-{1CC296F3-E701-D5BD-E23E-6593F110BBD6}" dt="2020-05-20T02:34:00.960" v="180"/>
          <ac:picMkLst>
            <pc:docMk/>
            <pc:sldMk cId="651614623" sldId="275"/>
            <ac:picMk id="7" creationId="{00000000-0000-0000-0000-000000000000}"/>
          </ac:picMkLst>
        </pc:picChg>
      </pc:sldChg>
      <pc:sldChg chg="del">
        <pc:chgData name="内田 陽子" userId="S::yoko_uchida@jpfgojp.onmicrosoft.com::3ba88787-b8da-4fc8-a417-83f627a88c5e" providerId="AD" clId="Web-{1CC296F3-E701-D5BD-E23E-6593F110BBD6}" dt="2020-05-20T06:16:06.596" v="2766"/>
        <pc:sldMkLst>
          <pc:docMk/>
          <pc:sldMk cId="1337885928" sldId="276"/>
        </pc:sldMkLst>
      </pc:sldChg>
      <pc:sldChg chg="modSp">
        <pc:chgData name="内田 陽子" userId="S::yoko_uchida@jpfgojp.onmicrosoft.com::3ba88787-b8da-4fc8-a417-83f627a88c5e" providerId="AD" clId="Web-{1CC296F3-E701-D5BD-E23E-6593F110BBD6}" dt="2020-05-20T02:22:13.204" v="3" actId="1076"/>
        <pc:sldMkLst>
          <pc:docMk/>
          <pc:sldMk cId="1231595774" sldId="279"/>
        </pc:sldMkLst>
        <pc:spChg chg="mod">
          <ac:chgData name="内田 陽子" userId="S::yoko_uchida@jpfgojp.onmicrosoft.com::3ba88787-b8da-4fc8-a417-83f627a88c5e" providerId="AD" clId="Web-{1CC296F3-E701-D5BD-E23E-6593F110BBD6}" dt="2020-05-20T02:22:13.204" v="3" actId="1076"/>
          <ac:spMkLst>
            <pc:docMk/>
            <pc:sldMk cId="1231595774" sldId="279"/>
            <ac:spMk id="4" creationId="{00000000-0000-0000-0000-000000000000}"/>
          </ac:spMkLst>
        </pc:spChg>
      </pc:sldChg>
      <pc:sldChg chg="addSp delSp modSp add ord replId addAnim delAnim">
        <pc:chgData name="内田 陽子" userId="S::yoko_uchida@jpfgojp.onmicrosoft.com::3ba88787-b8da-4fc8-a417-83f627a88c5e" providerId="AD" clId="Web-{1CC296F3-E701-D5BD-E23E-6593F110BBD6}" dt="2020-05-20T02:37:12.352" v="196" actId="1076"/>
        <pc:sldMkLst>
          <pc:docMk/>
          <pc:sldMk cId="575752094" sldId="280"/>
        </pc:sldMkLst>
        <pc:spChg chg="mod">
          <ac:chgData name="内田 陽子" userId="S::yoko_uchida@jpfgojp.onmicrosoft.com::3ba88787-b8da-4fc8-a417-83f627a88c5e" providerId="AD" clId="Web-{1CC296F3-E701-D5BD-E23E-6593F110BBD6}" dt="2020-05-20T02:27:45.035" v="74" actId="20577"/>
          <ac:spMkLst>
            <pc:docMk/>
            <pc:sldMk cId="575752094" sldId="280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36:47.633" v="194" actId="1076"/>
          <ac:spMkLst>
            <pc:docMk/>
            <pc:sldMk cId="575752094" sldId="280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37:12.352" v="196" actId="1076"/>
          <ac:spMkLst>
            <pc:docMk/>
            <pc:sldMk cId="575752094" sldId="280"/>
            <ac:spMk id="5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CC296F3-E701-D5BD-E23E-6593F110BBD6}" dt="2020-05-20T02:37:03.118" v="195"/>
          <ac:spMkLst>
            <pc:docMk/>
            <pc:sldMk cId="575752094" sldId="280"/>
            <ac:spMk id="10" creationId="{2FA70861-89F8-4DDB-BFCE-677FCE4B3B22}"/>
          </ac:spMkLst>
        </pc:spChg>
        <pc:picChg chg="del">
          <ac:chgData name="内田 陽子" userId="S::yoko_uchida@jpfgojp.onmicrosoft.com::3ba88787-b8da-4fc8-a417-83f627a88c5e" providerId="AD" clId="Web-{1CC296F3-E701-D5BD-E23E-6593F110BBD6}" dt="2020-05-20T02:28:45.738" v="93"/>
          <ac:picMkLst>
            <pc:docMk/>
            <pc:sldMk cId="575752094" sldId="280"/>
            <ac:picMk id="2" creationId="{02DD329F-DFC0-41FF-ADB1-75410E47C311}"/>
          </ac:picMkLst>
        </pc:picChg>
        <pc:picChg chg="add">
          <ac:chgData name="内田 陽子" userId="S::yoko_uchida@jpfgojp.onmicrosoft.com::3ba88787-b8da-4fc8-a417-83f627a88c5e" providerId="AD" clId="Web-{1CC296F3-E701-D5BD-E23E-6593F110BBD6}" dt="2020-05-20T02:28:52.395" v="94"/>
          <ac:picMkLst>
            <pc:docMk/>
            <pc:sldMk cId="575752094" sldId="280"/>
            <ac:picMk id="7" creationId="{5B5674CC-E61C-41AF-91B4-89CEBC932B84}"/>
          </ac:picMkLst>
        </pc:picChg>
        <pc:picChg chg="add mod">
          <ac:chgData name="内田 陽子" userId="S::yoko_uchida@jpfgojp.onmicrosoft.com::3ba88787-b8da-4fc8-a417-83f627a88c5e" providerId="AD" clId="Web-{1CC296F3-E701-D5BD-E23E-6593F110BBD6}" dt="2020-05-20T02:36:00.273" v="191" actId="1076"/>
          <ac:picMkLst>
            <pc:docMk/>
            <pc:sldMk cId="575752094" sldId="280"/>
            <ac:picMk id="8" creationId="{A3F10411-6726-4AA0-8F65-E6266E3472DA}"/>
          </ac:picMkLst>
        </pc:picChg>
      </pc:sldChg>
      <pc:sldChg chg="modSp add ord replId">
        <pc:chgData name="内田 陽子" userId="S::yoko_uchida@jpfgojp.onmicrosoft.com::3ba88787-b8da-4fc8-a417-83f627a88c5e" providerId="AD" clId="Web-{1CC296F3-E701-D5BD-E23E-6593F110BBD6}" dt="2020-05-20T02:57:32.345" v="319" actId="1076"/>
        <pc:sldMkLst>
          <pc:docMk/>
          <pc:sldMk cId="1621167903" sldId="281"/>
        </pc:sldMkLst>
        <pc:spChg chg="mod">
          <ac:chgData name="内田 陽子" userId="S::yoko_uchida@jpfgojp.onmicrosoft.com::3ba88787-b8da-4fc8-a417-83f627a88c5e" providerId="AD" clId="Web-{1CC296F3-E701-D5BD-E23E-6593F110BBD6}" dt="2020-05-20T02:56:41.361" v="259" actId="20577"/>
          <ac:spMkLst>
            <pc:docMk/>
            <pc:sldMk cId="1621167903" sldId="2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55:54.737" v="237" actId="20577"/>
          <ac:spMkLst>
            <pc:docMk/>
            <pc:sldMk cId="1621167903" sldId="2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56:08.236" v="238" actId="1076"/>
          <ac:spMkLst>
            <pc:docMk/>
            <pc:sldMk cId="1621167903" sldId="2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57:32.345" v="319" actId="1076"/>
          <ac:spMkLst>
            <pc:docMk/>
            <pc:sldMk cId="1621167903" sldId="28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57:07.033" v="302" actId="20577"/>
          <ac:spMkLst>
            <pc:docMk/>
            <pc:sldMk cId="1621167903" sldId="2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57:18.314" v="315" actId="20577"/>
          <ac:spMkLst>
            <pc:docMk/>
            <pc:sldMk cId="1621167903" sldId="2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56:52.861" v="287" actId="20577"/>
          <ac:spMkLst>
            <pc:docMk/>
            <pc:sldMk cId="1621167903" sldId="28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CC296F3-E701-D5BD-E23E-6593F110BBD6}" dt="2020-05-20T05:11:58.580" v="1180" actId="20577"/>
        <pc:sldMkLst>
          <pc:docMk/>
          <pc:sldMk cId="394701882" sldId="282"/>
        </pc:sldMkLst>
        <pc:spChg chg="mod">
          <ac:chgData name="内田 陽子" userId="S::yoko_uchida@jpfgojp.onmicrosoft.com::3ba88787-b8da-4fc8-a417-83f627a88c5e" providerId="AD" clId="Web-{1CC296F3-E701-D5BD-E23E-6593F110BBD6}" dt="2020-05-20T05:11:05.049" v="1128" actId="20577"/>
          <ac:spMkLst>
            <pc:docMk/>
            <pc:sldMk cId="394701882" sldId="2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0:45.752" v="1121" actId="20577"/>
          <ac:spMkLst>
            <pc:docMk/>
            <pc:sldMk cId="394701882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0:13.690" v="1108" actId="1076"/>
          <ac:spMkLst>
            <pc:docMk/>
            <pc:sldMk cId="394701882" sldId="2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1:29.830" v="1164" actId="20577"/>
          <ac:spMkLst>
            <pc:docMk/>
            <pc:sldMk cId="394701882" sldId="2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1:58.580" v="1180" actId="20577"/>
          <ac:spMkLst>
            <pc:docMk/>
            <pc:sldMk cId="394701882" sldId="2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1:15.971" v="1147" actId="20577"/>
          <ac:spMkLst>
            <pc:docMk/>
            <pc:sldMk cId="394701882" sldId="282"/>
            <ac:spMk id="11" creationId="{9557DDCB-0AF4-4AFF-A705-E5DBBE957561}"/>
          </ac:spMkLst>
        </pc:spChg>
      </pc:sldChg>
      <pc:sldChg chg="modSp add ord">
        <pc:chgData name="内田 陽子" userId="S::yoko_uchida@jpfgojp.onmicrosoft.com::3ba88787-b8da-4fc8-a417-83f627a88c5e" providerId="AD" clId="Web-{1CC296F3-E701-D5BD-E23E-6593F110BBD6}" dt="2020-05-20T03:05:39.637" v="441" actId="20577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1CC296F3-E701-D5BD-E23E-6593F110BBD6}" dt="2020-05-20T03:05:12.731" v="421" actId="20577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4:30.106" v="388" actId="20577"/>
          <ac:spMkLst>
            <pc:docMk/>
            <pc:sldMk cId="3107100717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3:53.403" v="377" actId="20577"/>
          <ac:spMkLst>
            <pc:docMk/>
            <pc:sldMk cId="3107100717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5:25.730" v="428" actId="20577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5:39.637" v="441" actId="20577"/>
          <ac:spMkLst>
            <pc:docMk/>
            <pc:sldMk cId="3107100717" sldId="283"/>
            <ac:spMk id="13" creationId="{13D74A20-8D6A-44E8-8B59-7E256A253E5A}"/>
          </ac:spMkLst>
        </pc:spChg>
      </pc:sldChg>
      <pc:sldChg chg="modSp add">
        <pc:chgData name="内田 陽子" userId="S::yoko_uchida@jpfgojp.onmicrosoft.com::3ba88787-b8da-4fc8-a417-83f627a88c5e" providerId="AD" clId="Web-{1CC296F3-E701-D5BD-E23E-6593F110BBD6}" dt="2020-05-20T05:39:50.105" v="1737" actId="20577"/>
        <pc:sldMkLst>
          <pc:docMk/>
          <pc:sldMk cId="840893198" sldId="284"/>
        </pc:sldMkLst>
        <pc:spChg chg="mod">
          <ac:chgData name="内田 陽子" userId="S::yoko_uchida@jpfgojp.onmicrosoft.com::3ba88787-b8da-4fc8-a417-83f627a88c5e" providerId="AD" clId="Web-{1CC296F3-E701-D5BD-E23E-6593F110BBD6}" dt="2020-05-20T03:08:28.869" v="496" actId="20577"/>
          <ac:spMkLst>
            <pc:docMk/>
            <pc:sldMk cId="840893198" sldId="2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8:19.166" v="489" actId="20577"/>
          <ac:spMkLst>
            <pc:docMk/>
            <pc:sldMk cId="840893198" sldId="2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9:50.105" v="1737" actId="20577"/>
          <ac:spMkLst>
            <pc:docMk/>
            <pc:sldMk cId="840893198" sldId="2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9:35.665" v="539" actId="1076"/>
          <ac:spMkLst>
            <pc:docMk/>
            <pc:sldMk cId="840893198" sldId="28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8:41.744" v="505" actId="20577"/>
          <ac:spMkLst>
            <pc:docMk/>
            <pc:sldMk cId="840893198" sldId="28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8:58.900" v="520" actId="20577"/>
          <ac:spMkLst>
            <pc:docMk/>
            <pc:sldMk cId="840893198" sldId="28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9:13.228" v="535" actId="20577"/>
          <ac:spMkLst>
            <pc:docMk/>
            <pc:sldMk cId="840893198" sldId="284"/>
            <ac:spMk id="14" creationId="{67249583-BEE1-4BC7-83D0-60EA3EC8EDD7}"/>
          </ac:spMkLst>
        </pc:spChg>
      </pc:sldChg>
      <pc:sldChg chg="addSp delSp modSp add ord replId addAnim delAnim">
        <pc:chgData name="内田 陽子" userId="S::yoko_uchida@jpfgojp.onmicrosoft.com::3ba88787-b8da-4fc8-a417-83f627a88c5e" providerId="AD" clId="Web-{1CC296F3-E701-D5BD-E23E-6593F110BBD6}" dt="2020-05-20T03:16:34.739" v="672" actId="1076"/>
        <pc:sldMkLst>
          <pc:docMk/>
          <pc:sldMk cId="1456684438" sldId="285"/>
        </pc:sldMkLst>
        <pc:spChg chg="mod">
          <ac:chgData name="内田 陽子" userId="S::yoko_uchida@jpfgojp.onmicrosoft.com::3ba88787-b8da-4fc8-a417-83f627a88c5e" providerId="AD" clId="Web-{1CC296F3-E701-D5BD-E23E-6593F110BBD6}" dt="2020-05-20T03:11:40.680" v="579" actId="20577"/>
          <ac:spMkLst>
            <pc:docMk/>
            <pc:sldMk cId="1456684438" sldId="285"/>
            <ac:spMk id="3" creationId="{FA28049A-EB54-4118-B50D-4219C8C91B8B}"/>
          </ac:spMkLst>
        </pc:spChg>
        <pc:spChg chg="del">
          <ac:chgData name="内田 陽子" userId="S::yoko_uchida@jpfgojp.onmicrosoft.com::3ba88787-b8da-4fc8-a417-83f627a88c5e" providerId="AD" clId="Web-{1CC296F3-E701-D5BD-E23E-6593F110BBD6}" dt="2020-05-20T03:12:24.710" v="580"/>
          <ac:spMkLst>
            <pc:docMk/>
            <pc:sldMk cId="1456684438" sldId="285"/>
            <ac:spMk id="4" creationId="{8ACD07C1-4CEA-4FF8-8A2C-7BD6113092C6}"/>
          </ac:spMkLst>
        </pc:spChg>
        <pc:spChg chg="del">
          <ac:chgData name="内田 陽子" userId="S::yoko_uchida@jpfgojp.onmicrosoft.com::3ba88787-b8da-4fc8-a417-83f627a88c5e" providerId="AD" clId="Web-{1CC296F3-E701-D5BD-E23E-6593F110BBD6}" dt="2020-05-20T03:12:32.820" v="582"/>
          <ac:spMkLst>
            <pc:docMk/>
            <pc:sldMk cId="1456684438" sldId="285"/>
            <ac:spMk id="5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CC296F3-E701-D5BD-E23E-6593F110BBD6}" dt="2020-05-20T03:12:29.867" v="581"/>
          <ac:spMkLst>
            <pc:docMk/>
            <pc:sldMk cId="1456684438" sldId="285"/>
            <ac:spMk id="6" creationId="{E5AB7F15-E844-45C0-B6C6-E50F970E03C0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3:15:35.099" v="624" actId="20577"/>
          <ac:spMkLst>
            <pc:docMk/>
            <pc:sldMk cId="1456684438" sldId="285"/>
            <ac:spMk id="10" creationId="{1C1D5AF4-E40E-4766-9864-9D70F8D85E29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3:16:34.739" v="672" actId="1076"/>
          <ac:spMkLst>
            <pc:docMk/>
            <pc:sldMk cId="1456684438" sldId="285"/>
            <ac:spMk id="12" creationId="{F7FBB92E-0A61-4217-94BA-F62DBB4E1480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3:16:24.083" v="669" actId="20577"/>
          <ac:spMkLst>
            <pc:docMk/>
            <pc:sldMk cId="1456684438" sldId="285"/>
            <ac:spMk id="14" creationId="{FEBB2498-4001-43F5-AE11-E4A2048C025A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3:15:56.052" v="645" actId="20577"/>
          <ac:spMkLst>
            <pc:docMk/>
            <pc:sldMk cId="1456684438" sldId="285"/>
            <ac:spMk id="16" creationId="{5FCD40E0-AF3B-4F47-9CE4-1CA6A8BB10F0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3:15:42.443" v="627" actId="20577"/>
          <ac:spMkLst>
            <pc:docMk/>
            <pc:sldMk cId="1456684438" sldId="285"/>
            <ac:spMk id="18" creationId="{B2831E67-A97F-477A-AEC1-6016190F010A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3:16:12.849" v="666" actId="20577"/>
          <ac:spMkLst>
            <pc:docMk/>
            <pc:sldMk cId="1456684438" sldId="285"/>
            <ac:spMk id="20" creationId="{1F185417-83B7-4072-92FF-1346FD2997D9}"/>
          </ac:spMkLst>
        </pc:spChg>
        <pc:spChg chg="add del">
          <ac:chgData name="内田 陽子" userId="S::yoko_uchida@jpfgojp.onmicrosoft.com::3ba88787-b8da-4fc8-a417-83f627a88c5e" providerId="AD" clId="Web-{1CC296F3-E701-D5BD-E23E-6593F110BBD6}" dt="2020-05-20T03:12:55.710" v="600"/>
          <ac:spMkLst>
            <pc:docMk/>
            <pc:sldMk cId="1456684438" sldId="285"/>
            <ac:spMk id="22" creationId="{B3B8DE6B-A6FA-485B-B53A-FCA8A07959DC}"/>
          </ac:spMkLst>
        </pc:spChg>
        <pc:spChg chg="add del">
          <ac:chgData name="内田 陽子" userId="S::yoko_uchida@jpfgojp.onmicrosoft.com::3ba88787-b8da-4fc8-a417-83f627a88c5e" providerId="AD" clId="Web-{1CC296F3-E701-D5BD-E23E-6593F110BBD6}" dt="2020-05-20T03:12:55.694" v="599"/>
          <ac:spMkLst>
            <pc:docMk/>
            <pc:sldMk cId="1456684438" sldId="285"/>
            <ac:spMk id="24" creationId="{E14B5582-EF7F-4843-9D7A-F54E7298354E}"/>
          </ac:spMkLst>
        </pc:spChg>
        <pc:spChg chg="add del">
          <ac:chgData name="内田 陽子" userId="S::yoko_uchida@jpfgojp.onmicrosoft.com::3ba88787-b8da-4fc8-a417-83f627a88c5e" providerId="AD" clId="Web-{1CC296F3-E701-D5BD-E23E-6593F110BBD6}" dt="2020-05-20T03:12:55.694" v="598"/>
          <ac:spMkLst>
            <pc:docMk/>
            <pc:sldMk cId="1456684438" sldId="285"/>
            <ac:spMk id="26" creationId="{755B3832-302E-4C9B-885A-2BEDD5CD94DC}"/>
          </ac:spMkLst>
        </pc:spChg>
        <pc:spChg chg="add del">
          <ac:chgData name="内田 陽子" userId="S::yoko_uchida@jpfgojp.onmicrosoft.com::3ba88787-b8da-4fc8-a417-83f627a88c5e" providerId="AD" clId="Web-{1CC296F3-E701-D5BD-E23E-6593F110BBD6}" dt="2020-05-20T03:12:55.694" v="597"/>
          <ac:spMkLst>
            <pc:docMk/>
            <pc:sldMk cId="1456684438" sldId="285"/>
            <ac:spMk id="28" creationId="{6CE7EBE3-8860-4EBF-8A70-4BB69ED64B02}"/>
          </ac:spMkLst>
        </pc:spChg>
        <pc:spChg chg="add del">
          <ac:chgData name="内田 陽子" userId="S::yoko_uchida@jpfgojp.onmicrosoft.com::3ba88787-b8da-4fc8-a417-83f627a88c5e" providerId="AD" clId="Web-{1CC296F3-E701-D5BD-E23E-6593F110BBD6}" dt="2020-05-20T03:12:55.694" v="596"/>
          <ac:spMkLst>
            <pc:docMk/>
            <pc:sldMk cId="1456684438" sldId="285"/>
            <ac:spMk id="30" creationId="{F61C26CB-35A2-48A8-B07C-291F4E490672}"/>
          </ac:spMkLst>
        </pc:spChg>
        <pc:spChg chg="add del">
          <ac:chgData name="内田 陽子" userId="S::yoko_uchida@jpfgojp.onmicrosoft.com::3ba88787-b8da-4fc8-a417-83f627a88c5e" providerId="AD" clId="Web-{1CC296F3-E701-D5BD-E23E-6593F110BBD6}" dt="2020-05-20T03:12:55.694" v="595"/>
          <ac:spMkLst>
            <pc:docMk/>
            <pc:sldMk cId="1456684438" sldId="285"/>
            <ac:spMk id="32" creationId="{F8CAA0D2-A7CE-42AD-8029-169EA8D23749}"/>
          </ac:spMkLst>
        </pc:spChg>
        <pc:picChg chg="del">
          <ac:chgData name="内田 陽子" userId="S::yoko_uchida@jpfgojp.onmicrosoft.com::3ba88787-b8da-4fc8-a417-83f627a88c5e" providerId="AD" clId="Web-{1CC296F3-E701-D5BD-E23E-6593F110BBD6}" dt="2020-05-20T03:14:02.116" v="607"/>
          <ac:picMkLst>
            <pc:docMk/>
            <pc:sldMk cId="1456684438" sldId="285"/>
            <ac:picMk id="8" creationId="{A3F10411-6726-4AA0-8F65-E6266E3472DA}"/>
          </ac:picMkLst>
        </pc:picChg>
        <pc:picChg chg="add mod ord">
          <ac:chgData name="内田 陽子" userId="S::yoko_uchida@jpfgojp.onmicrosoft.com::3ba88787-b8da-4fc8-a417-83f627a88c5e" providerId="AD" clId="Web-{1CC296F3-E701-D5BD-E23E-6593F110BBD6}" dt="2020-05-20T03:13:51.803" v="606"/>
          <ac:picMkLst>
            <pc:docMk/>
            <pc:sldMk cId="1456684438" sldId="285"/>
            <ac:picMk id="33" creationId="{B617E9D7-EE3F-45E0-A996-353375A4F630}"/>
          </ac:picMkLst>
        </pc:picChg>
      </pc:sldChg>
      <pc:sldChg chg="add del">
        <pc:chgData name="内田 陽子" userId="S::yoko_uchida@jpfgojp.onmicrosoft.com::3ba88787-b8da-4fc8-a417-83f627a88c5e" providerId="AD" clId="Web-{1CC296F3-E701-D5BD-E23E-6593F110BBD6}" dt="2020-05-20T03:02:18.951" v="326"/>
        <pc:sldMkLst>
          <pc:docMk/>
          <pc:sldMk cId="4174222010" sldId="285"/>
        </pc:sldMkLst>
      </pc:sldChg>
      <pc:sldChg chg="delSp modSp add ord replId">
        <pc:chgData name="内田 陽子" userId="S::yoko_uchida@jpfgojp.onmicrosoft.com::3ba88787-b8da-4fc8-a417-83f627a88c5e" providerId="AD" clId="Web-{1CC296F3-E701-D5BD-E23E-6593F110BBD6}" dt="2020-05-20T05:01:34.801" v="975"/>
        <pc:sldMkLst>
          <pc:docMk/>
          <pc:sldMk cId="1017873336" sldId="286"/>
        </pc:sldMkLst>
        <pc:spChg chg="del">
          <ac:chgData name="内田 陽子" userId="S::yoko_uchida@jpfgojp.onmicrosoft.com::3ba88787-b8da-4fc8-a417-83f627a88c5e" providerId="AD" clId="Web-{1CC296F3-E701-D5BD-E23E-6593F110BBD6}" dt="2020-05-20T04:49:04.163" v="719"/>
          <ac:spMkLst>
            <pc:docMk/>
            <pc:sldMk cId="1017873336" sldId="28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4:48:53.429" v="715" actId="20577"/>
          <ac:spMkLst>
            <pc:docMk/>
            <pc:sldMk cId="1017873336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01:25.504" v="974" actId="20577"/>
          <ac:spMkLst>
            <pc:docMk/>
            <pc:sldMk cId="1017873336" sldId="2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4:49:10.554" v="720" actId="1076"/>
          <ac:spMkLst>
            <pc:docMk/>
            <pc:sldMk cId="1017873336" sldId="286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CC296F3-E701-D5BD-E23E-6593F110BBD6}" dt="2020-05-20T04:49:04.163" v="718"/>
          <ac:spMkLst>
            <pc:docMk/>
            <pc:sldMk cId="1017873336" sldId="286"/>
            <ac:spMk id="12" creationId="{8B477F0F-3CA2-480C-8718-48B1E673D4BF}"/>
          </ac:spMkLst>
        </pc:spChg>
        <pc:spChg chg="del">
          <ac:chgData name="内田 陽子" userId="S::yoko_uchida@jpfgojp.onmicrosoft.com::3ba88787-b8da-4fc8-a417-83f627a88c5e" providerId="AD" clId="Web-{1CC296F3-E701-D5BD-E23E-6593F110BBD6}" dt="2020-05-20T04:49:04.163" v="717"/>
          <ac:spMkLst>
            <pc:docMk/>
            <pc:sldMk cId="1017873336" sldId="286"/>
            <ac:spMk id="13" creationId="{13D74A20-8D6A-44E8-8B59-7E256A253E5A}"/>
          </ac:spMkLst>
        </pc:spChg>
        <pc:spChg chg="del">
          <ac:chgData name="内田 陽子" userId="S::yoko_uchida@jpfgojp.onmicrosoft.com::3ba88787-b8da-4fc8-a417-83f627a88c5e" providerId="AD" clId="Web-{1CC296F3-E701-D5BD-E23E-6593F110BBD6}" dt="2020-05-20T04:49:04.148" v="716"/>
          <ac:spMkLst>
            <pc:docMk/>
            <pc:sldMk cId="1017873336" sldId="286"/>
            <ac:spMk id="14" creationId="{67249583-BEE1-4BC7-83D0-60EA3EC8EDD7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CC296F3-E701-D5BD-E23E-6593F110BBD6}" dt="2020-05-20T05:07:54.349" v="1093" actId="1076"/>
        <pc:sldMkLst>
          <pc:docMk/>
          <pc:sldMk cId="2451489004" sldId="287"/>
        </pc:sldMkLst>
        <pc:spChg chg="mod">
          <ac:chgData name="内田 陽子" userId="S::yoko_uchida@jpfgojp.onmicrosoft.com::3ba88787-b8da-4fc8-a417-83f627a88c5e" providerId="AD" clId="Web-{1CC296F3-E701-D5BD-E23E-6593F110BBD6}" dt="2020-05-20T05:07:13.737" v="1068" actId="20577"/>
          <ac:spMkLst>
            <pc:docMk/>
            <pc:sldMk cId="2451489004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07:08.518" v="1067" actId="20577"/>
          <ac:spMkLst>
            <pc:docMk/>
            <pc:sldMk cId="2451489004" sldId="2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06:18.519" v="1050" actId="14100"/>
          <ac:spMkLst>
            <pc:docMk/>
            <pc:sldMk cId="2451489004" sldId="287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1CC296F3-E701-D5BD-E23E-6593F110BBD6}" dt="2020-05-20T05:01:40.786" v="977"/>
          <ac:spMkLst>
            <pc:docMk/>
            <pc:sldMk cId="2451489004" sldId="287"/>
            <ac:spMk id="5" creationId="{B798DF9E-4D61-49DA-8933-DCCC8E2598BE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07:54.349" v="1093" actId="1076"/>
          <ac:spMkLst>
            <pc:docMk/>
            <pc:sldMk cId="2451489004" sldId="28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07:30.456" v="1077" actId="20577"/>
          <ac:spMkLst>
            <pc:docMk/>
            <pc:sldMk cId="2451489004" sldId="28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07:36.518" v="1083" actId="20577"/>
          <ac:spMkLst>
            <pc:docMk/>
            <pc:sldMk cId="2451489004" sldId="28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07:44.784" v="1090" actId="20577"/>
          <ac:spMkLst>
            <pc:docMk/>
            <pc:sldMk cId="2451489004" sldId="287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CC296F3-E701-D5BD-E23E-6593F110BBD6}" dt="2020-05-20T05:17:34.954" v="1359" actId="20577"/>
        <pc:sldMkLst>
          <pc:docMk/>
          <pc:sldMk cId="2603153985" sldId="288"/>
        </pc:sldMkLst>
        <pc:spChg chg="mod">
          <ac:chgData name="内田 陽子" userId="S::yoko_uchida@jpfgojp.onmicrosoft.com::3ba88787-b8da-4fc8-a417-83f627a88c5e" providerId="AD" clId="Web-{1CC296F3-E701-D5BD-E23E-6593F110BBD6}" dt="2020-05-20T05:16:20.563" v="1282" actId="20577"/>
          <ac:spMkLst>
            <pc:docMk/>
            <pc:sldMk cId="2603153985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5:49.438" v="1268" actId="20577"/>
          <ac:spMkLst>
            <pc:docMk/>
            <pc:sldMk cId="2603153985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5:17.767" v="1251" actId="20577"/>
          <ac:spMkLst>
            <pc:docMk/>
            <pc:sldMk cId="2603153985" sldId="2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6:05.470" v="1271" actId="1076"/>
          <ac:spMkLst>
            <pc:docMk/>
            <pc:sldMk cId="2603153985" sldId="2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7:12.469" v="1330" actId="20577"/>
          <ac:spMkLst>
            <pc:docMk/>
            <pc:sldMk cId="2603153985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7:34.954" v="1359" actId="20577"/>
          <ac:spMkLst>
            <pc:docMk/>
            <pc:sldMk cId="2603153985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6:39.891" v="1309" actId="20577"/>
          <ac:spMkLst>
            <pc:docMk/>
            <pc:sldMk cId="2603153985" sldId="288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CC296F3-E701-D5BD-E23E-6593F110BBD6}" dt="2020-05-20T05:20:59.765" v="1429" actId="1076"/>
        <pc:sldMkLst>
          <pc:docMk/>
          <pc:sldMk cId="143932099" sldId="289"/>
        </pc:sldMkLst>
        <pc:spChg chg="mod">
          <ac:chgData name="内田 陽子" userId="S::yoko_uchida@jpfgojp.onmicrosoft.com::3ba88787-b8da-4fc8-a417-83f627a88c5e" providerId="AD" clId="Web-{1CC296F3-E701-D5BD-E23E-6593F110BBD6}" dt="2020-05-20T05:20:29.422" v="1407" actId="20577"/>
          <ac:spMkLst>
            <pc:docMk/>
            <pc:sldMk cId="143932099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20:22.765" v="1404" actId="20577"/>
          <ac:spMkLst>
            <pc:docMk/>
            <pc:sldMk cId="143932099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20:59.765" v="1429" actId="1076"/>
          <ac:spMkLst>
            <pc:docMk/>
            <pc:sldMk cId="143932099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20:38.422" v="1421" actId="20577"/>
          <ac:spMkLst>
            <pc:docMk/>
            <pc:sldMk cId="143932099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20:44.828" v="1424" actId="20577"/>
          <ac:spMkLst>
            <pc:docMk/>
            <pc:sldMk cId="143932099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20:34.406" v="1411" actId="20577"/>
          <ac:spMkLst>
            <pc:docMk/>
            <pc:sldMk cId="143932099" sldId="289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CC296F3-E701-D5BD-E23E-6593F110BBD6}" dt="2020-05-20T06:42:35.434" v="3054" actId="20577"/>
        <pc:sldMkLst>
          <pc:docMk/>
          <pc:sldMk cId="362275178" sldId="290"/>
        </pc:sldMkLst>
        <pc:spChg chg="add del mod">
          <ac:chgData name="内田 陽子" userId="S::yoko_uchida@jpfgojp.onmicrosoft.com::3ba88787-b8da-4fc8-a417-83f627a88c5e" providerId="AD" clId="Web-{1CC296F3-E701-D5BD-E23E-6593F110BBD6}" dt="2020-05-20T06:41:47.497" v="3048"/>
          <ac:spMkLst>
            <pc:docMk/>
            <pc:sldMk cId="362275178" sldId="290"/>
            <ac:spMk id="2" creationId="{1E8E9C8B-BC8B-4345-9624-693ABA69B215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42:35.434" v="3054" actId="20577"/>
          <ac:spMkLst>
            <pc:docMk/>
            <pc:sldMk cId="362275178" sldId="2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0:17.792" v="1738" actId="20577"/>
          <ac:spMkLst>
            <pc:docMk/>
            <pc:sldMk cId="362275178" sldId="290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1CC296F3-E701-D5BD-E23E-6593F110BBD6}" dt="2020-05-20T06:42:25.918" v="3053"/>
          <ac:spMkLst>
            <pc:docMk/>
            <pc:sldMk cId="362275178" sldId="290"/>
            <ac:spMk id="5" creationId="{C028F60B-BAD3-4647-8154-4499A3475735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42:07.918" v="3051" actId="1076"/>
          <ac:spMkLst>
            <pc:docMk/>
            <pc:sldMk cId="362275178" sldId="290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CC296F3-E701-D5BD-E23E-6593F110BBD6}" dt="2020-05-20T05:33:10.091" v="1680" actId="1076"/>
        <pc:sldMkLst>
          <pc:docMk/>
          <pc:sldMk cId="808235280" sldId="291"/>
        </pc:sldMkLst>
        <pc:spChg chg="mod">
          <ac:chgData name="内田 陽子" userId="S::yoko_uchida@jpfgojp.onmicrosoft.com::3ba88787-b8da-4fc8-a417-83f627a88c5e" providerId="AD" clId="Web-{1CC296F3-E701-D5BD-E23E-6593F110BBD6}" dt="2020-05-20T05:32:03.810" v="1593" actId="20577"/>
          <ac:spMkLst>
            <pc:docMk/>
            <pc:sldMk cId="808235280" sldId="29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1:21.685" v="1567" actId="20577"/>
          <ac:spMkLst>
            <pc:docMk/>
            <pc:sldMk cId="808235280" sldId="2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3:10.091" v="1680" actId="1076"/>
          <ac:spMkLst>
            <pc:docMk/>
            <pc:sldMk cId="808235280" sldId="2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2:53.575" v="1678" actId="1076"/>
          <ac:spMkLst>
            <pc:docMk/>
            <pc:sldMk cId="808235280" sldId="29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2:18.060" v="1612" actId="20577"/>
          <ac:spMkLst>
            <pc:docMk/>
            <pc:sldMk cId="808235280" sldId="29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2:31.559" v="1672" actId="20577"/>
          <ac:spMkLst>
            <pc:docMk/>
            <pc:sldMk cId="808235280" sldId="29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1:56.997" v="1585" actId="20577"/>
          <ac:spMkLst>
            <pc:docMk/>
            <pc:sldMk cId="808235280" sldId="29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CC296F3-E701-D5BD-E23E-6593F110BBD6}" dt="2020-05-20T05:45:05.994" v="1879" actId="20577"/>
        <pc:sldMkLst>
          <pc:docMk/>
          <pc:sldMk cId="89852987" sldId="292"/>
        </pc:sldMkLst>
        <pc:spChg chg="mod">
          <ac:chgData name="内田 陽子" userId="S::yoko_uchida@jpfgojp.onmicrosoft.com::3ba88787-b8da-4fc8-a417-83f627a88c5e" providerId="AD" clId="Web-{1CC296F3-E701-D5BD-E23E-6593F110BBD6}" dt="2020-05-20T05:43:18.854" v="1800" actId="20577"/>
          <ac:spMkLst>
            <pc:docMk/>
            <pc:sldMk cId="89852987" sldId="29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5:45.403" v="1735" actId="20577"/>
          <ac:spMkLst>
            <pc:docMk/>
            <pc:sldMk cId="89852987" sldId="2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6:37.496" v="1736" actId="20577"/>
          <ac:spMkLst>
            <pc:docMk/>
            <pc:sldMk cId="89852987" sldId="2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4:09.947" v="1831" actId="1076"/>
          <ac:spMkLst>
            <pc:docMk/>
            <pc:sldMk cId="89852987" sldId="29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4:01.432" v="1828" actId="20577"/>
          <ac:spMkLst>
            <pc:docMk/>
            <pc:sldMk cId="89852987" sldId="29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5:05.994" v="1879" actId="20577"/>
          <ac:spMkLst>
            <pc:docMk/>
            <pc:sldMk cId="89852987" sldId="29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3:58.307" v="1825" actId="20577"/>
          <ac:spMkLst>
            <pc:docMk/>
            <pc:sldMk cId="89852987" sldId="29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CC296F3-E701-D5BD-E23E-6593F110BBD6}" dt="2020-05-20T05:49:36.415" v="2082" actId="20577"/>
        <pc:sldMkLst>
          <pc:docMk/>
          <pc:sldMk cId="2915071554" sldId="293"/>
        </pc:sldMkLst>
        <pc:spChg chg="mod">
          <ac:chgData name="内田 陽子" userId="S::yoko_uchida@jpfgojp.onmicrosoft.com::3ba88787-b8da-4fc8-a417-83f627a88c5e" providerId="AD" clId="Web-{1CC296F3-E701-D5BD-E23E-6593F110BBD6}" dt="2020-05-20T05:48:12.650" v="1964" actId="20577"/>
          <ac:spMkLst>
            <pc:docMk/>
            <pc:sldMk cId="2915071554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7:51.087" v="1944" actId="20577"/>
          <ac:spMkLst>
            <pc:docMk/>
            <pc:sldMk cId="2915071554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9:36.415" v="2082" actId="20577"/>
          <ac:spMkLst>
            <pc:docMk/>
            <pc:sldMk cId="2915071554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7:55.212" v="1945" actId="1076"/>
          <ac:spMkLst>
            <pc:docMk/>
            <pc:sldMk cId="2915071554" sldId="2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9:13.446" v="2070" actId="20577"/>
          <ac:spMkLst>
            <pc:docMk/>
            <pc:sldMk cId="2915071554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9:29.212" v="2079" actId="20577"/>
          <ac:spMkLst>
            <pc:docMk/>
            <pc:sldMk cId="2915071554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8:26.353" v="1992" actId="20577"/>
          <ac:spMkLst>
            <pc:docMk/>
            <pc:sldMk cId="2915071554" sldId="29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CC296F3-E701-D5BD-E23E-6593F110BBD6}" dt="2020-05-20T05:53:18.992" v="2188" actId="1076"/>
        <pc:sldMkLst>
          <pc:docMk/>
          <pc:sldMk cId="1323552019" sldId="294"/>
        </pc:sldMkLst>
        <pc:spChg chg="mod">
          <ac:chgData name="内田 陽子" userId="S::yoko_uchida@jpfgojp.onmicrosoft.com::3ba88787-b8da-4fc8-a417-83f627a88c5e" providerId="AD" clId="Web-{1CC296F3-E701-D5BD-E23E-6593F110BBD6}" dt="2020-05-20T05:52:41.961" v="2136" actId="20577"/>
          <ac:spMkLst>
            <pc:docMk/>
            <pc:sldMk cId="1323552019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1:29.930" v="2130" actId="20577"/>
          <ac:spMkLst>
            <pc:docMk/>
            <pc:sldMk cId="1323552019" sldId="2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0:53.040" v="2117" actId="14100"/>
          <ac:spMkLst>
            <pc:docMk/>
            <pc:sldMk cId="1323552019" sldId="2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3:18.992" v="2188" actId="1076"/>
          <ac:spMkLst>
            <pc:docMk/>
            <pc:sldMk cId="1323552019" sldId="29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2:56.352" v="2159" actId="20577"/>
          <ac:spMkLst>
            <pc:docMk/>
            <pc:sldMk cId="1323552019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3:13.023" v="2185" actId="20577"/>
          <ac:spMkLst>
            <pc:docMk/>
            <pc:sldMk cId="1323552019" sldId="294"/>
            <ac:spMk id="10" creationId="{9A12C887-F2A3-44AE-B14D-889C875FFA4A}"/>
          </ac:spMkLst>
        </pc:spChg>
      </pc:sldChg>
      <pc:sldChg chg="modSp add replId">
        <pc:chgData name="内田 陽子" userId="S::yoko_uchida@jpfgojp.onmicrosoft.com::3ba88787-b8da-4fc8-a417-83f627a88c5e" providerId="AD" clId="Web-{1CC296F3-E701-D5BD-E23E-6593F110BBD6}" dt="2020-05-20T06:00:11.022" v="2449" actId="1076"/>
        <pc:sldMkLst>
          <pc:docMk/>
          <pc:sldMk cId="613308006" sldId="295"/>
        </pc:sldMkLst>
        <pc:spChg chg="mod">
          <ac:chgData name="内田 陽子" userId="S::yoko_uchida@jpfgojp.onmicrosoft.com::3ba88787-b8da-4fc8-a417-83f627a88c5e" providerId="AD" clId="Web-{1CC296F3-E701-D5BD-E23E-6593F110BBD6}" dt="2020-05-20T05:59:06.303" v="2371" actId="20577"/>
          <ac:spMkLst>
            <pc:docMk/>
            <pc:sldMk cId="613308006" sldId="2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8:45.663" v="2337" actId="20577"/>
          <ac:spMkLst>
            <pc:docMk/>
            <pc:sldMk cId="613308006" sldId="2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8:06.944" v="2324" actId="20577"/>
          <ac:spMkLst>
            <pc:docMk/>
            <pc:sldMk cId="613308006" sldId="29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00:11.022" v="2449" actId="1076"/>
          <ac:spMkLst>
            <pc:docMk/>
            <pc:sldMk cId="613308006" sldId="2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9:41.475" v="2415" actId="20577"/>
          <ac:spMkLst>
            <pc:docMk/>
            <pc:sldMk cId="613308006" sldId="29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00:00.006" v="2446" actId="20577"/>
          <ac:spMkLst>
            <pc:docMk/>
            <pc:sldMk cId="613308006" sldId="2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9:24.334" v="2394" actId="20577"/>
          <ac:spMkLst>
            <pc:docMk/>
            <pc:sldMk cId="613308006" sldId="295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1CC296F3-E701-D5BD-E23E-6593F110BBD6}" dt="2020-05-20T06:05:36.083" v="2551" actId="1076"/>
        <pc:sldMkLst>
          <pc:docMk/>
          <pc:sldMk cId="1540538403" sldId="296"/>
        </pc:sldMkLst>
        <pc:spChg chg="mod">
          <ac:chgData name="内田 陽子" userId="S::yoko_uchida@jpfgojp.onmicrosoft.com::3ba88787-b8da-4fc8-a417-83f627a88c5e" providerId="AD" clId="Web-{1CC296F3-E701-D5BD-E23E-6593F110BBD6}" dt="2020-05-20T06:05:19.114" v="2547" actId="20577"/>
          <ac:spMkLst>
            <pc:docMk/>
            <pc:sldMk cId="1540538403" sldId="2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04:39.365" v="2533" actId="20577"/>
          <ac:spMkLst>
            <pc:docMk/>
            <pc:sldMk cId="1540538403" sldId="2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05:36.083" v="2551" actId="1076"/>
          <ac:spMkLst>
            <pc:docMk/>
            <pc:sldMk cId="1540538403" sldId="296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CC296F3-E701-D5BD-E23E-6593F110BBD6}" dt="2020-05-20T06:10:18.379" v="2675" actId="20577"/>
        <pc:sldMkLst>
          <pc:docMk/>
          <pc:sldMk cId="2026482942" sldId="297"/>
        </pc:sldMkLst>
        <pc:spChg chg="mod">
          <ac:chgData name="内田 陽子" userId="S::yoko_uchida@jpfgojp.onmicrosoft.com::3ba88787-b8da-4fc8-a417-83f627a88c5e" providerId="AD" clId="Web-{1CC296F3-E701-D5BD-E23E-6593F110BBD6}" dt="2020-05-20T06:09:54.754" v="2656" actId="20577"/>
          <ac:spMkLst>
            <pc:docMk/>
            <pc:sldMk cId="2026482942" sldId="2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09:30.301" v="2642" actId="20577"/>
          <ac:spMkLst>
            <pc:docMk/>
            <pc:sldMk cId="2026482942" sldId="2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09:08.567" v="2630" actId="20577"/>
          <ac:spMkLst>
            <pc:docMk/>
            <pc:sldMk cId="2026482942" sldId="2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09:39.926" v="2643" actId="1076"/>
          <ac:spMkLst>
            <pc:docMk/>
            <pc:sldMk cId="2026482942" sldId="29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10:08.958" v="2670" actId="20577"/>
          <ac:spMkLst>
            <pc:docMk/>
            <pc:sldMk cId="2026482942" sldId="2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10:18.379" v="2675" actId="20577"/>
          <ac:spMkLst>
            <pc:docMk/>
            <pc:sldMk cId="2026482942" sldId="29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10:00.832" v="2665" actId="20577"/>
          <ac:spMkLst>
            <pc:docMk/>
            <pc:sldMk cId="2026482942" sldId="297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CC296F3-E701-D5BD-E23E-6593F110BBD6}" dt="2020-05-20T06:20:18.783" v="2812"/>
        <pc:sldMkLst>
          <pc:docMk/>
          <pc:sldMk cId="2457236950" sldId="298"/>
        </pc:sldMkLst>
        <pc:spChg chg="add del ord">
          <ac:chgData name="内田 陽子" userId="S::yoko_uchida@jpfgojp.onmicrosoft.com::3ba88787-b8da-4fc8-a417-83f627a88c5e" providerId="AD" clId="Web-{1CC296F3-E701-D5BD-E23E-6593F110BBD6}" dt="2020-05-20T06:20:18.783" v="2812"/>
          <ac:spMkLst>
            <pc:docMk/>
            <pc:sldMk cId="2457236950" sldId="298"/>
            <ac:spMk id="2" creationId="{4D114979-0662-4FA0-92E8-E6A6771DD57D}"/>
          </ac:spMkLst>
        </pc:spChg>
        <pc:spChg chg="add del mod ord">
          <ac:chgData name="内田 陽子" userId="S::yoko_uchida@jpfgojp.onmicrosoft.com::3ba88787-b8da-4fc8-a417-83f627a88c5e" providerId="AD" clId="Web-{1CC296F3-E701-D5BD-E23E-6593F110BBD6}" dt="2020-05-20T06:20:13.642" v="2811"/>
          <ac:spMkLst>
            <pc:docMk/>
            <pc:sldMk cId="2457236950" sldId="29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14:47.956" v="2746" actId="20577"/>
          <ac:spMkLst>
            <pc:docMk/>
            <pc:sldMk cId="2457236950" sldId="29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19:36.002" v="2807" actId="1076"/>
          <ac:spMkLst>
            <pc:docMk/>
            <pc:sldMk cId="2457236950" sldId="298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1CC296F3-E701-D5BD-E23E-6593F110BBD6}" dt="2020-05-20T06:19:58.064" v="2810"/>
          <ac:spMkLst>
            <pc:docMk/>
            <pc:sldMk cId="2457236950" sldId="298"/>
            <ac:spMk id="9" creationId="{2C955A99-B18C-4F48-88B1-816636EBFBA7}"/>
          </ac:spMkLst>
        </pc:spChg>
      </pc:sldChg>
      <pc:sldChg chg="addSp delSp modSp add replId">
        <pc:chgData name="内田 陽子" userId="S::yoko_uchida@jpfgojp.onmicrosoft.com::3ba88787-b8da-4fc8-a417-83f627a88c5e" providerId="AD" clId="Web-{1CC296F3-E701-D5BD-E23E-6593F110BBD6}" dt="2020-05-20T06:20:53.173" v="2818"/>
        <pc:sldMkLst>
          <pc:docMk/>
          <pc:sldMk cId="1554173210" sldId="299"/>
        </pc:sldMkLst>
        <pc:spChg chg="add del">
          <ac:chgData name="内田 陽子" userId="S::yoko_uchida@jpfgojp.onmicrosoft.com::3ba88787-b8da-4fc8-a417-83f627a88c5e" providerId="AD" clId="Web-{1CC296F3-E701-D5BD-E23E-6593F110BBD6}" dt="2020-05-20T06:20:53.173" v="2818"/>
          <ac:spMkLst>
            <pc:docMk/>
            <pc:sldMk cId="1554173210" sldId="299"/>
            <ac:spMk id="2" creationId="{81F1CF27-6166-4B8E-9D7C-2663E55F3898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20:33.439" v="2814" actId="1076"/>
          <ac:spMkLst>
            <pc:docMk/>
            <pc:sldMk cId="1554173210" sldId="299"/>
            <ac:spMk id="3" creationId="{00000000-0000-0000-0000-000000000000}"/>
          </ac:spMkLst>
        </pc:spChg>
        <pc:spChg chg="mod ord">
          <ac:chgData name="内田 陽子" userId="S::yoko_uchida@jpfgojp.onmicrosoft.com::3ba88787-b8da-4fc8-a417-83f627a88c5e" providerId="AD" clId="Web-{1CC296F3-E701-D5BD-E23E-6593F110BBD6}" dt="2020-05-20T06:20:38.439" v="2817"/>
          <ac:spMkLst>
            <pc:docMk/>
            <pc:sldMk cId="1554173210" sldId="2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20:33.455" v="2815" actId="1076"/>
          <ac:spMkLst>
            <pc:docMk/>
            <pc:sldMk cId="1554173210" sldId="299"/>
            <ac:spMk id="7" creationId="{1AF68CEC-B70C-4DFA-9973-E5B8A12ED17D}"/>
          </ac:spMkLst>
        </pc:spChg>
      </pc:sldChg>
      <pc:sldChg chg="addSp delSp modSp add replId">
        <pc:chgData name="内田 陽子" userId="S::yoko_uchida@jpfgojp.onmicrosoft.com::3ba88787-b8da-4fc8-a417-83f627a88c5e" providerId="AD" clId="Web-{1CC296F3-E701-D5BD-E23E-6593F110BBD6}" dt="2020-05-20T06:40:34.872" v="3041" actId="1076"/>
        <pc:sldMkLst>
          <pc:docMk/>
          <pc:sldMk cId="408909374" sldId="300"/>
        </pc:sldMkLst>
        <pc:spChg chg="add del ord">
          <ac:chgData name="内田 陽子" userId="S::yoko_uchida@jpfgojp.onmicrosoft.com::3ba88787-b8da-4fc8-a417-83f627a88c5e" providerId="AD" clId="Web-{1CC296F3-E701-D5BD-E23E-6593F110BBD6}" dt="2020-05-20T06:40:25.888" v="3038"/>
          <ac:spMkLst>
            <pc:docMk/>
            <pc:sldMk cId="408909374" sldId="300"/>
            <ac:spMk id="2" creationId="{6EFF576D-4155-418E-A46B-0210AE396C11}"/>
          </ac:spMkLst>
        </pc:spChg>
        <pc:spChg chg="mod ord">
          <ac:chgData name="内田 陽子" userId="S::yoko_uchida@jpfgojp.onmicrosoft.com::3ba88787-b8da-4fc8-a417-83f627a88c5e" providerId="AD" clId="Web-{1CC296F3-E701-D5BD-E23E-6593F110BBD6}" dt="2020-05-20T06:40:21.825" v="3037"/>
          <ac:spMkLst>
            <pc:docMk/>
            <pc:sldMk cId="408909374" sldId="3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26:22.750" v="2851" actId="20577"/>
          <ac:spMkLst>
            <pc:docMk/>
            <pc:sldMk cId="408909374" sldId="3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40:34.872" v="3041" actId="1076"/>
          <ac:spMkLst>
            <pc:docMk/>
            <pc:sldMk cId="408909374" sldId="300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1CC296F3-E701-D5BD-E23E-6593F110BBD6}" dt="2020-05-20T06:31:13.124" v="2938" actId="1076"/>
        <pc:sldMkLst>
          <pc:docMk/>
          <pc:sldMk cId="762137293" sldId="301"/>
        </pc:sldMkLst>
        <pc:spChg chg="mod">
          <ac:chgData name="内田 陽子" userId="S::yoko_uchida@jpfgojp.onmicrosoft.com::3ba88787-b8da-4fc8-a417-83f627a88c5e" providerId="AD" clId="Web-{1CC296F3-E701-D5BD-E23E-6593F110BBD6}" dt="2020-05-20T06:30:59.718" v="2936" actId="20577"/>
          <ac:spMkLst>
            <pc:docMk/>
            <pc:sldMk cId="762137293" sldId="3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30:34.452" v="2923" actId="20577"/>
          <ac:spMkLst>
            <pc:docMk/>
            <pc:sldMk cId="762137293" sldId="3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31:13.124" v="2938" actId="1076"/>
          <ac:spMkLst>
            <pc:docMk/>
            <pc:sldMk cId="762137293" sldId="301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CC296F3-E701-D5BD-E23E-6593F110BBD6}" dt="2020-05-20T06:39:30.138" v="3033"/>
        <pc:sldMkLst>
          <pc:docMk/>
          <pc:sldMk cId="2658879333" sldId="302"/>
        </pc:sldMkLst>
        <pc:spChg chg="mod">
          <ac:chgData name="内田 陽子" userId="S::yoko_uchida@jpfgojp.onmicrosoft.com::3ba88787-b8da-4fc8-a417-83f627a88c5e" providerId="AD" clId="Web-{1CC296F3-E701-D5BD-E23E-6593F110BBD6}" dt="2020-05-20T06:38:46.075" v="2992" actId="20577"/>
          <ac:spMkLst>
            <pc:docMk/>
            <pc:sldMk cId="2658879333" sldId="3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37:57.669" v="2974" actId="20577"/>
          <ac:spMkLst>
            <pc:docMk/>
            <pc:sldMk cId="2658879333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37:27.466" v="2959" actId="20577"/>
          <ac:spMkLst>
            <pc:docMk/>
            <pc:sldMk cId="2658879333" sldId="3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39:13.591" v="3015" actId="20577"/>
          <ac:spMkLst>
            <pc:docMk/>
            <pc:sldMk cId="2658879333" sldId="30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39:22.169" v="3029" actId="20577"/>
          <ac:spMkLst>
            <pc:docMk/>
            <pc:sldMk cId="2658879333" sldId="30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39:01.482" v="3003" actId="20577"/>
          <ac:spMkLst>
            <pc:docMk/>
            <pc:sldMk cId="2658879333" sldId="302"/>
            <ac:spMk id="11" creationId="{9557DDCB-0AF4-4AFF-A705-E5DBBE957561}"/>
          </ac:spMkLst>
        </pc:spChg>
      </pc:sldChg>
      <pc:sldChg chg="add del ord replId">
        <pc:chgData name="内田 陽子" userId="S::yoko_uchida@jpfgojp.onmicrosoft.com::3ba88787-b8da-4fc8-a417-83f627a88c5e" providerId="AD" clId="Web-{1CC296F3-E701-D5BD-E23E-6593F110BBD6}" dt="2020-05-20T07:19:18.537" v="3590"/>
        <pc:sldMkLst>
          <pc:docMk/>
          <pc:sldMk cId="1862008129" sldId="303"/>
        </pc:sldMkLst>
      </pc:sldChg>
      <pc:sldChg chg="addSp delSp modSp add ord replId">
        <pc:chgData name="内田 陽子" userId="S::yoko_uchida@jpfgojp.onmicrosoft.com::3ba88787-b8da-4fc8-a417-83f627a88c5e" providerId="AD" clId="Web-{1CC296F3-E701-D5BD-E23E-6593F110BBD6}" dt="2020-05-20T07:16:38.913" v="3461" actId="20577"/>
        <pc:sldMkLst>
          <pc:docMk/>
          <pc:sldMk cId="1603476402" sldId="304"/>
        </pc:sldMkLst>
        <pc:spChg chg="mod">
          <ac:chgData name="内田 陽子" userId="S::yoko_uchida@jpfgojp.onmicrosoft.com::3ba88787-b8da-4fc8-a417-83f627a88c5e" providerId="AD" clId="Web-{1CC296F3-E701-D5BD-E23E-6593F110BBD6}" dt="2020-05-20T06:48:47.026" v="3151" actId="20577"/>
          <ac:spMkLst>
            <pc:docMk/>
            <pc:sldMk cId="1603476402" sldId="304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1CC296F3-E701-D5BD-E23E-6593F110BBD6}" dt="2020-05-20T06:46:51.558" v="3122"/>
          <ac:spMkLst>
            <pc:docMk/>
            <pc:sldMk cId="1603476402" sldId="3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45:22.230" v="3102" actId="20577"/>
          <ac:spMkLst>
            <pc:docMk/>
            <pc:sldMk cId="1603476402" sldId="304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CC296F3-E701-D5BD-E23E-6593F110BBD6}" dt="2020-05-20T06:46:58.620" v="3123"/>
          <ac:spMkLst>
            <pc:docMk/>
            <pc:sldMk cId="1603476402" sldId="304"/>
            <ac:spMk id="5" creationId="{32D8790B-59AD-4A82-BC96-8E08D47D9935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49:29.120" v="3169" actId="1076"/>
          <ac:spMkLst>
            <pc:docMk/>
            <pc:sldMk cId="1603476402" sldId="3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49:01.651" v="3163" actId="20577"/>
          <ac:spMkLst>
            <pc:docMk/>
            <pc:sldMk cId="1603476402" sldId="3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16:38.913" v="3461" actId="20577"/>
          <ac:spMkLst>
            <pc:docMk/>
            <pc:sldMk cId="1603476402" sldId="3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48:54.964" v="3158" actId="20577"/>
          <ac:spMkLst>
            <pc:docMk/>
            <pc:sldMk cId="1603476402" sldId="304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CC296F3-E701-D5BD-E23E-6593F110BBD6}" dt="2020-05-20T07:10:32.039" v="3322" actId="1076"/>
        <pc:sldMkLst>
          <pc:docMk/>
          <pc:sldMk cId="3236348882" sldId="305"/>
        </pc:sldMkLst>
        <pc:spChg chg="mod">
          <ac:chgData name="内田 陽子" userId="S::yoko_uchida@jpfgojp.onmicrosoft.com::3ba88787-b8da-4fc8-a417-83f627a88c5e" providerId="AD" clId="Web-{1CC296F3-E701-D5BD-E23E-6593F110BBD6}" dt="2020-05-20T07:10:02.867" v="3319" actId="20577"/>
          <ac:spMkLst>
            <pc:docMk/>
            <pc:sldMk cId="3236348882" sldId="3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08:59.758" v="3258" actId="20577"/>
          <ac:spMkLst>
            <pc:docMk/>
            <pc:sldMk cId="3236348882" sldId="305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1CC296F3-E701-D5BD-E23E-6593F110BBD6}" dt="2020-05-20T07:05:30.030" v="3177"/>
          <ac:spMkLst>
            <pc:docMk/>
            <pc:sldMk cId="3236348882" sldId="3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10:32.039" v="3322" actId="1076"/>
          <ac:spMkLst>
            <pc:docMk/>
            <pc:sldMk cId="3236348882" sldId="305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1CC296F3-E701-D5BD-E23E-6593F110BBD6}" dt="2020-05-20T07:05:51.230" v="3179"/>
          <ac:spMkLst>
            <pc:docMk/>
            <pc:sldMk cId="3236348882" sldId="305"/>
            <ac:spMk id="8" creationId="{2A7DFA20-0B5D-4142-9F56-2A1A97288C5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09:33.758" v="3278" actId="20577"/>
          <ac:spMkLst>
            <pc:docMk/>
            <pc:sldMk cId="3236348882" sldId="3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09:52.274" v="3300" actId="20577"/>
          <ac:spMkLst>
            <pc:docMk/>
            <pc:sldMk cId="3236348882" sldId="305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7:08:18.442" v="3240" actId="20577"/>
          <ac:spMkLst>
            <pc:docMk/>
            <pc:sldMk cId="3236348882" sldId="305"/>
            <ac:spMk id="13" creationId="{05725DEE-4B22-45EC-B0FE-DFDB0CA88254}"/>
          </ac:spMkLst>
        </pc:spChg>
        <pc:spChg chg="add del mod">
          <ac:chgData name="内田 陽子" userId="S::yoko_uchida@jpfgojp.onmicrosoft.com::3ba88787-b8da-4fc8-a417-83f627a88c5e" providerId="AD" clId="Web-{1CC296F3-E701-D5BD-E23E-6593F110BBD6}" dt="2020-05-20T07:05:56.859" v="3181"/>
          <ac:spMkLst>
            <pc:docMk/>
            <pc:sldMk cId="3236348882" sldId="305"/>
            <ac:spMk id="15" creationId="{7A3DF2FD-726A-467F-A874-446E92761A30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CC296F3-E701-D5BD-E23E-6593F110BBD6}" dt="2020-05-20T07:18:13.928" v="3583" actId="20577"/>
        <pc:sldMkLst>
          <pc:docMk/>
          <pc:sldMk cId="352571729" sldId="306"/>
        </pc:sldMkLst>
        <pc:spChg chg="mod">
          <ac:chgData name="内田 陽子" userId="S::yoko_uchida@jpfgojp.onmicrosoft.com::3ba88787-b8da-4fc8-a417-83f627a88c5e" providerId="AD" clId="Web-{1CC296F3-E701-D5BD-E23E-6593F110BBD6}" dt="2020-05-20T07:17:25.928" v="3504" actId="20577"/>
          <ac:spMkLst>
            <pc:docMk/>
            <pc:sldMk cId="352571729" sldId="3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15:00.882" v="3385" actId="20577"/>
          <ac:spMkLst>
            <pc:docMk/>
            <pc:sldMk cId="352571729" sldId="306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1CC296F3-E701-D5BD-E23E-6593F110BBD6}" dt="2020-05-20T07:11:29.883" v="3328"/>
          <ac:spMkLst>
            <pc:docMk/>
            <pc:sldMk cId="352571729" sldId="3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15:16.788" v="3387" actId="1076"/>
          <ac:spMkLst>
            <pc:docMk/>
            <pc:sldMk cId="352571729" sldId="306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1CC296F3-E701-D5BD-E23E-6593F110BBD6}" dt="2020-05-20T07:11:38.414" v="3329"/>
          <ac:spMkLst>
            <pc:docMk/>
            <pc:sldMk cId="352571729" sldId="306"/>
            <ac:spMk id="8" creationId="{CAF0BA43-C11C-4AA7-98F7-7FFBFA537711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18:13.928" v="3583" actId="20577"/>
          <ac:spMkLst>
            <pc:docMk/>
            <pc:sldMk cId="352571729" sldId="3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16:56.710" v="3469" actId="20577"/>
          <ac:spMkLst>
            <pc:docMk/>
            <pc:sldMk cId="352571729" sldId="3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17:53.381" v="3545" actId="20577"/>
          <ac:spMkLst>
            <pc:docMk/>
            <pc:sldMk cId="352571729" sldId="306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7:14:03.632" v="3370" actId="20577"/>
          <ac:spMkLst>
            <pc:docMk/>
            <pc:sldMk cId="352571729" sldId="306"/>
            <ac:spMk id="13" creationId="{4A7FE150-D37E-4624-AB5F-C9363F9F4F05}"/>
          </ac:spMkLst>
        </pc:spChg>
        <pc:picChg chg="mod">
          <ac:chgData name="内田 陽子" userId="S::yoko_uchida@jpfgojp.onmicrosoft.com::3ba88787-b8da-4fc8-a417-83f627a88c5e" providerId="AD" clId="Web-{1CC296F3-E701-D5BD-E23E-6593F110BBD6}" dt="2020-05-20T07:15:10.022" v="3386" actId="1076"/>
          <ac:picMkLst>
            <pc:docMk/>
            <pc:sldMk cId="352571729" sldId="306"/>
            <ac:picMk id="6" creationId="{00000000-0000-0000-0000-000000000000}"/>
          </ac:picMkLst>
        </pc:picChg>
      </pc:sldChg>
      <pc:sldChg chg="addSp delSp modSp add replId">
        <pc:chgData name="内田 陽子" userId="S::yoko_uchida@jpfgojp.onmicrosoft.com::3ba88787-b8da-4fc8-a417-83f627a88c5e" providerId="AD" clId="Web-{1CC296F3-E701-D5BD-E23E-6593F110BBD6}" dt="2020-05-20T07:23:49.692" v="3779" actId="20577"/>
        <pc:sldMkLst>
          <pc:docMk/>
          <pc:sldMk cId="3236315038" sldId="307"/>
        </pc:sldMkLst>
        <pc:spChg chg="mod">
          <ac:chgData name="内田 陽子" userId="S::yoko_uchida@jpfgojp.onmicrosoft.com::3ba88787-b8da-4fc8-a417-83f627a88c5e" providerId="AD" clId="Web-{1CC296F3-E701-D5BD-E23E-6593F110BBD6}" dt="2020-05-20T07:22:46.036" v="3671" actId="20577"/>
          <ac:spMkLst>
            <pc:docMk/>
            <pc:sldMk cId="3236315038" sldId="30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21:54.880" v="3631" actId="20577"/>
          <ac:spMkLst>
            <pc:docMk/>
            <pc:sldMk cId="3236315038" sldId="307"/>
            <ac:spMk id="3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7:22:28.880" v="3634" actId="20577"/>
          <ac:spMkLst>
            <pc:docMk/>
            <pc:sldMk cId="3236315038" sldId="307"/>
            <ac:spMk id="4" creationId="{A7304617-45DB-41E1-AB78-E380513C2C24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22:16.536" v="3633" actId="1076"/>
          <ac:spMkLst>
            <pc:docMk/>
            <pc:sldMk cId="3236315038" sldId="30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23:31.583" v="3749" actId="20577"/>
          <ac:spMkLst>
            <pc:docMk/>
            <pc:sldMk cId="3236315038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23:49.692" v="3779" actId="20577"/>
          <ac:spMkLst>
            <pc:docMk/>
            <pc:sldMk cId="3236315038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23:07.724" v="3708" actId="20577"/>
          <ac:spMkLst>
            <pc:docMk/>
            <pc:sldMk cId="3236315038" sldId="307"/>
            <ac:spMk id="11" creationId="{9557DDCB-0AF4-4AFF-A705-E5DBBE957561}"/>
          </ac:spMkLst>
        </pc:spChg>
        <pc:spChg chg="del mod">
          <ac:chgData name="内田 陽子" userId="S::yoko_uchida@jpfgojp.onmicrosoft.com::3ba88787-b8da-4fc8-a417-83f627a88c5e" providerId="AD" clId="Web-{1CC296F3-E701-D5BD-E23E-6593F110BBD6}" dt="2020-05-20T07:18:53.772" v="3588"/>
          <ac:spMkLst>
            <pc:docMk/>
            <pc:sldMk cId="3236315038" sldId="307"/>
            <ac:spMk id="13" creationId="{4A7FE150-D37E-4624-AB5F-C9363F9F4F05}"/>
          </ac:spMkLst>
        </pc:spChg>
      </pc:sldChg>
    </pc:docChg>
  </pc:docChgLst>
  <pc:docChgLst>
    <pc:chgData clId="Web-{B1196691-39D1-6F46-DFEE-9472044F2462}"/>
    <pc:docChg chg="modSld">
      <pc:chgData name="" userId="" providerId="" clId="Web-{B1196691-39D1-6F46-DFEE-9472044F2462}" dt="2020-07-01T05:49:06.502" v="0" actId="20577"/>
      <pc:docMkLst>
        <pc:docMk/>
      </pc:docMkLst>
      <pc:sldChg chg="modSp">
        <pc:chgData name="" userId="" providerId="" clId="Web-{B1196691-39D1-6F46-DFEE-9472044F2462}" dt="2020-07-01T05:49:06.502" v="0" actId="20577"/>
        <pc:sldMkLst>
          <pc:docMk/>
          <pc:sldMk cId="808235280" sldId="291"/>
        </pc:sldMkLst>
        <pc:spChg chg="mod">
          <ac:chgData name="" userId="" providerId="" clId="Web-{B1196691-39D1-6F46-DFEE-9472044F2462}" dt="2020-07-01T05:49:06.502" v="0" actId="20577"/>
          <ac:spMkLst>
            <pc:docMk/>
            <pc:sldMk cId="808235280" sldId="291"/>
            <ac:spMk id="3" creationId="{00000000-0000-0000-0000-000000000000}"/>
          </ac:spMkLst>
        </pc:spChg>
      </pc:sldChg>
    </pc:docChg>
  </pc:docChgLst>
  <pc:docChgLst>
    <pc:chgData name="佐藤 琴乃" userId="S::kotono_sato@jpfgojp.onmicrosoft.com::2230d9ee-5755-4738-bed6-b68085c1b120" providerId="AD" clId="Web-{536AFBF9-00B3-BBE8-A75B-90917AF9938B}"/>
    <pc:docChg chg="modSld">
      <pc:chgData name="佐藤 琴乃" userId="S::kotono_sato@jpfgojp.onmicrosoft.com::2230d9ee-5755-4738-bed6-b68085c1b120" providerId="AD" clId="Web-{536AFBF9-00B3-BBE8-A75B-90917AF9938B}" dt="2020-07-17T07:00:42.192" v="31" actId="20577"/>
      <pc:docMkLst>
        <pc:docMk/>
      </pc:docMkLst>
      <pc:sldChg chg="modSp">
        <pc:chgData name="佐藤 琴乃" userId="S::kotono_sato@jpfgojp.onmicrosoft.com::2230d9ee-5755-4738-bed6-b68085c1b120" providerId="AD" clId="Web-{536AFBF9-00B3-BBE8-A75B-90917AF9938B}" dt="2020-07-17T06:57:33.800" v="0" actId="1076"/>
        <pc:sldMkLst>
          <pc:docMk/>
          <pc:sldMk cId="2720290243" sldId="278"/>
        </pc:sldMkLst>
        <pc:spChg chg="mod">
          <ac:chgData name="佐藤 琴乃" userId="S::kotono_sato@jpfgojp.onmicrosoft.com::2230d9ee-5755-4738-bed6-b68085c1b120" providerId="AD" clId="Web-{536AFBF9-00B3-BBE8-A75B-90917AF9938B}" dt="2020-07-17T06:57:33.800" v="0" actId="1076"/>
          <ac:spMkLst>
            <pc:docMk/>
            <pc:sldMk cId="2720290243" sldId="27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36AFBF9-00B3-BBE8-A75B-90917AF9938B}" dt="2020-07-17T06:57:40.316" v="1"/>
        <pc:sldMkLst>
          <pc:docMk/>
          <pc:sldMk cId="575752094" sldId="280"/>
        </pc:sldMkLst>
        <pc:spChg chg="mod">
          <ac:chgData name="佐藤 琴乃" userId="S::kotono_sato@jpfgojp.onmicrosoft.com::2230d9ee-5755-4738-bed6-b68085c1b120" providerId="AD" clId="Web-{536AFBF9-00B3-BBE8-A75B-90917AF9938B}" dt="2020-07-17T06:57:40.316" v="1"/>
          <ac:spMkLst>
            <pc:docMk/>
            <pc:sldMk cId="575752094" sldId="280"/>
            <ac:spMk id="3" creationId="{FA28049A-EB54-4118-B50D-4219C8C91B8B}"/>
          </ac:spMkLst>
        </pc:spChg>
      </pc:sldChg>
      <pc:sldChg chg="modSp">
        <pc:chgData name="佐藤 琴乃" userId="S::kotono_sato@jpfgojp.onmicrosoft.com::2230d9ee-5755-4738-bed6-b68085c1b120" providerId="AD" clId="Web-{536AFBF9-00B3-BBE8-A75B-90917AF9938B}" dt="2020-07-17T07:00:10.738" v="29" actId="20577"/>
        <pc:sldMkLst>
          <pc:docMk/>
          <pc:sldMk cId="840893198" sldId="284"/>
        </pc:sldMkLst>
        <pc:spChg chg="mod">
          <ac:chgData name="佐藤 琴乃" userId="S::kotono_sato@jpfgojp.onmicrosoft.com::2230d9ee-5755-4738-bed6-b68085c1b120" providerId="AD" clId="Web-{536AFBF9-00B3-BBE8-A75B-90917AF9938B}" dt="2020-07-17T07:00:10.738" v="29" actId="20577"/>
          <ac:spMkLst>
            <pc:docMk/>
            <pc:sldMk cId="840893198" sldId="28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36AFBF9-00B3-BBE8-A75B-90917AF9938B}" dt="2020-07-17T06:58:02.769" v="4"/>
        <pc:sldMkLst>
          <pc:docMk/>
          <pc:sldMk cId="2451489004" sldId="287"/>
        </pc:sldMkLst>
        <pc:spChg chg="mod">
          <ac:chgData name="佐藤 琴乃" userId="S::kotono_sato@jpfgojp.onmicrosoft.com::2230d9ee-5755-4738-bed6-b68085c1b120" providerId="AD" clId="Web-{536AFBF9-00B3-BBE8-A75B-90917AF9938B}" dt="2020-07-17T06:58:02.769" v="4"/>
          <ac:spMkLst>
            <pc:docMk/>
            <pc:sldMk cId="2451489004" sldId="28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36AFBF9-00B3-BBE8-A75B-90917AF9938B}" dt="2020-07-17T06:58:18.316" v="9" actId="1076"/>
        <pc:sldMkLst>
          <pc:docMk/>
          <pc:sldMk cId="2603153985" sldId="288"/>
        </pc:sldMkLst>
        <pc:spChg chg="mod">
          <ac:chgData name="佐藤 琴乃" userId="S::kotono_sato@jpfgojp.onmicrosoft.com::2230d9ee-5755-4738-bed6-b68085c1b120" providerId="AD" clId="Web-{536AFBF9-00B3-BBE8-A75B-90917AF9938B}" dt="2020-07-17T06:58:18.316" v="9" actId="1076"/>
          <ac:spMkLst>
            <pc:docMk/>
            <pc:sldMk cId="2603153985" sldId="28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36AFBF9-00B3-BBE8-A75B-90917AF9938B}" dt="2020-07-17T07:00:32.942" v="30" actId="20577"/>
        <pc:sldMkLst>
          <pc:docMk/>
          <pc:sldMk cId="362275178" sldId="290"/>
        </pc:sldMkLst>
        <pc:spChg chg="mod">
          <ac:chgData name="佐藤 琴乃" userId="S::kotono_sato@jpfgojp.onmicrosoft.com::2230d9ee-5755-4738-bed6-b68085c1b120" providerId="AD" clId="Web-{536AFBF9-00B3-BBE8-A75B-90917AF9938B}" dt="2020-07-17T07:00:32.942" v="30" actId="20577"/>
          <ac:spMkLst>
            <pc:docMk/>
            <pc:sldMk cId="362275178" sldId="29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36AFBF9-00B3-BBE8-A75B-90917AF9938B}" dt="2020-07-17T06:58:26.957" v="10"/>
        <pc:sldMkLst>
          <pc:docMk/>
          <pc:sldMk cId="808235280" sldId="291"/>
        </pc:sldMkLst>
        <pc:spChg chg="mod">
          <ac:chgData name="佐藤 琴乃" userId="S::kotono_sato@jpfgojp.onmicrosoft.com::2230d9ee-5755-4738-bed6-b68085c1b120" providerId="AD" clId="Web-{536AFBF9-00B3-BBE8-A75B-90917AF9938B}" dt="2020-07-17T06:58:26.957" v="10"/>
          <ac:spMkLst>
            <pc:docMk/>
            <pc:sldMk cId="808235280" sldId="29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36AFBF9-00B3-BBE8-A75B-90917AF9938B}" dt="2020-07-17T07:00:42.192" v="31" actId="20577"/>
        <pc:sldMkLst>
          <pc:docMk/>
          <pc:sldMk cId="89852987" sldId="292"/>
        </pc:sldMkLst>
        <pc:spChg chg="mod">
          <ac:chgData name="佐藤 琴乃" userId="S::kotono_sato@jpfgojp.onmicrosoft.com::2230d9ee-5755-4738-bed6-b68085c1b120" providerId="AD" clId="Web-{536AFBF9-00B3-BBE8-A75B-90917AF9938B}" dt="2020-07-17T07:00:42.192" v="31" actId="20577"/>
          <ac:spMkLst>
            <pc:docMk/>
            <pc:sldMk cId="89852987" sldId="29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36AFBF9-00B3-BBE8-A75B-90917AF9938B}" dt="2020-07-17T06:58:42.223" v="14"/>
        <pc:sldMkLst>
          <pc:docMk/>
          <pc:sldMk cId="613308006" sldId="295"/>
        </pc:sldMkLst>
        <pc:spChg chg="mod">
          <ac:chgData name="佐藤 琴乃" userId="S::kotono_sato@jpfgojp.onmicrosoft.com::2230d9ee-5755-4738-bed6-b68085c1b120" providerId="AD" clId="Web-{536AFBF9-00B3-BBE8-A75B-90917AF9938B}" dt="2020-07-17T06:58:42.223" v="14"/>
          <ac:spMkLst>
            <pc:docMk/>
            <pc:sldMk cId="613308006" sldId="29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36AFBF9-00B3-BBE8-A75B-90917AF9938B}" dt="2020-07-17T06:59:02.004" v="19" actId="14100"/>
        <pc:sldMkLst>
          <pc:docMk/>
          <pc:sldMk cId="2457236950" sldId="298"/>
        </pc:sldMkLst>
        <pc:spChg chg="mod">
          <ac:chgData name="佐藤 琴乃" userId="S::kotono_sato@jpfgojp.onmicrosoft.com::2230d9ee-5755-4738-bed6-b68085c1b120" providerId="AD" clId="Web-{536AFBF9-00B3-BBE8-A75B-90917AF9938B}" dt="2020-07-17T06:59:02.004" v="19" actId="14100"/>
          <ac:spMkLst>
            <pc:docMk/>
            <pc:sldMk cId="2457236950" sldId="29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36AFBF9-00B3-BBE8-A75B-90917AF9938B}" dt="2020-07-17T06:59:07.332" v="20"/>
        <pc:sldMkLst>
          <pc:docMk/>
          <pc:sldMk cId="1554173210" sldId="299"/>
        </pc:sldMkLst>
        <pc:spChg chg="mod">
          <ac:chgData name="佐藤 琴乃" userId="S::kotono_sato@jpfgojp.onmicrosoft.com::2230d9ee-5755-4738-bed6-b68085c1b120" providerId="AD" clId="Web-{536AFBF9-00B3-BBE8-A75B-90917AF9938B}" dt="2020-07-17T06:59:07.332" v="20"/>
          <ac:spMkLst>
            <pc:docMk/>
            <pc:sldMk cId="1554173210" sldId="29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36AFBF9-00B3-BBE8-A75B-90917AF9938B}" dt="2020-07-17T06:59:42.816" v="28" actId="1076"/>
        <pc:sldMkLst>
          <pc:docMk/>
          <pc:sldMk cId="762137293" sldId="301"/>
        </pc:sldMkLst>
        <pc:spChg chg="mod">
          <ac:chgData name="佐藤 琴乃" userId="S::kotono_sato@jpfgojp.onmicrosoft.com::2230d9ee-5755-4738-bed6-b68085c1b120" providerId="AD" clId="Web-{536AFBF9-00B3-BBE8-A75B-90917AF9938B}" dt="2020-07-17T06:59:42.816" v="28" actId="1076"/>
          <ac:spMkLst>
            <pc:docMk/>
            <pc:sldMk cId="762137293" sldId="30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36AFBF9-00B3-BBE8-A75B-90917AF9938B}" dt="2020-07-17T06:59:28.473" v="24" actId="14100"/>
        <pc:sldMkLst>
          <pc:docMk/>
          <pc:sldMk cId="352571729" sldId="306"/>
        </pc:sldMkLst>
        <pc:spChg chg="mod">
          <ac:chgData name="佐藤 琴乃" userId="S::kotono_sato@jpfgojp.onmicrosoft.com::2230d9ee-5755-4738-bed6-b68085c1b120" providerId="AD" clId="Web-{536AFBF9-00B3-BBE8-A75B-90917AF9938B}" dt="2020-07-17T06:59:28.473" v="24" actId="14100"/>
          <ac:spMkLst>
            <pc:docMk/>
            <pc:sldMk cId="352571729" sldId="306"/>
            <ac:spMk id="13" creationId="{4A7FE150-D37E-4624-AB5F-C9363F9F4F05}"/>
          </ac:spMkLst>
        </pc:spChg>
      </pc:sldChg>
      <pc:sldChg chg="modSp">
        <pc:chgData name="佐藤 琴乃" userId="S::kotono_sato@jpfgojp.onmicrosoft.com::2230d9ee-5755-4738-bed6-b68085c1b120" providerId="AD" clId="Web-{536AFBF9-00B3-BBE8-A75B-90917AF9938B}" dt="2020-07-17T06:59:37.988" v="26" actId="20577"/>
        <pc:sldMkLst>
          <pc:docMk/>
          <pc:sldMk cId="3236315038" sldId="307"/>
        </pc:sldMkLst>
        <pc:spChg chg="mod">
          <ac:chgData name="佐藤 琴乃" userId="S::kotono_sato@jpfgojp.onmicrosoft.com::2230d9ee-5755-4738-bed6-b68085c1b120" providerId="AD" clId="Web-{536AFBF9-00B3-BBE8-A75B-90917AF9938B}" dt="2020-07-17T06:59:37.988" v="26" actId="20577"/>
          <ac:spMkLst>
            <pc:docMk/>
            <pc:sldMk cId="3236315038" sldId="307"/>
            <ac:spMk id="4" creationId="{A7304617-45DB-41E1-AB78-E380513C2C24}"/>
          </ac:spMkLst>
        </pc:spChg>
      </pc:sldChg>
    </pc:docChg>
  </pc:docChgLst>
  <pc:docChgLst>
    <pc:chgData clId="Web-{95A33D21-1A2B-200B-2584-5097D5E1F882}"/>
    <pc:docChg chg="addSld">
      <pc:chgData name="" userId="" providerId="" clId="Web-{95A33D21-1A2B-200B-2584-5097D5E1F882}" dt="2020-05-19T11:47:11.050" v="0"/>
      <pc:docMkLst>
        <pc:docMk/>
      </pc:docMkLst>
      <pc:sldChg chg="add">
        <pc:chgData name="" userId="" providerId="" clId="Web-{95A33D21-1A2B-200B-2584-5097D5E1F882}" dt="2020-05-19T11:47:11.050" v="0"/>
        <pc:sldMkLst>
          <pc:docMk/>
          <pc:sldMk cId="2863550894" sldId="274"/>
        </pc:sldMkLst>
      </pc:sldChg>
    </pc:docChg>
  </pc:docChgLst>
  <pc:docChgLst>
    <pc:chgData name="内田 陽子" userId="S::yoko_uchida@jpfgojp.onmicrosoft.com::3ba88787-b8da-4fc8-a417-83f627a88c5e" providerId="AD" clId="Web-{6399253C-EFF9-A585-B14E-503AB61C647A}"/>
    <pc:docChg chg="modSld">
      <pc:chgData name="内田 陽子" userId="S::yoko_uchida@jpfgojp.onmicrosoft.com::3ba88787-b8da-4fc8-a417-83f627a88c5e" providerId="AD" clId="Web-{6399253C-EFF9-A585-B14E-503AB61C647A}" dt="2020-06-17T02:36:37.956" v="151"/>
      <pc:docMkLst>
        <pc:docMk/>
      </pc:docMkLst>
      <pc:sldChg chg="delSp modSp">
        <pc:chgData name="内田 陽子" userId="S::yoko_uchida@jpfgojp.onmicrosoft.com::3ba88787-b8da-4fc8-a417-83f627a88c5e" providerId="AD" clId="Web-{6399253C-EFF9-A585-B14E-503AB61C647A}" dt="2020-06-17T02:28:54.265" v="6"/>
        <pc:sldMkLst>
          <pc:docMk/>
          <pc:sldMk cId="2863550894" sldId="274"/>
        </pc:sldMkLst>
        <pc:spChg chg="mod ord">
          <ac:chgData name="内田 陽子" userId="S::yoko_uchida@jpfgojp.onmicrosoft.com::3ba88787-b8da-4fc8-a417-83f627a88c5e" providerId="AD" clId="Web-{6399253C-EFF9-A585-B14E-503AB61C647A}" dt="2020-06-17T02:28:52.125" v="3"/>
          <ac:spMkLst>
            <pc:docMk/>
            <pc:sldMk cId="2863550894" sldId="274"/>
            <ac:spMk id="4" creationId="{8ACD07C1-4CEA-4FF8-8A2C-7BD6113092C6}"/>
          </ac:spMkLst>
        </pc:spChg>
        <pc:spChg chg="mod ord">
          <ac:chgData name="内田 陽子" userId="S::yoko_uchida@jpfgojp.onmicrosoft.com::3ba88787-b8da-4fc8-a417-83f627a88c5e" providerId="AD" clId="Web-{6399253C-EFF9-A585-B14E-503AB61C647A}" dt="2020-06-17T02:28:52.156" v="5"/>
          <ac:spMkLst>
            <pc:docMk/>
            <pc:sldMk cId="2863550894" sldId="274"/>
            <ac:spMk id="5" creationId="{00000000-0000-0000-0000-000000000000}"/>
          </ac:spMkLst>
        </pc:spChg>
        <pc:spChg chg="del ord">
          <ac:chgData name="内田 陽子" userId="S::yoko_uchida@jpfgojp.onmicrosoft.com::3ba88787-b8da-4fc8-a417-83f627a88c5e" providerId="AD" clId="Web-{6399253C-EFF9-A585-B14E-503AB61C647A}" dt="2020-06-17T02:28:54.265" v="6"/>
          <ac:spMkLst>
            <pc:docMk/>
            <pc:sldMk cId="2863550894" sldId="274"/>
            <ac:spMk id="6" creationId="{EC2F6DED-F5DA-4F54-8712-A97D5E94CA76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29:15.750" v="14"/>
        <pc:sldMkLst>
          <pc:docMk/>
          <pc:sldMk cId="2283284937" sldId="277"/>
        </pc:sldMkLst>
        <pc:spChg chg="mod ord">
          <ac:chgData name="内田 陽子" userId="S::yoko_uchida@jpfgojp.onmicrosoft.com::3ba88787-b8da-4fc8-a417-83f627a88c5e" providerId="AD" clId="Web-{6399253C-EFF9-A585-B14E-503AB61C647A}" dt="2020-06-17T02:29:14.344" v="11"/>
          <ac:spMkLst>
            <pc:docMk/>
            <pc:sldMk cId="2283284937" sldId="277"/>
            <ac:spMk id="4" creationId="{8ACD07C1-4CEA-4FF8-8A2C-7BD6113092C6}"/>
          </ac:spMkLst>
        </pc:spChg>
        <pc:spChg chg="mod ord">
          <ac:chgData name="内田 陽子" userId="S::yoko_uchida@jpfgojp.onmicrosoft.com::3ba88787-b8da-4fc8-a417-83f627a88c5e" providerId="AD" clId="Web-{6399253C-EFF9-A585-B14E-503AB61C647A}" dt="2020-06-17T02:29:14.390" v="13"/>
          <ac:spMkLst>
            <pc:docMk/>
            <pc:sldMk cId="2283284937" sldId="277"/>
            <ac:spMk id="5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29:15.750" v="14"/>
          <ac:spMkLst>
            <pc:docMk/>
            <pc:sldMk cId="2283284937" sldId="277"/>
            <ac:spMk id="6" creationId="{857F7CF8-E353-4392-ABD9-4BD7356F4013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29:23.719" v="17"/>
        <pc:sldMkLst>
          <pc:docMk/>
          <pc:sldMk cId="2720290243" sldId="278"/>
        </pc:sldMkLst>
        <pc:spChg chg="add del ord">
          <ac:chgData name="内田 陽子" userId="S::yoko_uchida@jpfgojp.onmicrosoft.com::3ba88787-b8da-4fc8-a417-83f627a88c5e" providerId="AD" clId="Web-{6399253C-EFF9-A585-B14E-503AB61C647A}" dt="2020-06-17T02:29:23.719" v="17"/>
          <ac:spMkLst>
            <pc:docMk/>
            <pc:sldMk cId="2720290243" sldId="278"/>
            <ac:spMk id="12" creationId="{FC643116-DA24-4510-AEA2-2C46A5C70B1E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29:43.547" v="20"/>
        <pc:sldMkLst>
          <pc:docMk/>
          <pc:sldMk cId="1621167903" sldId="281"/>
        </pc:sldMkLst>
        <pc:spChg chg="add del ord">
          <ac:chgData name="内田 陽子" userId="S::yoko_uchida@jpfgojp.onmicrosoft.com::3ba88787-b8da-4fc8-a417-83f627a88c5e" providerId="AD" clId="Web-{6399253C-EFF9-A585-B14E-503AB61C647A}" dt="2020-06-17T02:29:43.547" v="20"/>
          <ac:spMkLst>
            <pc:docMk/>
            <pc:sldMk cId="1621167903" sldId="281"/>
            <ac:spMk id="12" creationId="{235A7B26-09C4-4E63-9F9B-7F1E196DE37F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1:38.595" v="59"/>
        <pc:sldMkLst>
          <pc:docMk/>
          <pc:sldMk cId="394701882" sldId="282"/>
        </pc:sldMkLst>
        <pc:spChg chg="add del ord">
          <ac:chgData name="内田 陽子" userId="S::yoko_uchida@jpfgojp.onmicrosoft.com::3ba88787-b8da-4fc8-a417-83f627a88c5e" providerId="AD" clId="Web-{6399253C-EFF9-A585-B14E-503AB61C647A}" dt="2020-06-17T02:31:38.595" v="59"/>
          <ac:spMkLst>
            <pc:docMk/>
            <pc:sldMk cId="394701882" sldId="282"/>
            <ac:spMk id="12" creationId="{DA7A91BA-465A-4766-BC22-C8FEC950705A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0:10.531" v="31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6399253C-EFF9-A585-B14E-503AB61C647A}" dt="2020-06-17T02:30:02.641" v="25" actId="1076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02.625" v="23" actId="1076"/>
          <ac:spMkLst>
            <pc:docMk/>
            <pc:sldMk cId="3107100717" sldId="283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6399253C-EFF9-A585-B14E-503AB61C647A}" dt="2020-06-17T02:30:08.703" v="30"/>
          <ac:spMkLst>
            <pc:docMk/>
            <pc:sldMk cId="3107100717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02.625" v="24" actId="1076"/>
          <ac:spMkLst>
            <pc:docMk/>
            <pc:sldMk cId="3107100717" sldId="283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0:10.531" v="31"/>
          <ac:spMkLst>
            <pc:docMk/>
            <pc:sldMk cId="3107100717" sldId="283"/>
            <ac:spMk id="9" creationId="{C2D9B53F-5E3E-4F6A-AB1F-A8DDF3DFB72D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02.656" v="26" actId="1076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02.656" v="27" actId="1076"/>
          <ac:spMkLst>
            <pc:docMk/>
            <pc:sldMk cId="3107100717" sldId="28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02.672" v="28" actId="1076"/>
          <ac:spMkLst>
            <pc:docMk/>
            <pc:sldMk cId="3107100717" sldId="283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0:36.953" v="42"/>
        <pc:sldMkLst>
          <pc:docMk/>
          <pc:sldMk cId="840893198" sldId="284"/>
        </pc:sldMkLst>
        <pc:spChg chg="mod">
          <ac:chgData name="内田 陽子" userId="S::yoko_uchida@jpfgojp.onmicrosoft.com::3ba88787-b8da-4fc8-a417-83f627a88c5e" providerId="AD" clId="Web-{6399253C-EFF9-A585-B14E-503AB61C647A}" dt="2020-06-17T02:30:32.188" v="36" actId="1076"/>
          <ac:spMkLst>
            <pc:docMk/>
            <pc:sldMk cId="840893198" sldId="2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32.141" v="34" actId="1076"/>
          <ac:spMkLst>
            <pc:docMk/>
            <pc:sldMk cId="840893198" sldId="284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6399253C-EFF9-A585-B14E-503AB61C647A}" dt="2020-06-17T02:30:35.625" v="41"/>
          <ac:spMkLst>
            <pc:docMk/>
            <pc:sldMk cId="840893198" sldId="2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32.172" v="35" actId="1076"/>
          <ac:spMkLst>
            <pc:docMk/>
            <pc:sldMk cId="840893198" sldId="284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0:36.953" v="42"/>
          <ac:spMkLst>
            <pc:docMk/>
            <pc:sldMk cId="840893198" sldId="284"/>
            <ac:spMk id="9" creationId="{94AD5BDE-B24B-4B22-BBC2-4ED03FC0D9E3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32.203" v="37" actId="1076"/>
          <ac:spMkLst>
            <pc:docMk/>
            <pc:sldMk cId="840893198" sldId="28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32.237" v="38" actId="1076"/>
          <ac:spMkLst>
            <pc:docMk/>
            <pc:sldMk cId="840893198" sldId="28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32.250" v="39" actId="1076"/>
          <ac:spMkLst>
            <pc:docMk/>
            <pc:sldMk cId="840893198" sldId="284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1:02.251" v="47"/>
        <pc:sldMkLst>
          <pc:docMk/>
          <pc:sldMk cId="1017873336" sldId="286"/>
        </pc:sldMkLst>
        <pc:spChg chg="mod">
          <ac:chgData name="内田 陽子" userId="S::yoko_uchida@jpfgojp.onmicrosoft.com::3ba88787-b8da-4fc8-a417-83f627a88c5e" providerId="AD" clId="Web-{6399253C-EFF9-A585-B14E-503AB61C647A}" dt="2020-06-17T02:30:58.782" v="45" actId="1076"/>
          <ac:spMkLst>
            <pc:docMk/>
            <pc:sldMk cId="1017873336" sldId="286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1:02.251" v="47"/>
          <ac:spMkLst>
            <pc:docMk/>
            <pc:sldMk cId="1017873336" sldId="286"/>
            <ac:spMk id="5" creationId="{7ED48932-8601-4310-B873-D8FC3AA6833F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58.782" v="46" actId="1076"/>
          <ac:spMkLst>
            <pc:docMk/>
            <pc:sldMk cId="1017873336" sldId="286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1:28.657" v="56"/>
        <pc:sldMkLst>
          <pc:docMk/>
          <pc:sldMk cId="2451489004" sldId="287"/>
        </pc:sldMkLst>
        <pc:spChg chg="mod">
          <ac:chgData name="内田 陽子" userId="S::yoko_uchida@jpfgojp.onmicrosoft.com::3ba88787-b8da-4fc8-a417-83f627a88c5e" providerId="AD" clId="Web-{6399253C-EFF9-A585-B14E-503AB61C647A}" dt="2020-06-17T02:31:24.907" v="52" actId="1076"/>
          <ac:spMkLst>
            <pc:docMk/>
            <pc:sldMk cId="2451489004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1:24.893" v="50" actId="1076"/>
          <ac:spMkLst>
            <pc:docMk/>
            <pc:sldMk cId="2451489004" sldId="2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1:24.907" v="51" actId="1076"/>
          <ac:spMkLst>
            <pc:docMk/>
            <pc:sldMk cId="2451489004" sldId="287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1:28.657" v="56"/>
          <ac:spMkLst>
            <pc:docMk/>
            <pc:sldMk cId="2451489004" sldId="287"/>
            <ac:spMk id="9" creationId="{580E0D82-1433-4648-A125-F5B1442646AB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1:24.923" v="53" actId="1076"/>
          <ac:spMkLst>
            <pc:docMk/>
            <pc:sldMk cId="2451489004" sldId="28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1:24.939" v="54" actId="1076"/>
          <ac:spMkLst>
            <pc:docMk/>
            <pc:sldMk cId="2451489004" sldId="28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1:24.954" v="55" actId="1076"/>
          <ac:spMkLst>
            <pc:docMk/>
            <pc:sldMk cId="2451489004" sldId="287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1:47.829" v="62"/>
        <pc:sldMkLst>
          <pc:docMk/>
          <pc:sldMk cId="2603153985" sldId="288"/>
        </pc:sldMkLst>
        <pc:spChg chg="add del ord">
          <ac:chgData name="内田 陽子" userId="S::yoko_uchida@jpfgojp.onmicrosoft.com::3ba88787-b8da-4fc8-a417-83f627a88c5e" providerId="AD" clId="Web-{6399253C-EFF9-A585-B14E-503AB61C647A}" dt="2020-06-17T02:31:47.829" v="62"/>
          <ac:spMkLst>
            <pc:docMk/>
            <pc:sldMk cId="2603153985" sldId="288"/>
            <ac:spMk id="12" creationId="{E1DB0795-4DE9-4C49-8ACD-6B8BFF67B43B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1:56.110" v="65"/>
        <pc:sldMkLst>
          <pc:docMk/>
          <pc:sldMk cId="143932099" sldId="289"/>
        </pc:sldMkLst>
        <pc:spChg chg="add del ord">
          <ac:chgData name="内田 陽子" userId="S::yoko_uchida@jpfgojp.onmicrosoft.com::3ba88787-b8da-4fc8-a417-83f627a88c5e" providerId="AD" clId="Web-{6399253C-EFF9-A585-B14E-503AB61C647A}" dt="2020-06-17T02:31:56.110" v="65"/>
          <ac:spMkLst>
            <pc:docMk/>
            <pc:sldMk cId="143932099" sldId="289"/>
            <ac:spMk id="12" creationId="{437B130A-8ECF-44F3-A088-E0309BC1EBD9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2:04.204" v="67"/>
        <pc:sldMkLst>
          <pc:docMk/>
          <pc:sldMk cId="362275178" sldId="290"/>
        </pc:sldMkLst>
        <pc:spChg chg="add del">
          <ac:chgData name="内田 陽子" userId="S::yoko_uchida@jpfgojp.onmicrosoft.com::3ba88787-b8da-4fc8-a417-83f627a88c5e" providerId="AD" clId="Web-{6399253C-EFF9-A585-B14E-503AB61C647A}" dt="2020-06-17T02:32:04.204" v="67"/>
          <ac:spMkLst>
            <pc:docMk/>
            <pc:sldMk cId="362275178" sldId="290"/>
            <ac:spMk id="5" creationId="{00751C97-DC37-4121-AE08-F7F0DD91AB70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2:08.533" v="69"/>
        <pc:sldMkLst>
          <pc:docMk/>
          <pc:sldMk cId="808235280" sldId="291"/>
        </pc:sldMkLst>
        <pc:spChg chg="add del">
          <ac:chgData name="内田 陽子" userId="S::yoko_uchida@jpfgojp.onmicrosoft.com::3ba88787-b8da-4fc8-a417-83f627a88c5e" providerId="AD" clId="Web-{6399253C-EFF9-A585-B14E-503AB61C647A}" dt="2020-06-17T02:32:08.533" v="69"/>
          <ac:spMkLst>
            <pc:docMk/>
            <pc:sldMk cId="808235280" sldId="291"/>
            <ac:spMk id="12" creationId="{70ACF1C0-8F2F-4633-8175-9BBA9D6E914D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2:31.674" v="72"/>
        <pc:sldMkLst>
          <pc:docMk/>
          <pc:sldMk cId="89852987" sldId="292"/>
        </pc:sldMkLst>
        <pc:spChg chg="add del mod">
          <ac:chgData name="内田 陽子" userId="S::yoko_uchida@jpfgojp.onmicrosoft.com::3ba88787-b8da-4fc8-a417-83f627a88c5e" providerId="AD" clId="Web-{6399253C-EFF9-A585-B14E-503AB61C647A}" dt="2020-06-17T02:32:31.674" v="72"/>
          <ac:spMkLst>
            <pc:docMk/>
            <pc:sldMk cId="89852987" sldId="292"/>
            <ac:spMk id="12" creationId="{55539591-2A9B-4601-8753-06AA660D396D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2:37.579" v="74"/>
        <pc:sldMkLst>
          <pc:docMk/>
          <pc:sldMk cId="2915071554" sldId="293"/>
        </pc:sldMkLst>
        <pc:spChg chg="add del">
          <ac:chgData name="内田 陽子" userId="S::yoko_uchida@jpfgojp.onmicrosoft.com::3ba88787-b8da-4fc8-a417-83f627a88c5e" providerId="AD" clId="Web-{6399253C-EFF9-A585-B14E-503AB61C647A}" dt="2020-06-17T02:32:37.579" v="74"/>
          <ac:spMkLst>
            <pc:docMk/>
            <pc:sldMk cId="2915071554" sldId="293"/>
            <ac:spMk id="12" creationId="{6D5FB756-714C-4403-BEF3-92E2C2E0FA4C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2:42.705" v="76"/>
        <pc:sldMkLst>
          <pc:docMk/>
          <pc:sldMk cId="1323552019" sldId="294"/>
        </pc:sldMkLst>
        <pc:spChg chg="add del">
          <ac:chgData name="内田 陽子" userId="S::yoko_uchida@jpfgojp.onmicrosoft.com::3ba88787-b8da-4fc8-a417-83f627a88c5e" providerId="AD" clId="Web-{6399253C-EFF9-A585-B14E-503AB61C647A}" dt="2020-06-17T02:32:42.705" v="76"/>
          <ac:spMkLst>
            <pc:docMk/>
            <pc:sldMk cId="1323552019" sldId="294"/>
            <ac:spMk id="12" creationId="{4CA9F0BC-F7D8-4537-ACDB-FCF64FBB6AFB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2:47.970" v="78"/>
        <pc:sldMkLst>
          <pc:docMk/>
          <pc:sldMk cId="613308006" sldId="295"/>
        </pc:sldMkLst>
        <pc:spChg chg="add del">
          <ac:chgData name="内田 陽子" userId="S::yoko_uchida@jpfgojp.onmicrosoft.com::3ba88787-b8da-4fc8-a417-83f627a88c5e" providerId="AD" clId="Web-{6399253C-EFF9-A585-B14E-503AB61C647A}" dt="2020-06-17T02:32:47.970" v="78"/>
          <ac:spMkLst>
            <pc:docMk/>
            <pc:sldMk cId="613308006" sldId="295"/>
            <ac:spMk id="12" creationId="{61B9AB26-DAE4-44BA-BBE1-2AFF300948A5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3:06.627" v="83"/>
        <pc:sldMkLst>
          <pc:docMk/>
          <pc:sldMk cId="1540538403" sldId="296"/>
        </pc:sldMkLst>
        <pc:spChg chg="mod">
          <ac:chgData name="内田 陽子" userId="S::yoko_uchida@jpfgojp.onmicrosoft.com::3ba88787-b8da-4fc8-a417-83f627a88c5e" providerId="AD" clId="Web-{6399253C-EFF9-A585-B14E-503AB61C647A}" dt="2020-06-17T02:33:04.470" v="81" actId="1076"/>
          <ac:spMkLst>
            <pc:docMk/>
            <pc:sldMk cId="1540538403" sldId="296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3:06.627" v="83"/>
          <ac:spMkLst>
            <pc:docMk/>
            <pc:sldMk cId="1540538403" sldId="296"/>
            <ac:spMk id="5" creationId="{02399DA5-5B4A-4B2B-9DA3-14203FB4AA8B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3:04.486" v="82" actId="1076"/>
          <ac:spMkLst>
            <pc:docMk/>
            <pc:sldMk cId="1540538403" sldId="296"/>
            <ac:spMk id="7" creationId="{1AF68CEC-B70C-4DFA-9973-E5B8A12ED17D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3:11.048" v="85"/>
        <pc:sldMkLst>
          <pc:docMk/>
          <pc:sldMk cId="2026482942" sldId="297"/>
        </pc:sldMkLst>
        <pc:spChg chg="add del">
          <ac:chgData name="内田 陽子" userId="S::yoko_uchida@jpfgojp.onmicrosoft.com::3ba88787-b8da-4fc8-a417-83f627a88c5e" providerId="AD" clId="Web-{6399253C-EFF9-A585-B14E-503AB61C647A}" dt="2020-06-17T02:33:11.048" v="85"/>
          <ac:spMkLst>
            <pc:docMk/>
            <pc:sldMk cId="2026482942" sldId="297"/>
            <ac:spMk id="12" creationId="{D267649D-3873-4913-97EF-5FD3635751EA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3:15.455" v="87"/>
        <pc:sldMkLst>
          <pc:docMk/>
          <pc:sldMk cId="2457236950" sldId="298"/>
        </pc:sldMkLst>
        <pc:spChg chg="add del">
          <ac:chgData name="内田 陽子" userId="S::yoko_uchida@jpfgojp.onmicrosoft.com::3ba88787-b8da-4fc8-a417-83f627a88c5e" providerId="AD" clId="Web-{6399253C-EFF9-A585-B14E-503AB61C647A}" dt="2020-06-17T02:33:15.455" v="87"/>
          <ac:spMkLst>
            <pc:docMk/>
            <pc:sldMk cId="2457236950" sldId="298"/>
            <ac:spMk id="5" creationId="{663CA2E3-D11E-40B1-B5FA-3095F0ECF0E2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3:20.376" v="89"/>
        <pc:sldMkLst>
          <pc:docMk/>
          <pc:sldMk cId="1554173210" sldId="299"/>
        </pc:sldMkLst>
        <pc:spChg chg="add del">
          <ac:chgData name="内田 陽子" userId="S::yoko_uchida@jpfgojp.onmicrosoft.com::3ba88787-b8da-4fc8-a417-83f627a88c5e" providerId="AD" clId="Web-{6399253C-EFF9-A585-B14E-503AB61C647A}" dt="2020-06-17T02:33:20.376" v="89"/>
          <ac:spMkLst>
            <pc:docMk/>
            <pc:sldMk cId="1554173210" sldId="299"/>
            <ac:spMk id="5" creationId="{2570084F-C9BF-40BE-8A20-B11A72C8F4A1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3:37.643" v="94"/>
        <pc:sldMkLst>
          <pc:docMk/>
          <pc:sldMk cId="408909374" sldId="300"/>
        </pc:sldMkLst>
        <pc:spChg chg="mod">
          <ac:chgData name="内田 陽子" userId="S::yoko_uchida@jpfgojp.onmicrosoft.com::3ba88787-b8da-4fc8-a417-83f627a88c5e" providerId="AD" clId="Web-{6399253C-EFF9-A585-B14E-503AB61C647A}" dt="2020-06-17T02:33:35.189" v="92" actId="1076"/>
          <ac:spMkLst>
            <pc:docMk/>
            <pc:sldMk cId="408909374" sldId="300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3:37.643" v="94"/>
          <ac:spMkLst>
            <pc:docMk/>
            <pc:sldMk cId="408909374" sldId="300"/>
            <ac:spMk id="5" creationId="{DCC20941-1D5A-4AFC-AC79-1A09B384EE60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3:35.189" v="93" actId="1076"/>
          <ac:spMkLst>
            <pc:docMk/>
            <pc:sldMk cId="408909374" sldId="300"/>
            <ac:spMk id="7" creationId="{1AF68CEC-B70C-4DFA-9973-E5B8A12ED17D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6:37.956" v="151"/>
        <pc:sldMkLst>
          <pc:docMk/>
          <pc:sldMk cId="762137293" sldId="301"/>
        </pc:sldMkLst>
        <pc:spChg chg="add del">
          <ac:chgData name="内田 陽子" userId="S::yoko_uchida@jpfgojp.onmicrosoft.com::3ba88787-b8da-4fc8-a417-83f627a88c5e" providerId="AD" clId="Web-{6399253C-EFF9-A585-B14E-503AB61C647A}" dt="2020-06-17T02:36:37.956" v="151"/>
          <ac:spMkLst>
            <pc:docMk/>
            <pc:sldMk cId="762137293" sldId="301"/>
            <ac:spMk id="5" creationId="{5718A939-A99E-49B6-A1C5-61DD43EFA3BC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3:44.377" v="96"/>
        <pc:sldMkLst>
          <pc:docMk/>
          <pc:sldMk cId="2658879333" sldId="302"/>
        </pc:sldMkLst>
        <pc:spChg chg="add del">
          <ac:chgData name="内田 陽子" userId="S::yoko_uchida@jpfgojp.onmicrosoft.com::3ba88787-b8da-4fc8-a417-83f627a88c5e" providerId="AD" clId="Web-{6399253C-EFF9-A585-B14E-503AB61C647A}" dt="2020-06-17T02:33:44.377" v="96"/>
          <ac:spMkLst>
            <pc:docMk/>
            <pc:sldMk cId="2658879333" sldId="302"/>
            <ac:spMk id="12" creationId="{08B3188A-C2BF-40F3-A201-FE5F32E9C8B3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4:19.768" v="106"/>
        <pc:sldMkLst>
          <pc:docMk/>
          <pc:sldMk cId="1603476402" sldId="304"/>
        </pc:sldMkLst>
        <pc:spChg chg="mod">
          <ac:chgData name="内田 陽子" userId="S::yoko_uchida@jpfgojp.onmicrosoft.com::3ba88787-b8da-4fc8-a417-83f627a88c5e" providerId="AD" clId="Web-{6399253C-EFF9-A585-B14E-503AB61C647A}" dt="2020-06-17T02:34:05.955" v="101" actId="1076"/>
          <ac:spMkLst>
            <pc:docMk/>
            <pc:sldMk cId="1603476402" sldId="304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6399253C-EFF9-A585-B14E-503AB61C647A}" dt="2020-06-17T02:34:13.424" v="105"/>
          <ac:spMkLst>
            <pc:docMk/>
            <pc:sldMk cId="1603476402" sldId="3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4:05.955" v="100" actId="1076"/>
          <ac:spMkLst>
            <pc:docMk/>
            <pc:sldMk cId="1603476402" sldId="3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4:05.971" v="102" actId="1076"/>
          <ac:spMkLst>
            <pc:docMk/>
            <pc:sldMk cId="1603476402" sldId="3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4:05.986" v="103" actId="1076"/>
          <ac:spMkLst>
            <pc:docMk/>
            <pc:sldMk cId="1603476402" sldId="3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4:05.986" v="104" actId="1076"/>
          <ac:spMkLst>
            <pc:docMk/>
            <pc:sldMk cId="1603476402" sldId="304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4:19.768" v="106"/>
          <ac:spMkLst>
            <pc:docMk/>
            <pc:sldMk cId="1603476402" sldId="304"/>
            <ac:spMk id="12" creationId="{6CF3B39F-C622-4BD4-A076-C5FA2F769395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4:23.705" v="108"/>
        <pc:sldMkLst>
          <pc:docMk/>
          <pc:sldMk cId="3236348882" sldId="305"/>
        </pc:sldMkLst>
        <pc:spChg chg="add del">
          <ac:chgData name="内田 陽子" userId="S::yoko_uchida@jpfgojp.onmicrosoft.com::3ba88787-b8da-4fc8-a417-83f627a88c5e" providerId="AD" clId="Web-{6399253C-EFF9-A585-B14E-503AB61C647A}" dt="2020-06-17T02:34:23.705" v="108"/>
          <ac:spMkLst>
            <pc:docMk/>
            <pc:sldMk cId="3236348882" sldId="305"/>
            <ac:spMk id="12" creationId="{7CE8E290-B752-4D97-B4DC-C078B7E342AD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5:19.784" v="134"/>
        <pc:sldMkLst>
          <pc:docMk/>
          <pc:sldMk cId="352571729" sldId="306"/>
        </pc:sldMkLst>
        <pc:spChg chg="mod">
          <ac:chgData name="内田 陽子" userId="S::yoko_uchida@jpfgojp.onmicrosoft.com::3ba88787-b8da-4fc8-a417-83f627a88c5e" providerId="AD" clId="Web-{6399253C-EFF9-A585-B14E-503AB61C647A}" dt="2020-06-17T02:35:01.924" v="129" actId="1076"/>
          <ac:spMkLst>
            <pc:docMk/>
            <pc:sldMk cId="352571729" sldId="306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6399253C-EFF9-A585-B14E-503AB61C647A}" dt="2020-06-17T02:35:15.362" v="133"/>
          <ac:spMkLst>
            <pc:docMk/>
            <pc:sldMk cId="352571729" sldId="3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01.924" v="128" actId="1076"/>
          <ac:spMkLst>
            <pc:docMk/>
            <pc:sldMk cId="352571729" sldId="30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01.940" v="130" actId="1076"/>
          <ac:spMkLst>
            <pc:docMk/>
            <pc:sldMk cId="352571729" sldId="3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01.955" v="131" actId="1076"/>
          <ac:spMkLst>
            <pc:docMk/>
            <pc:sldMk cId="352571729" sldId="3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01.955" v="132" actId="1076"/>
          <ac:spMkLst>
            <pc:docMk/>
            <pc:sldMk cId="352571729" sldId="306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5:19.784" v="134"/>
          <ac:spMkLst>
            <pc:docMk/>
            <pc:sldMk cId="352571729" sldId="306"/>
            <ac:spMk id="12" creationId="{BC8FF631-25BA-479F-9132-C1E89A5217CA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6:00.909" v="149"/>
        <pc:sldMkLst>
          <pc:docMk/>
          <pc:sldMk cId="3236315038" sldId="307"/>
        </pc:sldMkLst>
        <pc:spChg chg="mod">
          <ac:chgData name="内田 陽子" userId="S::yoko_uchida@jpfgojp.onmicrosoft.com::3ba88787-b8da-4fc8-a417-83f627a88c5e" providerId="AD" clId="Web-{6399253C-EFF9-A585-B14E-503AB61C647A}" dt="2020-06-17T02:35:52.174" v="139" actId="1076"/>
          <ac:spMkLst>
            <pc:docMk/>
            <pc:sldMk cId="3236315038" sldId="30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52.159" v="137" actId="1076"/>
          <ac:spMkLst>
            <pc:docMk/>
            <pc:sldMk cId="3236315038" sldId="3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52.174" v="138" actId="1076"/>
          <ac:spMkLst>
            <pc:docMk/>
            <pc:sldMk cId="3236315038" sldId="30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52.190" v="140" actId="1076"/>
          <ac:spMkLst>
            <pc:docMk/>
            <pc:sldMk cId="3236315038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52.206" v="141" actId="1076"/>
          <ac:spMkLst>
            <pc:docMk/>
            <pc:sldMk cId="3236315038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52.206" v="142" actId="1076"/>
          <ac:spMkLst>
            <pc:docMk/>
            <pc:sldMk cId="3236315038" sldId="307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6:00.909" v="149"/>
          <ac:spMkLst>
            <pc:docMk/>
            <pc:sldMk cId="3236315038" sldId="307"/>
            <ac:spMk id="12" creationId="{DC165506-A4CC-4F56-A4FA-147813F71370}"/>
          </ac:spMkLst>
        </pc:spChg>
      </pc:sldChg>
    </pc:docChg>
  </pc:docChgLst>
  <pc:docChgLst>
    <pc:chgData name="内田 陽子" userId="S::yoko_uchida@jpfgojp.onmicrosoft.com::3ba88787-b8da-4fc8-a417-83f627a88c5e" providerId="AD" clId="Web-{95A33D21-1A2B-200B-2584-5097D5E1F882}"/>
    <pc:docChg chg="addSld delSld modSld sldOrd">
      <pc:chgData name="内田 陽子" userId="S::yoko_uchida@jpfgojp.onmicrosoft.com::3ba88787-b8da-4fc8-a417-83f627a88c5e" providerId="AD" clId="Web-{95A33D21-1A2B-200B-2584-5097D5E1F882}" dt="2020-05-19T12:09:44.180" v="381" actId="1076"/>
      <pc:docMkLst>
        <pc:docMk/>
      </pc:docMkLst>
      <pc:sldChg chg="del">
        <pc:chgData name="内田 陽子" userId="S::yoko_uchida@jpfgojp.onmicrosoft.com::3ba88787-b8da-4fc8-a417-83f627a88c5e" providerId="AD" clId="Web-{95A33D21-1A2B-200B-2584-5097D5E1F882}" dt="2020-05-19T11:48:14.566" v="5"/>
        <pc:sldMkLst>
          <pc:docMk/>
          <pc:sldMk cId="3777784608" sldId="259"/>
        </pc:sldMkLst>
      </pc:sldChg>
      <pc:sldChg chg="del">
        <pc:chgData name="内田 陽子" userId="S::yoko_uchida@jpfgojp.onmicrosoft.com::3ba88787-b8da-4fc8-a417-83f627a88c5e" providerId="AD" clId="Web-{95A33D21-1A2B-200B-2584-5097D5E1F882}" dt="2020-05-19T11:47:28.988" v="0"/>
        <pc:sldMkLst>
          <pc:docMk/>
          <pc:sldMk cId="3947865205" sldId="260"/>
        </pc:sldMkLst>
      </pc:sldChg>
      <pc:sldChg chg="del">
        <pc:chgData name="内田 陽子" userId="S::yoko_uchida@jpfgojp.onmicrosoft.com::3ba88787-b8da-4fc8-a417-83f627a88c5e" providerId="AD" clId="Web-{95A33D21-1A2B-200B-2584-5097D5E1F882}" dt="2020-05-19T11:48:04.394" v="3"/>
        <pc:sldMkLst>
          <pc:docMk/>
          <pc:sldMk cId="3781636978" sldId="271"/>
        </pc:sldMkLst>
      </pc:sldChg>
      <pc:sldChg chg="del">
        <pc:chgData name="内田 陽子" userId="S::yoko_uchida@jpfgojp.onmicrosoft.com::3ba88787-b8da-4fc8-a417-83f627a88c5e" providerId="AD" clId="Web-{95A33D21-1A2B-200B-2584-5097D5E1F882}" dt="2020-05-19T11:48:04.394" v="4"/>
        <pc:sldMkLst>
          <pc:docMk/>
          <pc:sldMk cId="3288920970" sldId="273"/>
        </pc:sldMkLst>
      </pc:sldChg>
      <pc:sldChg chg="modSp">
        <pc:chgData name="内田 陽子" userId="S::yoko_uchida@jpfgojp.onmicrosoft.com::3ba88787-b8da-4fc8-a417-83f627a88c5e" providerId="AD" clId="Web-{95A33D21-1A2B-200B-2584-5097D5E1F882}" dt="2020-05-19T11:58:39.053" v="151" actId="1076"/>
        <pc:sldMkLst>
          <pc:docMk/>
          <pc:sldMk cId="2863550894" sldId="274"/>
        </pc:sldMkLst>
        <pc:spChg chg="mod">
          <ac:chgData name="内田 陽子" userId="S::yoko_uchida@jpfgojp.onmicrosoft.com::3ba88787-b8da-4fc8-a417-83f627a88c5e" providerId="AD" clId="Web-{95A33D21-1A2B-200B-2584-5097D5E1F882}" dt="2020-05-19T11:51:38.410" v="59" actId="20577"/>
          <ac:spMkLst>
            <pc:docMk/>
            <pc:sldMk cId="2863550894" sldId="274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1:52:09.645" v="70" actId="20577"/>
          <ac:spMkLst>
            <pc:docMk/>
            <pc:sldMk cId="2863550894" sldId="274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1:58:39.053" v="151" actId="1076"/>
          <ac:spMkLst>
            <pc:docMk/>
            <pc:sldMk cId="2863550894" sldId="274"/>
            <ac:spMk id="5" creationId="{00000000-0000-0000-0000-000000000000}"/>
          </ac:spMkLst>
        </pc:spChg>
        <pc:picChg chg="mod">
          <ac:chgData name="内田 陽子" userId="S::yoko_uchida@jpfgojp.onmicrosoft.com::3ba88787-b8da-4fc8-a417-83f627a88c5e" providerId="AD" clId="Web-{95A33D21-1A2B-200B-2584-5097D5E1F882}" dt="2020-05-19T11:53:13.317" v="71" actId="1076"/>
          <ac:picMkLst>
            <pc:docMk/>
            <pc:sldMk cId="2863550894" sldId="274"/>
            <ac:picMk id="6" creationId="{00000000-0000-0000-0000-000000000000}"/>
          </ac:picMkLst>
        </pc:picChg>
      </pc:sldChg>
      <pc:sldChg chg="add">
        <pc:chgData name="内田 陽子" userId="S::yoko_uchida@jpfgojp.onmicrosoft.com::3ba88787-b8da-4fc8-a417-83f627a88c5e" providerId="AD" clId="Web-{95A33D21-1A2B-200B-2584-5097D5E1F882}" dt="2020-05-19T11:47:51.441" v="1"/>
        <pc:sldMkLst>
          <pc:docMk/>
          <pc:sldMk cId="651614623" sldId="275"/>
        </pc:sldMkLst>
      </pc:sldChg>
      <pc:sldChg chg="add">
        <pc:chgData name="内田 陽子" userId="S::yoko_uchida@jpfgojp.onmicrosoft.com::3ba88787-b8da-4fc8-a417-83f627a88c5e" providerId="AD" clId="Web-{95A33D21-1A2B-200B-2584-5097D5E1F882}" dt="2020-05-19T11:47:51.566" v="2"/>
        <pc:sldMkLst>
          <pc:docMk/>
          <pc:sldMk cId="1337885928" sldId="276"/>
        </pc:sldMkLst>
      </pc:sldChg>
      <pc:sldChg chg="addSp delSp modSp add replId addAnim delAnim">
        <pc:chgData name="内田 陽子" userId="S::yoko_uchida@jpfgojp.onmicrosoft.com::3ba88787-b8da-4fc8-a417-83f627a88c5e" providerId="AD" clId="Web-{95A33D21-1A2B-200B-2584-5097D5E1F882}" dt="2020-05-19T11:58:30.163" v="150" actId="1076"/>
        <pc:sldMkLst>
          <pc:docMk/>
          <pc:sldMk cId="2283284937" sldId="277"/>
        </pc:sldMkLst>
        <pc:spChg chg="mod">
          <ac:chgData name="内田 陽子" userId="S::yoko_uchida@jpfgojp.onmicrosoft.com::3ba88787-b8da-4fc8-a417-83f627a88c5e" providerId="AD" clId="Web-{95A33D21-1A2B-200B-2584-5097D5E1F882}" dt="2020-05-19T11:56:40.116" v="130" actId="20577"/>
          <ac:spMkLst>
            <pc:docMk/>
            <pc:sldMk cId="2283284937" sldId="277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1:57:32.084" v="142" actId="14100"/>
          <ac:spMkLst>
            <pc:docMk/>
            <pc:sldMk cId="2283284937" sldId="277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1:58:30.163" v="150" actId="1076"/>
          <ac:spMkLst>
            <pc:docMk/>
            <pc:sldMk cId="2283284937" sldId="277"/>
            <ac:spMk id="5" creationId="{00000000-0000-0000-0000-000000000000}"/>
          </ac:spMkLst>
        </pc:spChg>
        <pc:picChg chg="add ord">
          <ac:chgData name="内田 陽子" userId="S::yoko_uchida@jpfgojp.onmicrosoft.com::3ba88787-b8da-4fc8-a417-83f627a88c5e" providerId="AD" clId="Web-{95A33D21-1A2B-200B-2584-5097D5E1F882}" dt="2020-05-19T11:58:12.506" v="146"/>
          <ac:picMkLst>
            <pc:docMk/>
            <pc:sldMk cId="2283284937" sldId="277"/>
            <ac:picMk id="2" creationId="{02DD329F-DFC0-41FF-ADB1-75410E47C311}"/>
          </ac:picMkLst>
        </pc:picChg>
        <pc:picChg chg="del mod">
          <ac:chgData name="内田 陽子" userId="S::yoko_uchida@jpfgojp.onmicrosoft.com::3ba88787-b8da-4fc8-a417-83f627a88c5e" providerId="AD" clId="Web-{95A33D21-1A2B-200B-2584-5097D5E1F882}" dt="2020-05-19T11:58:14.335" v="147"/>
          <ac:picMkLst>
            <pc:docMk/>
            <pc:sldMk cId="2283284937" sldId="277"/>
            <ac:picMk id="6" creationId="{00000000-0000-0000-0000-000000000000}"/>
          </ac:picMkLst>
        </pc:picChg>
      </pc:sldChg>
      <pc:sldChg chg="modSp add ord">
        <pc:chgData name="内田 陽子" userId="S::yoko_uchida@jpfgojp.onmicrosoft.com::3ba88787-b8da-4fc8-a417-83f627a88c5e" providerId="AD" clId="Web-{95A33D21-1A2B-200B-2584-5097D5E1F882}" dt="2020-05-19T12:07:56.399" v="308" actId="1076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95A33D21-1A2B-200B-2584-5097D5E1F882}" dt="2020-05-19T12:05:34.336" v="223" actId="20577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5:25.805" v="215" actId="20577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4:55.148" v="192" actId="20577"/>
          <ac:spMkLst>
            <pc:docMk/>
            <pc:sldMk cId="27202902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7:56.399" v="308" actId="1076"/>
          <ac:spMkLst>
            <pc:docMk/>
            <pc:sldMk cId="27202902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6:12.727" v="254" actId="20577"/>
          <ac:spMkLst>
            <pc:docMk/>
            <pc:sldMk cId="27202902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6:19.570" v="267" actId="20577"/>
          <ac:spMkLst>
            <pc:docMk/>
            <pc:sldMk cId="27202902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5:40.664" v="230" actId="20577"/>
          <ac:spMkLst>
            <pc:docMk/>
            <pc:sldMk cId="2720290243" sldId="278"/>
            <ac:spMk id="11" creationId="{9557DDCB-0AF4-4AFF-A705-E5DBBE957561}"/>
          </ac:spMkLst>
        </pc:spChg>
      </pc:sldChg>
      <pc:sldChg chg="addSp modSp add replId">
        <pc:chgData name="内田 陽子" userId="S::yoko_uchida@jpfgojp.onmicrosoft.com::3ba88787-b8da-4fc8-a417-83f627a88c5e" providerId="AD" clId="Web-{95A33D21-1A2B-200B-2584-5097D5E1F882}" dt="2020-05-19T12:09:44.180" v="381" actId="1076"/>
        <pc:sldMkLst>
          <pc:docMk/>
          <pc:sldMk cId="1231595774" sldId="279"/>
        </pc:sldMkLst>
        <pc:spChg chg="mod">
          <ac:chgData name="内田 陽子" userId="S::yoko_uchida@jpfgojp.onmicrosoft.com::3ba88787-b8da-4fc8-a417-83f627a88c5e" providerId="AD" clId="Web-{95A33D21-1A2B-200B-2584-5097D5E1F882}" dt="2020-05-19T12:09:28.852" v="376" actId="1076"/>
          <ac:spMkLst>
            <pc:docMk/>
            <pc:sldMk cId="1231595774" sldId="2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9:28.837" v="374" actId="1076"/>
          <ac:spMkLst>
            <pc:docMk/>
            <pc:sldMk cId="1231595774" sldId="2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7:20.789" v="283" actId="20577"/>
          <ac:spMkLst>
            <pc:docMk/>
            <pc:sldMk cId="1231595774" sldId="2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9:28.852" v="375" actId="1076"/>
          <ac:spMkLst>
            <pc:docMk/>
            <pc:sldMk cId="1231595774" sldId="2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9:28.868" v="377" actId="1076"/>
          <ac:spMkLst>
            <pc:docMk/>
            <pc:sldMk cId="1231595774" sldId="2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9:28.868" v="378" actId="1076"/>
          <ac:spMkLst>
            <pc:docMk/>
            <pc:sldMk cId="1231595774" sldId="2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9:28.884" v="379" actId="1076"/>
          <ac:spMkLst>
            <pc:docMk/>
            <pc:sldMk cId="1231595774" sldId="279"/>
            <ac:spMk id="11" creationId="{9557DDCB-0AF4-4AFF-A705-E5DBBE957561}"/>
          </ac:spMkLst>
        </pc:spChg>
        <pc:picChg chg="add mod">
          <ac:chgData name="内田 陽子" userId="S::yoko_uchida@jpfgojp.onmicrosoft.com::3ba88787-b8da-4fc8-a417-83f627a88c5e" providerId="AD" clId="Web-{95A33D21-1A2B-200B-2584-5097D5E1F882}" dt="2020-05-19T12:09:44.180" v="381" actId="1076"/>
          <ac:picMkLst>
            <pc:docMk/>
            <pc:sldMk cId="1231595774" sldId="279"/>
            <ac:picMk id="5" creationId="{005120B7-4444-42BE-BAB2-0E30CDCCA19A}"/>
          </ac:picMkLst>
        </pc:picChg>
      </pc:sldChg>
    </pc:docChg>
  </pc:docChgLst>
  <pc:docChgLst>
    <pc:chgData name="内田 陽子" userId="S::yoko_uchida@jpfgojp.onmicrosoft.com::3ba88787-b8da-4fc8-a417-83f627a88c5e" providerId="AD" clId="Web-{5E731A9C-711D-BE90-3B4C-D4EB9B5C5B87}"/>
    <pc:docChg chg="modSld">
      <pc:chgData name="内田 陽子" userId="S::yoko_uchida@jpfgojp.onmicrosoft.com::3ba88787-b8da-4fc8-a417-83f627a88c5e" providerId="AD" clId="Web-{5E731A9C-711D-BE90-3B4C-D4EB9B5C5B87}" dt="2020-05-21T05:58:16.267" v="294" actId="20577"/>
      <pc:docMkLst>
        <pc:docMk/>
      </pc:docMkLst>
      <pc:sldChg chg="modSp">
        <pc:chgData name="内田 陽子" userId="S::yoko_uchida@jpfgojp.onmicrosoft.com::3ba88787-b8da-4fc8-a417-83f627a88c5e" providerId="AD" clId="Web-{5E731A9C-711D-BE90-3B4C-D4EB9B5C5B87}" dt="2020-05-21T05:43:54.839" v="3" actId="20577"/>
        <pc:sldMkLst>
          <pc:docMk/>
          <pc:sldMk cId="2863550894" sldId="274"/>
        </pc:sldMkLst>
        <pc:spChg chg="mod">
          <ac:chgData name="内田 陽子" userId="S::yoko_uchida@jpfgojp.onmicrosoft.com::3ba88787-b8da-4fc8-a417-83f627a88c5e" providerId="AD" clId="Web-{5E731A9C-711D-BE90-3B4C-D4EB9B5C5B87}" dt="2020-05-21T05:43:54.839" v="3" actId="20577"/>
          <ac:spMkLst>
            <pc:docMk/>
            <pc:sldMk cId="2863550894" sldId="274"/>
            <ac:spMk id="4" creationId="{8ACD07C1-4CEA-4FF8-8A2C-7BD6113092C6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4:04.449" v="6" actId="20577"/>
        <pc:sldMkLst>
          <pc:docMk/>
          <pc:sldMk cId="2283284937" sldId="277"/>
        </pc:sldMkLst>
        <pc:spChg chg="mod">
          <ac:chgData name="内田 陽子" userId="S::yoko_uchida@jpfgojp.onmicrosoft.com::3ba88787-b8da-4fc8-a417-83f627a88c5e" providerId="AD" clId="Web-{5E731A9C-711D-BE90-3B4C-D4EB9B5C5B87}" dt="2020-05-21T05:44:04.449" v="6" actId="20577"/>
          <ac:spMkLst>
            <pc:docMk/>
            <pc:sldMk cId="2283284937" sldId="277"/>
            <ac:spMk id="4" creationId="{8ACD07C1-4CEA-4FF8-8A2C-7BD6113092C6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4:41.386" v="19" actId="1076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5E731A9C-711D-BE90-3B4C-D4EB9B5C5B87}" dt="2020-05-21T05:44:35.324" v="14" actId="1076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4:17.902" v="9" actId="20577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4:41.386" v="18" actId="1076"/>
          <ac:spMkLst>
            <pc:docMk/>
            <pc:sldMk cId="27202902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4:35.339" v="16" actId="1076"/>
          <ac:spMkLst>
            <pc:docMk/>
            <pc:sldMk cId="27202902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4:41.386" v="19" actId="1076"/>
          <ac:spMkLst>
            <pc:docMk/>
            <pc:sldMk cId="2720290243" sldId="27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5:14.293" v="29" actId="1076"/>
        <pc:sldMkLst>
          <pc:docMk/>
          <pc:sldMk cId="1231595774" sldId="279"/>
        </pc:sldMkLst>
        <pc:spChg chg="mod">
          <ac:chgData name="内田 陽子" userId="S::yoko_uchida@jpfgojp.onmicrosoft.com::3ba88787-b8da-4fc8-a417-83f627a88c5e" providerId="AD" clId="Web-{5E731A9C-711D-BE90-3B4C-D4EB9B5C5B87}" dt="2020-05-21T05:45:06.652" v="24" actId="1076"/>
          <ac:spMkLst>
            <pc:docMk/>
            <pc:sldMk cId="1231595774" sldId="2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4:53.527" v="23" actId="20577"/>
          <ac:spMkLst>
            <pc:docMk/>
            <pc:sldMk cId="1231595774" sldId="2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5:14.277" v="28" actId="1076"/>
          <ac:spMkLst>
            <pc:docMk/>
            <pc:sldMk cId="1231595774" sldId="2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5:06.668" v="26" actId="1076"/>
          <ac:spMkLst>
            <pc:docMk/>
            <pc:sldMk cId="1231595774" sldId="2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5:14.293" v="29" actId="1076"/>
          <ac:spMkLst>
            <pc:docMk/>
            <pc:sldMk cId="1231595774" sldId="27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5:32.762" v="33" actId="20577"/>
        <pc:sldMkLst>
          <pc:docMk/>
          <pc:sldMk cId="575752094" sldId="280"/>
        </pc:sldMkLst>
        <pc:spChg chg="mod">
          <ac:chgData name="内田 陽子" userId="S::yoko_uchida@jpfgojp.onmicrosoft.com::3ba88787-b8da-4fc8-a417-83f627a88c5e" providerId="AD" clId="Web-{5E731A9C-711D-BE90-3B4C-D4EB9B5C5B87}" dt="2020-05-21T05:45:32.762" v="33" actId="20577"/>
          <ac:spMkLst>
            <pc:docMk/>
            <pc:sldMk cId="575752094" sldId="280"/>
            <ac:spMk id="4" creationId="{8ACD07C1-4CEA-4FF8-8A2C-7BD6113092C6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6:03.418" v="47" actId="1076"/>
        <pc:sldMkLst>
          <pc:docMk/>
          <pc:sldMk cId="1621167903" sldId="281"/>
        </pc:sldMkLst>
        <pc:spChg chg="mod">
          <ac:chgData name="内田 陽子" userId="S::yoko_uchida@jpfgojp.onmicrosoft.com::3ba88787-b8da-4fc8-a417-83f627a88c5e" providerId="AD" clId="Web-{5E731A9C-711D-BE90-3B4C-D4EB9B5C5B87}" dt="2020-05-21T05:45:57.137" v="42" actId="1076"/>
          <ac:spMkLst>
            <pc:docMk/>
            <pc:sldMk cId="1621167903" sldId="2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5:42.324" v="37" actId="20577"/>
          <ac:spMkLst>
            <pc:docMk/>
            <pc:sldMk cId="1621167903" sldId="2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6:03.403" v="46" actId="1076"/>
          <ac:spMkLst>
            <pc:docMk/>
            <pc:sldMk cId="1621167903" sldId="2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5:57.152" v="44" actId="1076"/>
          <ac:spMkLst>
            <pc:docMk/>
            <pc:sldMk cId="1621167903" sldId="2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6:03.418" v="47" actId="1076"/>
          <ac:spMkLst>
            <pc:docMk/>
            <pc:sldMk cId="1621167903" sldId="28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9:42.138" v="141" actId="1076"/>
        <pc:sldMkLst>
          <pc:docMk/>
          <pc:sldMk cId="394701882" sldId="282"/>
        </pc:sldMkLst>
        <pc:spChg chg="mod">
          <ac:chgData name="内田 陽子" userId="S::yoko_uchida@jpfgojp.onmicrosoft.com::3ba88787-b8da-4fc8-a417-83f627a88c5e" providerId="AD" clId="Web-{5E731A9C-711D-BE90-3B4C-D4EB9B5C5B87}" dt="2020-05-21T05:49:42.107" v="138" actId="1076"/>
          <ac:spMkLst>
            <pc:docMk/>
            <pc:sldMk cId="394701882" sldId="2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9:22.966" v="135" actId="20577"/>
          <ac:spMkLst>
            <pc:docMk/>
            <pc:sldMk cId="394701882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9:42.123" v="140" actId="1076"/>
          <ac:spMkLst>
            <pc:docMk/>
            <pc:sldMk cId="394701882" sldId="2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9:42.123" v="139" actId="1076"/>
          <ac:spMkLst>
            <pc:docMk/>
            <pc:sldMk cId="394701882" sldId="2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9:42.138" v="141" actId="1076"/>
          <ac:spMkLst>
            <pc:docMk/>
            <pc:sldMk cId="394701882" sldId="28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7:09.856" v="87" actId="20577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5E731A9C-711D-BE90-3B4C-D4EB9B5C5B87}" dt="2020-05-21T05:46:45.325" v="70" actId="1076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7:05.231" v="84" actId="20577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7:09.856" v="87" actId="20577"/>
          <ac:spMkLst>
            <pc:docMk/>
            <pc:sldMk cId="3107100717" sldId="28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6:45.325" v="71" actId="1076"/>
          <ac:spMkLst>
            <pc:docMk/>
            <pc:sldMk cId="3107100717" sldId="283"/>
            <ac:spMk id="14" creationId="{67249583-BEE1-4BC7-83D0-60EA3EC8EDD7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8:03.200" v="121" actId="1076"/>
        <pc:sldMkLst>
          <pc:docMk/>
          <pc:sldMk cId="840893198" sldId="284"/>
        </pc:sldMkLst>
        <pc:spChg chg="mod">
          <ac:chgData name="内田 陽子" userId="S::yoko_uchida@jpfgojp.onmicrosoft.com::3ba88787-b8da-4fc8-a417-83f627a88c5e" providerId="AD" clId="Web-{5E731A9C-711D-BE90-3B4C-D4EB9B5C5B87}" dt="2020-05-21T05:48:03.200" v="121" actId="1076"/>
          <ac:spMkLst>
            <pc:docMk/>
            <pc:sldMk cId="840893198" sldId="2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7:19.856" v="91" actId="20577"/>
          <ac:spMkLst>
            <pc:docMk/>
            <pc:sldMk cId="840893198" sldId="2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7:58.325" v="119" actId="1076"/>
          <ac:spMkLst>
            <pc:docMk/>
            <pc:sldMk cId="840893198" sldId="28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7:58.325" v="118" actId="1076"/>
          <ac:spMkLst>
            <pc:docMk/>
            <pc:sldMk cId="840893198" sldId="28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8:03.185" v="120" actId="1076"/>
          <ac:spMkLst>
            <pc:docMk/>
            <pc:sldMk cId="840893198" sldId="284"/>
            <ac:spMk id="14" creationId="{67249583-BEE1-4BC7-83D0-60EA3EC8EDD7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8:58.091" v="130" actId="1076"/>
        <pc:sldMkLst>
          <pc:docMk/>
          <pc:sldMk cId="1456684438" sldId="285"/>
        </pc:sldMkLst>
        <pc:spChg chg="mod">
          <ac:chgData name="内田 陽子" userId="S::yoko_uchida@jpfgojp.onmicrosoft.com::3ba88787-b8da-4fc8-a417-83f627a88c5e" providerId="AD" clId="Web-{5E731A9C-711D-BE90-3B4C-D4EB9B5C5B87}" dt="2020-05-21T05:48:33.232" v="124" actId="20577"/>
          <ac:spMkLst>
            <pc:docMk/>
            <pc:sldMk cId="1456684438" sldId="285"/>
            <ac:spMk id="10" creationId="{1C1D5AF4-E40E-4766-9864-9D70F8D85E29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8:58.076" v="127" actId="1076"/>
          <ac:spMkLst>
            <pc:docMk/>
            <pc:sldMk cId="1456684438" sldId="285"/>
            <ac:spMk id="14" creationId="{FEBB2498-4001-43F5-AE11-E4A2048C025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8:58.076" v="129" actId="1076"/>
          <ac:spMkLst>
            <pc:docMk/>
            <pc:sldMk cId="1456684438" sldId="285"/>
            <ac:spMk id="16" creationId="{5FCD40E0-AF3B-4F47-9CE4-1CA6A8BB10F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8:58.076" v="128" actId="1076"/>
          <ac:spMkLst>
            <pc:docMk/>
            <pc:sldMk cId="1456684438" sldId="285"/>
            <ac:spMk id="18" creationId="{B2831E67-A97F-477A-AEC1-6016190F010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8:58.091" v="130" actId="1076"/>
          <ac:spMkLst>
            <pc:docMk/>
            <pc:sldMk cId="1456684438" sldId="285"/>
            <ac:spMk id="20" creationId="{1F185417-83B7-4072-92FF-1346FD2997D9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9:10.310" v="132" actId="20577"/>
        <pc:sldMkLst>
          <pc:docMk/>
          <pc:sldMk cId="1017873336" sldId="286"/>
        </pc:sldMkLst>
        <pc:spChg chg="mod">
          <ac:chgData name="内田 陽子" userId="S::yoko_uchida@jpfgojp.onmicrosoft.com::3ba88787-b8da-4fc8-a417-83f627a88c5e" providerId="AD" clId="Web-{5E731A9C-711D-BE90-3B4C-D4EB9B5C5B87}" dt="2020-05-21T05:49:10.310" v="132" actId="20577"/>
          <ac:spMkLst>
            <pc:docMk/>
            <pc:sldMk cId="1017873336" sldId="286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0:09.373" v="149" actId="1076"/>
        <pc:sldMkLst>
          <pc:docMk/>
          <pc:sldMk cId="2603153985" sldId="288"/>
        </pc:sldMkLst>
        <pc:spChg chg="mod">
          <ac:chgData name="内田 陽子" userId="S::yoko_uchida@jpfgojp.onmicrosoft.com::3ba88787-b8da-4fc8-a417-83f627a88c5e" providerId="AD" clId="Web-{5E731A9C-711D-BE90-3B4C-D4EB9B5C5B87}" dt="2020-05-21T05:50:09.357" v="146" actId="1076"/>
          <ac:spMkLst>
            <pc:docMk/>
            <pc:sldMk cId="2603153985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9:51.170" v="143" actId="20577"/>
          <ac:spMkLst>
            <pc:docMk/>
            <pc:sldMk cId="2603153985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0:09.373" v="148" actId="1076"/>
          <ac:spMkLst>
            <pc:docMk/>
            <pc:sldMk cId="2603153985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0:09.357" v="147" actId="1076"/>
          <ac:spMkLst>
            <pc:docMk/>
            <pc:sldMk cId="2603153985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0:09.373" v="149" actId="1076"/>
          <ac:spMkLst>
            <pc:docMk/>
            <pc:sldMk cId="2603153985" sldId="28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0:42.186" v="158" actId="1076"/>
        <pc:sldMkLst>
          <pc:docMk/>
          <pc:sldMk cId="143932099" sldId="289"/>
        </pc:sldMkLst>
        <pc:spChg chg="mod">
          <ac:chgData name="内田 陽子" userId="S::yoko_uchida@jpfgojp.onmicrosoft.com::3ba88787-b8da-4fc8-a417-83f627a88c5e" providerId="AD" clId="Web-{5E731A9C-711D-BE90-3B4C-D4EB9B5C5B87}" dt="2020-05-21T05:50:42.170" v="155" actId="1076"/>
          <ac:spMkLst>
            <pc:docMk/>
            <pc:sldMk cId="143932099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0:21.045" v="152" actId="20577"/>
          <ac:spMkLst>
            <pc:docMk/>
            <pc:sldMk cId="143932099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0:42.186" v="157" actId="1076"/>
          <ac:spMkLst>
            <pc:docMk/>
            <pc:sldMk cId="143932099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0:42.186" v="156" actId="1076"/>
          <ac:spMkLst>
            <pc:docMk/>
            <pc:sldMk cId="143932099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0:42.186" v="158" actId="1076"/>
          <ac:spMkLst>
            <pc:docMk/>
            <pc:sldMk cId="143932099" sldId="28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0:59.045" v="160" actId="20577"/>
        <pc:sldMkLst>
          <pc:docMk/>
          <pc:sldMk cId="362275178" sldId="290"/>
        </pc:sldMkLst>
        <pc:spChg chg="mod">
          <ac:chgData name="内田 陽子" userId="S::yoko_uchida@jpfgojp.onmicrosoft.com::3ba88787-b8da-4fc8-a417-83f627a88c5e" providerId="AD" clId="Web-{5E731A9C-711D-BE90-3B4C-D4EB9B5C5B87}" dt="2020-05-21T05:50:59.045" v="160" actId="20577"/>
          <ac:spMkLst>
            <pc:docMk/>
            <pc:sldMk cId="362275178" sldId="290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1:31.842" v="177" actId="1076"/>
        <pc:sldMkLst>
          <pc:docMk/>
          <pc:sldMk cId="808235280" sldId="291"/>
        </pc:sldMkLst>
        <pc:spChg chg="mod">
          <ac:chgData name="内田 陽子" userId="S::yoko_uchida@jpfgojp.onmicrosoft.com::3ba88787-b8da-4fc8-a417-83f627a88c5e" providerId="AD" clId="Web-{5E731A9C-711D-BE90-3B4C-D4EB9B5C5B87}" dt="2020-05-21T05:51:31.811" v="174" actId="1076"/>
          <ac:spMkLst>
            <pc:docMk/>
            <pc:sldMk cId="808235280" sldId="29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1:07.530" v="163" actId="20577"/>
          <ac:spMkLst>
            <pc:docMk/>
            <pc:sldMk cId="808235280" sldId="2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1:31.842" v="176" actId="1076"/>
          <ac:spMkLst>
            <pc:docMk/>
            <pc:sldMk cId="808235280" sldId="29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1:31.827" v="175" actId="1076"/>
          <ac:spMkLst>
            <pc:docMk/>
            <pc:sldMk cId="808235280" sldId="29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1:31.842" v="177" actId="1076"/>
          <ac:spMkLst>
            <pc:docMk/>
            <pc:sldMk cId="808235280" sldId="29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2:13.874" v="194" actId="1076"/>
        <pc:sldMkLst>
          <pc:docMk/>
          <pc:sldMk cId="89852987" sldId="292"/>
        </pc:sldMkLst>
        <pc:spChg chg="mod">
          <ac:chgData name="内田 陽子" userId="S::yoko_uchida@jpfgojp.onmicrosoft.com::3ba88787-b8da-4fc8-a417-83f627a88c5e" providerId="AD" clId="Web-{5E731A9C-711D-BE90-3B4C-D4EB9B5C5B87}" dt="2020-05-21T05:52:13.858" v="191" actId="1076"/>
          <ac:spMkLst>
            <pc:docMk/>
            <pc:sldMk cId="89852987" sldId="29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04.374" v="190" actId="20577"/>
          <ac:spMkLst>
            <pc:docMk/>
            <pc:sldMk cId="89852987" sldId="2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13.858" v="192" actId="1076"/>
          <ac:spMkLst>
            <pc:docMk/>
            <pc:sldMk cId="89852987" sldId="29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13.874" v="193" actId="1076"/>
          <ac:spMkLst>
            <pc:docMk/>
            <pc:sldMk cId="89852987" sldId="29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13.874" v="194" actId="1076"/>
          <ac:spMkLst>
            <pc:docMk/>
            <pc:sldMk cId="89852987" sldId="29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2:39.296" v="202" actId="1076"/>
        <pc:sldMkLst>
          <pc:docMk/>
          <pc:sldMk cId="2915071554" sldId="293"/>
        </pc:sldMkLst>
        <pc:spChg chg="mod">
          <ac:chgData name="内田 陽子" userId="S::yoko_uchida@jpfgojp.onmicrosoft.com::3ba88787-b8da-4fc8-a417-83f627a88c5e" providerId="AD" clId="Web-{5E731A9C-711D-BE90-3B4C-D4EB9B5C5B87}" dt="2020-05-21T05:52:39.265" v="199" actId="1076"/>
          <ac:spMkLst>
            <pc:docMk/>
            <pc:sldMk cId="2915071554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21.499" v="196" actId="20577"/>
          <ac:spMkLst>
            <pc:docMk/>
            <pc:sldMk cId="2915071554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39.280" v="201" actId="1076"/>
          <ac:spMkLst>
            <pc:docMk/>
            <pc:sldMk cId="2915071554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39.280" v="200" actId="1076"/>
          <ac:spMkLst>
            <pc:docMk/>
            <pc:sldMk cId="2915071554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39.296" v="202" actId="1076"/>
          <ac:spMkLst>
            <pc:docMk/>
            <pc:sldMk cId="2915071554" sldId="29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3:11.296" v="211" actId="1076"/>
        <pc:sldMkLst>
          <pc:docMk/>
          <pc:sldMk cId="1323552019" sldId="294"/>
        </pc:sldMkLst>
        <pc:spChg chg="mod">
          <ac:chgData name="内田 陽子" userId="S::yoko_uchida@jpfgojp.onmicrosoft.com::3ba88787-b8da-4fc8-a417-83f627a88c5e" providerId="AD" clId="Web-{5E731A9C-711D-BE90-3B4C-D4EB9B5C5B87}" dt="2020-05-21T05:53:11.265" v="208" actId="1076"/>
          <ac:spMkLst>
            <pc:docMk/>
            <pc:sldMk cId="1323552019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49.608" v="205" actId="20577"/>
          <ac:spMkLst>
            <pc:docMk/>
            <pc:sldMk cId="1323552019" sldId="2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3:11.280" v="210" actId="1076"/>
          <ac:spMkLst>
            <pc:docMk/>
            <pc:sldMk cId="1323552019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3:11.280" v="209" actId="1076"/>
          <ac:spMkLst>
            <pc:docMk/>
            <pc:sldMk cId="1323552019" sldId="2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3:11.296" v="211" actId="1076"/>
          <ac:spMkLst>
            <pc:docMk/>
            <pc:sldMk cId="1323552019" sldId="29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3:41.281" v="223" actId="1076"/>
        <pc:sldMkLst>
          <pc:docMk/>
          <pc:sldMk cId="613308006" sldId="295"/>
        </pc:sldMkLst>
        <pc:spChg chg="mod">
          <ac:chgData name="内田 陽子" userId="S::yoko_uchida@jpfgojp.onmicrosoft.com::3ba88787-b8da-4fc8-a417-83f627a88c5e" providerId="AD" clId="Web-{5E731A9C-711D-BE90-3B4C-D4EB9B5C5B87}" dt="2020-05-21T05:53:41.265" v="220" actId="1076"/>
          <ac:spMkLst>
            <pc:docMk/>
            <pc:sldMk cId="613308006" sldId="2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3:21.093" v="213" actId="20577"/>
          <ac:spMkLst>
            <pc:docMk/>
            <pc:sldMk cId="613308006" sldId="2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3:41.281" v="222" actId="1076"/>
          <ac:spMkLst>
            <pc:docMk/>
            <pc:sldMk cId="613308006" sldId="29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3:41.265" v="221" actId="1076"/>
          <ac:spMkLst>
            <pc:docMk/>
            <pc:sldMk cId="613308006" sldId="2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3:41.281" v="223" actId="1076"/>
          <ac:spMkLst>
            <pc:docMk/>
            <pc:sldMk cId="613308006" sldId="29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3:50.124" v="225" actId="20577"/>
        <pc:sldMkLst>
          <pc:docMk/>
          <pc:sldMk cId="1540538403" sldId="296"/>
        </pc:sldMkLst>
        <pc:spChg chg="mod">
          <ac:chgData name="内田 陽子" userId="S::yoko_uchida@jpfgojp.onmicrosoft.com::3ba88787-b8da-4fc8-a417-83f627a88c5e" providerId="AD" clId="Web-{5E731A9C-711D-BE90-3B4C-D4EB9B5C5B87}" dt="2020-05-21T05:53:50.124" v="225" actId="20577"/>
          <ac:spMkLst>
            <pc:docMk/>
            <pc:sldMk cId="1540538403" sldId="296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4:17.297" v="233" actId="1076"/>
        <pc:sldMkLst>
          <pc:docMk/>
          <pc:sldMk cId="2026482942" sldId="297"/>
        </pc:sldMkLst>
        <pc:spChg chg="mod">
          <ac:chgData name="内田 陽子" userId="S::yoko_uchida@jpfgojp.onmicrosoft.com::3ba88787-b8da-4fc8-a417-83f627a88c5e" providerId="AD" clId="Web-{5E731A9C-711D-BE90-3B4C-D4EB9B5C5B87}" dt="2020-05-21T05:54:17.281" v="230" actId="1076"/>
          <ac:spMkLst>
            <pc:docMk/>
            <pc:sldMk cId="2026482942" sldId="2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3:58.640" v="227" actId="20577"/>
          <ac:spMkLst>
            <pc:docMk/>
            <pc:sldMk cId="2026482942" sldId="2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4:17.297" v="232" actId="1076"/>
          <ac:spMkLst>
            <pc:docMk/>
            <pc:sldMk cId="2026482942" sldId="2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4:17.281" v="231" actId="1076"/>
          <ac:spMkLst>
            <pc:docMk/>
            <pc:sldMk cId="2026482942" sldId="29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4:17.297" v="233" actId="1076"/>
          <ac:spMkLst>
            <pc:docMk/>
            <pc:sldMk cId="2026482942" sldId="29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4:41.484" v="238" actId="20577"/>
        <pc:sldMkLst>
          <pc:docMk/>
          <pc:sldMk cId="2457236950" sldId="298"/>
        </pc:sldMkLst>
        <pc:spChg chg="mod">
          <ac:chgData name="内田 陽子" userId="S::yoko_uchida@jpfgojp.onmicrosoft.com::3ba88787-b8da-4fc8-a417-83f627a88c5e" providerId="AD" clId="Web-{5E731A9C-711D-BE90-3B4C-D4EB9B5C5B87}" dt="2020-05-21T05:54:41.484" v="238" actId="20577"/>
          <ac:spMkLst>
            <pc:docMk/>
            <pc:sldMk cId="2457236950" sldId="298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4:33.906" v="235" actId="20577"/>
        <pc:sldMkLst>
          <pc:docMk/>
          <pc:sldMk cId="1554173210" sldId="299"/>
        </pc:sldMkLst>
        <pc:spChg chg="mod">
          <ac:chgData name="内田 陽子" userId="S::yoko_uchida@jpfgojp.onmicrosoft.com::3ba88787-b8da-4fc8-a417-83f627a88c5e" providerId="AD" clId="Web-{5E731A9C-711D-BE90-3B4C-D4EB9B5C5B87}" dt="2020-05-21T05:54:33.906" v="235" actId="20577"/>
          <ac:spMkLst>
            <pc:docMk/>
            <pc:sldMk cId="1554173210" sldId="299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4:49.406" v="240" actId="20577"/>
        <pc:sldMkLst>
          <pc:docMk/>
          <pc:sldMk cId="408909374" sldId="300"/>
        </pc:sldMkLst>
        <pc:spChg chg="mod">
          <ac:chgData name="内田 陽子" userId="S::yoko_uchida@jpfgojp.onmicrosoft.com::3ba88787-b8da-4fc8-a417-83f627a88c5e" providerId="AD" clId="Web-{5E731A9C-711D-BE90-3B4C-D4EB9B5C5B87}" dt="2020-05-21T05:54:49.406" v="240" actId="20577"/>
          <ac:spMkLst>
            <pc:docMk/>
            <pc:sldMk cId="408909374" sldId="300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8:16.267" v="294" actId="20577"/>
        <pc:sldMkLst>
          <pc:docMk/>
          <pc:sldMk cId="762137293" sldId="301"/>
        </pc:sldMkLst>
        <pc:spChg chg="mod">
          <ac:chgData name="内田 陽子" userId="S::yoko_uchida@jpfgojp.onmicrosoft.com::3ba88787-b8da-4fc8-a417-83f627a88c5e" providerId="AD" clId="Web-{5E731A9C-711D-BE90-3B4C-D4EB9B5C5B87}" dt="2020-05-21T05:58:16.267" v="294" actId="20577"/>
          <ac:spMkLst>
            <pc:docMk/>
            <pc:sldMk cId="762137293" sldId="301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5:20.266" v="248" actId="1076"/>
        <pc:sldMkLst>
          <pc:docMk/>
          <pc:sldMk cId="2658879333" sldId="302"/>
        </pc:sldMkLst>
        <pc:spChg chg="mod">
          <ac:chgData name="内田 陽子" userId="S::yoko_uchida@jpfgojp.onmicrosoft.com::3ba88787-b8da-4fc8-a417-83f627a88c5e" providerId="AD" clId="Web-{5E731A9C-711D-BE90-3B4C-D4EB9B5C5B87}" dt="2020-05-21T05:55:20.250" v="245" actId="1076"/>
          <ac:spMkLst>
            <pc:docMk/>
            <pc:sldMk cId="2658879333" sldId="3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5:01.594" v="242" actId="20577"/>
          <ac:spMkLst>
            <pc:docMk/>
            <pc:sldMk cId="2658879333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5:20.266" v="247" actId="1076"/>
          <ac:spMkLst>
            <pc:docMk/>
            <pc:sldMk cId="2658879333" sldId="30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5:20.266" v="246" actId="1076"/>
          <ac:spMkLst>
            <pc:docMk/>
            <pc:sldMk cId="2658879333" sldId="30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5:20.266" v="248" actId="1076"/>
          <ac:spMkLst>
            <pc:docMk/>
            <pc:sldMk cId="2658879333" sldId="30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6:07.766" v="258" actId="1076"/>
        <pc:sldMkLst>
          <pc:docMk/>
          <pc:sldMk cId="1603476402" sldId="304"/>
        </pc:sldMkLst>
        <pc:spChg chg="mod">
          <ac:chgData name="内田 陽子" userId="S::yoko_uchida@jpfgojp.onmicrosoft.com::3ba88787-b8da-4fc8-a417-83f627a88c5e" providerId="AD" clId="Web-{5E731A9C-711D-BE90-3B4C-D4EB9B5C5B87}" dt="2020-05-21T05:56:07.735" v="255" actId="1076"/>
          <ac:spMkLst>
            <pc:docMk/>
            <pc:sldMk cId="1603476402" sldId="30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5:31.219" v="250" actId="20577"/>
          <ac:spMkLst>
            <pc:docMk/>
            <pc:sldMk cId="1603476402" sldId="3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6:07.750" v="257" actId="1076"/>
          <ac:spMkLst>
            <pc:docMk/>
            <pc:sldMk cId="1603476402" sldId="3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6:07.750" v="256" actId="1076"/>
          <ac:spMkLst>
            <pc:docMk/>
            <pc:sldMk cId="1603476402" sldId="3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6:07.766" v="258" actId="1076"/>
          <ac:spMkLst>
            <pc:docMk/>
            <pc:sldMk cId="1603476402" sldId="30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6:46.001" v="267" actId="1076"/>
        <pc:sldMkLst>
          <pc:docMk/>
          <pc:sldMk cId="3236348882" sldId="305"/>
        </pc:sldMkLst>
        <pc:spChg chg="mod">
          <ac:chgData name="内田 陽子" userId="S::yoko_uchida@jpfgojp.onmicrosoft.com::3ba88787-b8da-4fc8-a417-83f627a88c5e" providerId="AD" clId="Web-{5E731A9C-711D-BE90-3B4C-D4EB9B5C5B87}" dt="2020-05-21T05:56:45.969" v="264" actId="1076"/>
          <ac:spMkLst>
            <pc:docMk/>
            <pc:sldMk cId="3236348882" sldId="3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6:17.954" v="261" actId="20577"/>
          <ac:spMkLst>
            <pc:docMk/>
            <pc:sldMk cId="3236348882" sldId="3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6:46.001" v="266" actId="1076"/>
          <ac:spMkLst>
            <pc:docMk/>
            <pc:sldMk cId="3236348882" sldId="3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6:45.985" v="265" actId="1076"/>
          <ac:spMkLst>
            <pc:docMk/>
            <pc:sldMk cId="3236348882" sldId="3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6:46.001" v="267" actId="1076"/>
          <ac:spMkLst>
            <pc:docMk/>
            <pc:sldMk cId="3236348882" sldId="30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7:32.923" v="280" actId="1076"/>
        <pc:sldMkLst>
          <pc:docMk/>
          <pc:sldMk cId="352571729" sldId="306"/>
        </pc:sldMkLst>
        <pc:spChg chg="mod">
          <ac:chgData name="内田 陽子" userId="S::yoko_uchida@jpfgojp.onmicrosoft.com::3ba88787-b8da-4fc8-a417-83f627a88c5e" providerId="AD" clId="Web-{5E731A9C-711D-BE90-3B4C-D4EB9B5C5B87}" dt="2020-05-21T05:57:32.892" v="277" actId="1076"/>
          <ac:spMkLst>
            <pc:docMk/>
            <pc:sldMk cId="352571729" sldId="3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7:13.501" v="274" actId="14100"/>
          <ac:spMkLst>
            <pc:docMk/>
            <pc:sldMk cId="352571729" sldId="3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7:32.923" v="279" actId="1076"/>
          <ac:spMkLst>
            <pc:docMk/>
            <pc:sldMk cId="352571729" sldId="3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7:32.907" v="278" actId="1076"/>
          <ac:spMkLst>
            <pc:docMk/>
            <pc:sldMk cId="352571729" sldId="3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7:32.923" v="280" actId="1076"/>
          <ac:spMkLst>
            <pc:docMk/>
            <pc:sldMk cId="352571729" sldId="30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8:05.876" v="292" actId="1076"/>
        <pc:sldMkLst>
          <pc:docMk/>
          <pc:sldMk cId="3236315038" sldId="307"/>
        </pc:sldMkLst>
        <pc:spChg chg="mod">
          <ac:chgData name="内田 陽子" userId="S::yoko_uchida@jpfgojp.onmicrosoft.com::3ba88787-b8da-4fc8-a417-83f627a88c5e" providerId="AD" clId="Web-{5E731A9C-711D-BE90-3B4C-D4EB9B5C5B87}" dt="2020-05-21T05:58:05.845" v="289" actId="1076"/>
          <ac:spMkLst>
            <pc:docMk/>
            <pc:sldMk cId="3236315038" sldId="30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7:42.907" v="282" actId="20577"/>
          <ac:spMkLst>
            <pc:docMk/>
            <pc:sldMk cId="3236315038" sldId="3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8:05.861" v="291" actId="1076"/>
          <ac:spMkLst>
            <pc:docMk/>
            <pc:sldMk cId="3236315038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8:05.861" v="290" actId="1076"/>
          <ac:spMkLst>
            <pc:docMk/>
            <pc:sldMk cId="3236315038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8:05.876" v="292" actId="1076"/>
          <ac:spMkLst>
            <pc:docMk/>
            <pc:sldMk cId="3236315038" sldId="307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82DC31F2-F20F-A786-3A9F-3E65A1277BB6}"/>
    <pc:docChg chg="modSld">
      <pc:chgData name="内田 陽子" userId="S::yoko_uchida@jpfgojp.onmicrosoft.com::3ba88787-b8da-4fc8-a417-83f627a88c5e" providerId="AD" clId="Web-{82DC31F2-F20F-A786-3A9F-3E65A1277BB6}" dt="2020-07-26T15:15:15.808" v="81" actId="1076"/>
      <pc:docMkLst>
        <pc:docMk/>
      </pc:docMkLst>
      <pc:sldChg chg="modSp">
        <pc:chgData name="内田 陽子" userId="S::yoko_uchida@jpfgojp.onmicrosoft.com::3ba88787-b8da-4fc8-a417-83f627a88c5e" providerId="AD" clId="Web-{82DC31F2-F20F-A786-3A9F-3E65A1277BB6}" dt="2020-07-26T15:04:24.867" v="5" actId="1076"/>
        <pc:sldMkLst>
          <pc:docMk/>
          <pc:sldMk cId="2863550894" sldId="274"/>
        </pc:sldMkLst>
        <pc:spChg chg="mod">
          <ac:chgData name="内田 陽子" userId="S::yoko_uchida@jpfgojp.onmicrosoft.com::3ba88787-b8da-4fc8-a417-83f627a88c5e" providerId="AD" clId="Web-{82DC31F2-F20F-A786-3A9F-3E65A1277BB6}" dt="2020-07-26T15:04:24.867" v="5" actId="1076"/>
          <ac:spMkLst>
            <pc:docMk/>
            <pc:sldMk cId="2863550894" sldId="274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03:54.258" v="2" actId="1076"/>
          <ac:spMkLst>
            <pc:docMk/>
            <pc:sldMk cId="2863550894" sldId="274"/>
            <ac:spMk id="5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06:42.558" v="16" actId="14100"/>
        <pc:sldMkLst>
          <pc:docMk/>
          <pc:sldMk cId="651614623" sldId="275"/>
        </pc:sldMkLst>
        <pc:spChg chg="mod">
          <ac:chgData name="内田 陽子" userId="S::yoko_uchida@jpfgojp.onmicrosoft.com::3ba88787-b8da-4fc8-a417-83f627a88c5e" providerId="AD" clId="Web-{82DC31F2-F20F-A786-3A9F-3E65A1277BB6}" dt="2020-07-26T15:06:26.589" v="15" actId="20577"/>
          <ac:spMkLst>
            <pc:docMk/>
            <pc:sldMk cId="65161462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05:46.683" v="14" actId="1076"/>
          <ac:spMkLst>
            <pc:docMk/>
            <pc:sldMk cId="651614623" sldId="275"/>
            <ac:spMk id="4" creationId="{00000000-0000-0000-0000-000000000000}"/>
          </ac:spMkLst>
        </pc:spChg>
        <pc:picChg chg="mod">
          <ac:chgData name="内田 陽子" userId="S::yoko_uchida@jpfgojp.onmicrosoft.com::3ba88787-b8da-4fc8-a417-83f627a88c5e" providerId="AD" clId="Web-{82DC31F2-F20F-A786-3A9F-3E65A1277BB6}" dt="2020-07-26T15:06:42.558" v="16" actId="14100"/>
          <ac:picMkLst>
            <pc:docMk/>
            <pc:sldMk cId="651614623" sldId="275"/>
            <ac:picMk id="5" creationId="{EFED17B2-A8CD-4784-8FCD-BA6287F8BFBF}"/>
          </ac:picMkLst>
        </pc:picChg>
      </pc:sldChg>
      <pc:sldChg chg="modSp">
        <pc:chgData name="内田 陽子" userId="S::yoko_uchida@jpfgojp.onmicrosoft.com::3ba88787-b8da-4fc8-a417-83f627a88c5e" providerId="AD" clId="Web-{82DC31F2-F20F-A786-3A9F-3E65A1277BB6}" dt="2020-07-26T15:04:55.008" v="8" actId="1076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82DC31F2-F20F-A786-3A9F-3E65A1277BB6}" dt="2020-07-26T15:04:46.883" v="7" actId="1076"/>
          <ac:spMkLst>
            <pc:docMk/>
            <pc:sldMk cId="27202902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04:55.008" v="8" actId="1076"/>
          <ac:spMkLst>
            <pc:docMk/>
            <pc:sldMk cId="2720290243" sldId="27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05:20.055" v="11" actId="1076"/>
        <pc:sldMkLst>
          <pc:docMk/>
          <pc:sldMk cId="1231595774" sldId="279"/>
        </pc:sldMkLst>
        <pc:spChg chg="mod">
          <ac:chgData name="内田 陽子" userId="S::yoko_uchida@jpfgojp.onmicrosoft.com::3ba88787-b8da-4fc8-a417-83f627a88c5e" providerId="AD" clId="Web-{82DC31F2-F20F-A786-3A9F-3E65A1277BB6}" dt="2020-07-26T15:05:13.680" v="10" actId="1076"/>
          <ac:spMkLst>
            <pc:docMk/>
            <pc:sldMk cId="1231595774" sldId="2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05:20.055" v="11" actId="1076"/>
          <ac:spMkLst>
            <pc:docMk/>
            <pc:sldMk cId="1231595774" sldId="27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05:30.355" v="12" actId="1076"/>
        <pc:sldMkLst>
          <pc:docMk/>
          <pc:sldMk cId="575752094" sldId="280"/>
        </pc:sldMkLst>
        <pc:spChg chg="mod">
          <ac:chgData name="内田 陽子" userId="S::yoko_uchida@jpfgojp.onmicrosoft.com::3ba88787-b8da-4fc8-a417-83f627a88c5e" providerId="AD" clId="Web-{82DC31F2-F20F-A786-3A9F-3E65A1277BB6}" dt="2020-07-26T15:05:30.355" v="12" actId="1076"/>
          <ac:spMkLst>
            <pc:docMk/>
            <pc:sldMk cId="575752094" sldId="280"/>
            <ac:spMk id="5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06:57.276" v="17" actId="1076"/>
        <pc:sldMkLst>
          <pc:docMk/>
          <pc:sldMk cId="1621167903" sldId="281"/>
        </pc:sldMkLst>
        <pc:spChg chg="mod">
          <ac:chgData name="内田 陽子" userId="S::yoko_uchida@jpfgojp.onmicrosoft.com::3ba88787-b8da-4fc8-a417-83f627a88c5e" providerId="AD" clId="Web-{82DC31F2-F20F-A786-3A9F-3E65A1277BB6}" dt="2020-07-26T15:06:57.276" v="17" actId="1076"/>
          <ac:spMkLst>
            <pc:docMk/>
            <pc:sldMk cId="1621167903" sldId="28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08:45.823" v="29" actId="1076"/>
        <pc:sldMkLst>
          <pc:docMk/>
          <pc:sldMk cId="394701882" sldId="282"/>
        </pc:sldMkLst>
        <pc:spChg chg="mod">
          <ac:chgData name="内田 陽子" userId="S::yoko_uchida@jpfgojp.onmicrosoft.com::3ba88787-b8da-4fc8-a417-83f627a88c5e" providerId="AD" clId="Web-{82DC31F2-F20F-A786-3A9F-3E65A1277BB6}" dt="2020-07-26T15:08:38.464" v="28" actId="1076"/>
          <ac:spMkLst>
            <pc:docMk/>
            <pc:sldMk cId="394701882" sldId="2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08:45.823" v="29" actId="1076"/>
          <ac:spMkLst>
            <pc:docMk/>
            <pc:sldMk cId="394701882" sldId="28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07:12.448" v="18" actId="1076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82DC31F2-F20F-A786-3A9F-3E65A1277BB6}" dt="2020-07-26T15:07:12.448" v="18" actId="1076"/>
          <ac:spMkLst>
            <pc:docMk/>
            <pc:sldMk cId="3107100717" sldId="28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07:31.979" v="20" actId="1076"/>
        <pc:sldMkLst>
          <pc:docMk/>
          <pc:sldMk cId="840893198" sldId="284"/>
        </pc:sldMkLst>
        <pc:spChg chg="mod">
          <ac:chgData name="内田 陽子" userId="S::yoko_uchida@jpfgojp.onmicrosoft.com::3ba88787-b8da-4fc8-a417-83f627a88c5e" providerId="AD" clId="Web-{82DC31F2-F20F-A786-3A9F-3E65A1277BB6}" dt="2020-07-26T15:07:25.901" v="19" actId="1076"/>
          <ac:spMkLst>
            <pc:docMk/>
            <pc:sldMk cId="840893198" sldId="2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07:31.979" v="20" actId="1076"/>
          <ac:spMkLst>
            <pc:docMk/>
            <pc:sldMk cId="840893198" sldId="28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07:57.354" v="23" actId="1076"/>
        <pc:sldMkLst>
          <pc:docMk/>
          <pc:sldMk cId="1456684438" sldId="285"/>
        </pc:sldMkLst>
        <pc:spChg chg="mod">
          <ac:chgData name="内田 陽子" userId="S::yoko_uchida@jpfgojp.onmicrosoft.com::3ba88787-b8da-4fc8-a417-83f627a88c5e" providerId="AD" clId="Web-{82DC31F2-F20F-A786-3A9F-3E65A1277BB6}" dt="2020-07-26T15:07:50.714" v="22" actId="1076"/>
          <ac:spMkLst>
            <pc:docMk/>
            <pc:sldMk cId="1456684438" sldId="285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07:57.354" v="23" actId="1076"/>
          <ac:spMkLst>
            <pc:docMk/>
            <pc:sldMk cId="1456684438" sldId="285"/>
            <ac:spMk id="12" creationId="{F7FBB92E-0A61-4217-94BA-F62DBB4E1480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08:10.292" v="25" actId="1076"/>
        <pc:sldMkLst>
          <pc:docMk/>
          <pc:sldMk cId="1017873336" sldId="286"/>
        </pc:sldMkLst>
        <pc:spChg chg="mod">
          <ac:chgData name="内田 陽子" userId="S::yoko_uchida@jpfgojp.onmicrosoft.com::3ba88787-b8da-4fc8-a417-83f627a88c5e" providerId="AD" clId="Web-{82DC31F2-F20F-A786-3A9F-3E65A1277BB6}" dt="2020-07-26T15:08:10.292" v="25" actId="1076"/>
          <ac:spMkLst>
            <pc:docMk/>
            <pc:sldMk cId="1017873336" sldId="28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08:21.542" v="26" actId="1076"/>
        <pc:sldMkLst>
          <pc:docMk/>
          <pc:sldMk cId="2451489004" sldId="287"/>
        </pc:sldMkLst>
        <pc:spChg chg="mod">
          <ac:chgData name="内田 陽子" userId="S::yoko_uchida@jpfgojp.onmicrosoft.com::3ba88787-b8da-4fc8-a417-83f627a88c5e" providerId="AD" clId="Web-{82DC31F2-F20F-A786-3A9F-3E65A1277BB6}" dt="2020-07-26T15:08:21.542" v="26" actId="1076"/>
          <ac:spMkLst>
            <pc:docMk/>
            <pc:sldMk cId="2451489004" sldId="28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09:04.042" v="32" actId="1076"/>
        <pc:sldMkLst>
          <pc:docMk/>
          <pc:sldMk cId="2603153985" sldId="288"/>
        </pc:sldMkLst>
        <pc:spChg chg="mod">
          <ac:chgData name="内田 陽子" userId="S::yoko_uchida@jpfgojp.onmicrosoft.com::3ba88787-b8da-4fc8-a417-83f627a88c5e" providerId="AD" clId="Web-{82DC31F2-F20F-A786-3A9F-3E65A1277BB6}" dt="2020-07-26T15:09:04.042" v="32" actId="1076"/>
          <ac:spMkLst>
            <pc:docMk/>
            <pc:sldMk cId="2603153985" sldId="2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08:56.854" v="31" actId="1076"/>
          <ac:spMkLst>
            <pc:docMk/>
            <pc:sldMk cId="2603153985" sldId="28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09:22.276" v="36" actId="1076"/>
        <pc:sldMkLst>
          <pc:docMk/>
          <pc:sldMk cId="143932099" sldId="289"/>
        </pc:sldMkLst>
        <pc:spChg chg="mod">
          <ac:chgData name="内田 陽子" userId="S::yoko_uchida@jpfgojp.onmicrosoft.com::3ba88787-b8da-4fc8-a417-83f627a88c5e" providerId="AD" clId="Web-{82DC31F2-F20F-A786-3A9F-3E65A1277BB6}" dt="2020-07-26T15:09:16.136" v="34" actId="1076"/>
          <ac:spMkLst>
            <pc:docMk/>
            <pc:sldMk cId="143932099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09:22.276" v="36" actId="1076"/>
          <ac:spMkLst>
            <pc:docMk/>
            <pc:sldMk cId="143932099" sldId="28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09:42.667" v="39" actId="14100"/>
        <pc:sldMkLst>
          <pc:docMk/>
          <pc:sldMk cId="808235280" sldId="291"/>
        </pc:sldMkLst>
        <pc:spChg chg="mod">
          <ac:chgData name="内田 陽子" userId="S::yoko_uchida@jpfgojp.onmicrosoft.com::3ba88787-b8da-4fc8-a417-83f627a88c5e" providerId="AD" clId="Web-{82DC31F2-F20F-A786-3A9F-3E65A1277BB6}" dt="2020-07-26T15:09:42.667" v="39" actId="14100"/>
          <ac:spMkLst>
            <pc:docMk/>
            <pc:sldMk cId="808235280" sldId="29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09:55.261" v="40" actId="1076"/>
        <pc:sldMkLst>
          <pc:docMk/>
          <pc:sldMk cId="89852987" sldId="292"/>
        </pc:sldMkLst>
        <pc:spChg chg="mod">
          <ac:chgData name="内田 陽子" userId="S::yoko_uchida@jpfgojp.onmicrosoft.com::3ba88787-b8da-4fc8-a417-83f627a88c5e" providerId="AD" clId="Web-{82DC31F2-F20F-A786-3A9F-3E65A1277BB6}" dt="2020-07-26T15:09:55.261" v="40" actId="1076"/>
          <ac:spMkLst>
            <pc:docMk/>
            <pc:sldMk cId="89852987" sldId="29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10:15.917" v="43" actId="1076"/>
        <pc:sldMkLst>
          <pc:docMk/>
          <pc:sldMk cId="2915071554" sldId="293"/>
        </pc:sldMkLst>
        <pc:spChg chg="mod">
          <ac:chgData name="内田 陽子" userId="S::yoko_uchida@jpfgojp.onmicrosoft.com::3ba88787-b8da-4fc8-a417-83f627a88c5e" providerId="AD" clId="Web-{82DC31F2-F20F-A786-3A9F-3E65A1277BB6}" dt="2020-07-26T15:10:10.464" v="42" actId="1076"/>
          <ac:spMkLst>
            <pc:docMk/>
            <pc:sldMk cId="2915071554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10:15.917" v="43" actId="1076"/>
          <ac:spMkLst>
            <pc:docMk/>
            <pc:sldMk cId="2915071554" sldId="29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10:56.573" v="49" actId="1076"/>
        <pc:sldMkLst>
          <pc:docMk/>
          <pc:sldMk cId="1323552019" sldId="294"/>
        </pc:sldMkLst>
        <pc:spChg chg="mod">
          <ac:chgData name="内田 陽子" userId="S::yoko_uchida@jpfgojp.onmicrosoft.com::3ba88787-b8da-4fc8-a417-83f627a88c5e" providerId="AD" clId="Web-{82DC31F2-F20F-A786-3A9F-3E65A1277BB6}" dt="2020-07-26T15:10:56.573" v="49" actId="1076"/>
          <ac:spMkLst>
            <pc:docMk/>
            <pc:sldMk cId="1323552019" sldId="2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10:37.136" v="46" actId="1076"/>
          <ac:spMkLst>
            <pc:docMk/>
            <pc:sldMk cId="1323552019" sldId="29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11:09.558" v="50" actId="1076"/>
        <pc:sldMkLst>
          <pc:docMk/>
          <pc:sldMk cId="613308006" sldId="295"/>
        </pc:sldMkLst>
        <pc:spChg chg="mod">
          <ac:chgData name="内田 陽子" userId="S::yoko_uchida@jpfgojp.onmicrosoft.com::3ba88787-b8da-4fc8-a417-83f627a88c5e" providerId="AD" clId="Web-{82DC31F2-F20F-A786-3A9F-3E65A1277BB6}" dt="2020-07-26T15:11:09.558" v="50" actId="1076"/>
          <ac:spMkLst>
            <pc:docMk/>
            <pc:sldMk cId="613308006" sldId="29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11:28.620" v="52" actId="1076"/>
        <pc:sldMkLst>
          <pc:docMk/>
          <pc:sldMk cId="1540538403" sldId="296"/>
        </pc:sldMkLst>
        <pc:spChg chg="mod">
          <ac:chgData name="内田 陽子" userId="S::yoko_uchida@jpfgojp.onmicrosoft.com::3ba88787-b8da-4fc8-a417-83f627a88c5e" providerId="AD" clId="Web-{82DC31F2-F20F-A786-3A9F-3E65A1277BB6}" dt="2020-07-26T15:11:20.511" v="51" actId="1076"/>
          <ac:spMkLst>
            <pc:docMk/>
            <pc:sldMk cId="1540538403" sldId="2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11:28.620" v="52" actId="1076"/>
          <ac:spMkLst>
            <pc:docMk/>
            <pc:sldMk cId="1540538403" sldId="29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12:13.433" v="58" actId="1076"/>
        <pc:sldMkLst>
          <pc:docMk/>
          <pc:sldMk cId="2026482942" sldId="297"/>
        </pc:sldMkLst>
        <pc:spChg chg="mod">
          <ac:chgData name="内田 陽子" userId="S::yoko_uchida@jpfgojp.onmicrosoft.com::3ba88787-b8da-4fc8-a417-83f627a88c5e" providerId="AD" clId="Web-{82DC31F2-F20F-A786-3A9F-3E65A1277BB6}" dt="2020-07-26T15:12:07.089" v="57" actId="1076"/>
          <ac:spMkLst>
            <pc:docMk/>
            <pc:sldMk cId="2026482942" sldId="2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12:13.433" v="58" actId="1076"/>
          <ac:spMkLst>
            <pc:docMk/>
            <pc:sldMk cId="2026482942" sldId="29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12:32.604" v="61" actId="1076"/>
        <pc:sldMkLst>
          <pc:docMk/>
          <pc:sldMk cId="2457236950" sldId="298"/>
        </pc:sldMkLst>
        <pc:spChg chg="mod">
          <ac:chgData name="内田 陽子" userId="S::yoko_uchida@jpfgojp.onmicrosoft.com::3ba88787-b8da-4fc8-a417-83f627a88c5e" providerId="AD" clId="Web-{82DC31F2-F20F-A786-3A9F-3E65A1277BB6}" dt="2020-07-26T15:12:32.604" v="61" actId="1076"/>
          <ac:spMkLst>
            <pc:docMk/>
            <pc:sldMk cId="2457236950" sldId="29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12:26.292" v="60" actId="1076"/>
          <ac:spMkLst>
            <pc:docMk/>
            <pc:sldMk cId="2457236950" sldId="29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12:43.229" v="62" actId="1076"/>
        <pc:sldMkLst>
          <pc:docMk/>
          <pc:sldMk cId="1554173210" sldId="299"/>
        </pc:sldMkLst>
        <pc:spChg chg="mod">
          <ac:chgData name="内田 陽子" userId="S::yoko_uchida@jpfgojp.onmicrosoft.com::3ba88787-b8da-4fc8-a417-83f627a88c5e" providerId="AD" clId="Web-{82DC31F2-F20F-A786-3A9F-3E65A1277BB6}" dt="2020-07-26T15:12:43.229" v="62" actId="1076"/>
          <ac:spMkLst>
            <pc:docMk/>
            <pc:sldMk cId="1554173210" sldId="29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12:57.464" v="63" actId="1076"/>
        <pc:sldMkLst>
          <pc:docMk/>
          <pc:sldMk cId="408909374" sldId="300"/>
        </pc:sldMkLst>
        <pc:spChg chg="mod">
          <ac:chgData name="内田 陽子" userId="S::yoko_uchida@jpfgojp.onmicrosoft.com::3ba88787-b8da-4fc8-a417-83f627a88c5e" providerId="AD" clId="Web-{82DC31F2-F20F-A786-3A9F-3E65A1277BB6}" dt="2020-07-26T15:12:57.464" v="63" actId="1076"/>
          <ac:spMkLst>
            <pc:docMk/>
            <pc:sldMk cId="408909374" sldId="30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15:15.808" v="81" actId="1076"/>
        <pc:sldMkLst>
          <pc:docMk/>
          <pc:sldMk cId="762137293" sldId="301"/>
        </pc:sldMkLst>
        <pc:spChg chg="mod">
          <ac:chgData name="内田 陽子" userId="S::yoko_uchida@jpfgojp.onmicrosoft.com::3ba88787-b8da-4fc8-a417-83f627a88c5e" providerId="AD" clId="Web-{82DC31F2-F20F-A786-3A9F-3E65A1277BB6}" dt="2020-07-26T15:15:09.917" v="80" actId="1076"/>
          <ac:spMkLst>
            <pc:docMk/>
            <pc:sldMk cId="762137293" sldId="3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15:15.808" v="81" actId="1076"/>
          <ac:spMkLst>
            <pc:docMk/>
            <pc:sldMk cId="762137293" sldId="30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13:32.011" v="70" actId="1076"/>
        <pc:sldMkLst>
          <pc:docMk/>
          <pc:sldMk cId="2658879333" sldId="302"/>
        </pc:sldMkLst>
        <pc:spChg chg="mod">
          <ac:chgData name="内田 陽子" userId="S::yoko_uchida@jpfgojp.onmicrosoft.com::3ba88787-b8da-4fc8-a417-83f627a88c5e" providerId="AD" clId="Web-{82DC31F2-F20F-A786-3A9F-3E65A1277BB6}" dt="2020-07-26T15:13:32.011" v="70" actId="1076"/>
          <ac:spMkLst>
            <pc:docMk/>
            <pc:sldMk cId="2658879333" sldId="3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13:05.683" v="64" actId="1076"/>
          <ac:spMkLst>
            <pc:docMk/>
            <pc:sldMk cId="2658879333" sldId="30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13:57.995" v="75" actId="1076"/>
        <pc:sldMkLst>
          <pc:docMk/>
          <pc:sldMk cId="1603476402" sldId="304"/>
        </pc:sldMkLst>
        <pc:spChg chg="mod">
          <ac:chgData name="内田 陽子" userId="S::yoko_uchida@jpfgojp.onmicrosoft.com::3ba88787-b8da-4fc8-a417-83f627a88c5e" providerId="AD" clId="Web-{82DC31F2-F20F-A786-3A9F-3E65A1277BB6}" dt="2020-07-26T15:13:49.464" v="72" actId="1076"/>
          <ac:spMkLst>
            <pc:docMk/>
            <pc:sldMk cId="1603476402" sldId="3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13:57.995" v="75" actId="1076"/>
          <ac:spMkLst>
            <pc:docMk/>
            <pc:sldMk cId="1603476402" sldId="30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14:19.745" v="76" actId="1076"/>
        <pc:sldMkLst>
          <pc:docMk/>
          <pc:sldMk cId="3236348882" sldId="305"/>
        </pc:sldMkLst>
        <pc:spChg chg="mod">
          <ac:chgData name="内田 陽子" userId="S::yoko_uchida@jpfgojp.onmicrosoft.com::3ba88787-b8da-4fc8-a417-83f627a88c5e" providerId="AD" clId="Web-{82DC31F2-F20F-A786-3A9F-3E65A1277BB6}" dt="2020-07-26T15:14:19.745" v="76" actId="1076"/>
          <ac:spMkLst>
            <pc:docMk/>
            <pc:sldMk cId="3236348882" sldId="30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82DC31F2-F20F-A786-3A9F-3E65A1277BB6}" dt="2020-07-26T15:14:36.776" v="78" actId="1076"/>
        <pc:sldMkLst>
          <pc:docMk/>
          <pc:sldMk cId="352571729" sldId="306"/>
        </pc:sldMkLst>
        <pc:spChg chg="mod">
          <ac:chgData name="内田 陽子" userId="S::yoko_uchida@jpfgojp.onmicrosoft.com::3ba88787-b8da-4fc8-a417-83f627a88c5e" providerId="AD" clId="Web-{82DC31F2-F20F-A786-3A9F-3E65A1277BB6}" dt="2020-07-26T15:14:36.776" v="78" actId="1076"/>
          <ac:spMkLst>
            <pc:docMk/>
            <pc:sldMk cId="352571729" sldId="30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2DC31F2-F20F-A786-3A9F-3E65A1277BB6}" dt="2020-07-26T15:14:28.792" v="77" actId="1076"/>
          <ac:spMkLst>
            <pc:docMk/>
            <pc:sldMk cId="352571729" sldId="306"/>
            <ac:spMk id="13" creationId="{4A7FE150-D37E-4624-AB5F-C9363F9F4F05}"/>
          </ac:spMkLst>
        </pc:spChg>
      </pc:sldChg>
    </pc:docChg>
  </pc:docChgLst>
  <pc:docChgLst>
    <pc:chgData clId="Web-{6399253C-EFF9-A585-B14E-503AB61C647A}"/>
    <pc:docChg chg="modSld">
      <pc:chgData name="" userId="" providerId="" clId="Web-{6399253C-EFF9-A585-B14E-503AB61C647A}" dt="2020-06-17T02:27:15.124" v="0"/>
      <pc:docMkLst>
        <pc:docMk/>
      </pc:docMkLst>
      <pc:sldChg chg="addSp">
        <pc:chgData name="" userId="" providerId="" clId="Web-{6399253C-EFF9-A585-B14E-503AB61C647A}" dt="2020-06-17T02:27:15.124" v="0"/>
        <pc:sldMkLst>
          <pc:docMk/>
          <pc:sldMk cId="2863550894" sldId="274"/>
        </pc:sldMkLst>
        <pc:spChg chg="add">
          <ac:chgData name="" userId="" providerId="" clId="Web-{6399253C-EFF9-A585-B14E-503AB61C647A}" dt="2020-06-17T02:27:15.124" v="0"/>
          <ac:spMkLst>
            <pc:docMk/>
            <pc:sldMk cId="2863550894" sldId="274"/>
            <ac:spMk id="6" creationId="{EC2F6DED-F5DA-4F54-8712-A97D5E94CA76}"/>
          </ac:spMkLst>
        </pc:spChg>
      </pc:sldChg>
    </pc:docChg>
  </pc:docChgLst>
  <pc:docChgLst>
    <pc:chgData name="内田 陽子" userId="S::yoko_uchida@jpfgojp.onmicrosoft.com::3ba88787-b8da-4fc8-a417-83f627a88c5e" providerId="AD" clId="Web-{1F2EBA59-73B0-8D79-3B9E-AB46F3C26A09}"/>
    <pc:docChg chg="modSld">
      <pc:chgData name="内田 陽子" userId="S::yoko_uchida@jpfgojp.onmicrosoft.com::3ba88787-b8da-4fc8-a417-83f627a88c5e" providerId="AD" clId="Web-{1F2EBA59-73B0-8D79-3B9E-AB46F3C26A09}" dt="2020-05-21T05:16:10.048" v="0" actId="1076"/>
      <pc:docMkLst>
        <pc:docMk/>
      </pc:docMkLst>
      <pc:sldChg chg="modSp">
        <pc:chgData name="内田 陽子" userId="S::yoko_uchida@jpfgojp.onmicrosoft.com::3ba88787-b8da-4fc8-a417-83f627a88c5e" providerId="AD" clId="Web-{1F2EBA59-73B0-8D79-3B9E-AB46F3C26A09}" dt="2020-05-21T05:16:10.048" v="0" actId="1076"/>
        <pc:sldMkLst>
          <pc:docMk/>
          <pc:sldMk cId="1456684438" sldId="285"/>
        </pc:sldMkLst>
        <pc:picChg chg="mod">
          <ac:chgData name="内田 陽子" userId="S::yoko_uchida@jpfgojp.onmicrosoft.com::3ba88787-b8da-4fc8-a417-83f627a88c5e" providerId="AD" clId="Web-{1F2EBA59-73B0-8D79-3B9E-AB46F3C26A09}" dt="2020-05-21T05:16:10.048" v="0" actId="1076"/>
          <ac:picMkLst>
            <pc:docMk/>
            <pc:sldMk cId="1456684438" sldId="285"/>
            <ac:picMk id="7" creationId="{5B5674CC-E61C-41AF-91B4-89CEBC932B84}"/>
          </ac:picMkLst>
        </pc:picChg>
      </pc:sldChg>
    </pc:docChg>
  </pc:docChgLst>
  <pc:docChgLst>
    <pc:chgData name="内田 陽子" userId="S::yoko_uchida@jpfgojp.onmicrosoft.com::3ba88787-b8da-4fc8-a417-83f627a88c5e" providerId="AD" clId="Web-{EA5C9489-3A4B-A6E3-B96B-1EB2C3F4F03C}"/>
    <pc:docChg chg="modSld">
      <pc:chgData name="内田 陽子" userId="S::yoko_uchida@jpfgojp.onmicrosoft.com::3ba88787-b8da-4fc8-a417-83f627a88c5e" providerId="AD" clId="Web-{EA5C9489-3A4B-A6E3-B96B-1EB2C3F4F03C}" dt="2020-07-27T17:36:29.475" v="1" actId="20577"/>
      <pc:docMkLst>
        <pc:docMk/>
      </pc:docMkLst>
      <pc:sldChg chg="modSp">
        <pc:chgData name="内田 陽子" userId="S::yoko_uchida@jpfgojp.onmicrosoft.com::3ba88787-b8da-4fc8-a417-83f627a88c5e" providerId="AD" clId="Web-{EA5C9489-3A4B-A6E3-B96B-1EB2C3F4F03C}" dt="2020-07-27T17:36:29.475" v="0" actId="20577"/>
        <pc:sldMkLst>
          <pc:docMk/>
          <pc:sldMk cId="3837604849" sldId="308"/>
        </pc:sldMkLst>
        <pc:spChg chg="mod">
          <ac:chgData name="内田 陽子" userId="S::yoko_uchida@jpfgojp.onmicrosoft.com::3ba88787-b8da-4fc8-a417-83f627a88c5e" providerId="AD" clId="Web-{EA5C9489-3A4B-A6E3-B96B-1EB2C3F4F03C}" dt="2020-07-27T17:36:29.475" v="0" actId="20577"/>
          <ac:spMkLst>
            <pc:docMk/>
            <pc:sldMk cId="3837604849" sldId="308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7A91C033-D525-CB67-7380-1975DD195FDC}"/>
    <pc:docChg chg="modSld">
      <pc:chgData name="内田 陽子" userId="S::yoko_uchida@jpfgojp.onmicrosoft.com::3ba88787-b8da-4fc8-a417-83f627a88c5e" providerId="AD" clId="Web-{7A91C033-D525-CB67-7380-1975DD195FDC}" dt="2020-06-10T02:04:11.647" v="31"/>
      <pc:docMkLst>
        <pc:docMk/>
      </pc:docMkLst>
      <pc:sldChg chg="delSp delAnim">
        <pc:chgData name="内田 陽子" userId="S::yoko_uchida@jpfgojp.onmicrosoft.com::3ba88787-b8da-4fc8-a417-83f627a88c5e" providerId="AD" clId="Web-{7A91C033-D525-CB67-7380-1975DD195FDC}" dt="2020-06-10T02:02:49.283" v="0"/>
        <pc:sldMkLst>
          <pc:docMk/>
          <pc:sldMk cId="2863550894" sldId="274"/>
        </pc:sldMkLst>
        <pc:picChg chg="del">
          <ac:chgData name="内田 陽子" userId="S::yoko_uchida@jpfgojp.onmicrosoft.com::3ba88787-b8da-4fc8-a417-83f627a88c5e" providerId="AD" clId="Web-{7A91C033-D525-CB67-7380-1975DD195FDC}" dt="2020-06-10T02:02:49.283" v="0"/>
          <ac:picMkLst>
            <pc:docMk/>
            <pc:sldMk cId="2863550894" sldId="27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32.192" v="5"/>
        <pc:sldMkLst>
          <pc:docMk/>
          <pc:sldMk cId="651614623" sldId="275"/>
        </pc:sldMkLst>
        <pc:picChg chg="del">
          <ac:chgData name="内田 陽子" userId="S::yoko_uchida@jpfgojp.onmicrosoft.com::3ba88787-b8da-4fc8-a417-83f627a88c5e" providerId="AD" clId="Web-{7A91C033-D525-CB67-7380-1975DD195FDC}" dt="2020-06-10T02:03:32.192" v="5"/>
          <ac:picMkLst>
            <pc:docMk/>
            <pc:sldMk cId="651614623" sldId="275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23.613" v="1"/>
        <pc:sldMkLst>
          <pc:docMk/>
          <pc:sldMk cId="2283284937" sldId="277"/>
        </pc:sldMkLst>
        <pc:picChg chg="del">
          <ac:chgData name="内田 陽子" userId="S::yoko_uchida@jpfgojp.onmicrosoft.com::3ba88787-b8da-4fc8-a417-83f627a88c5e" providerId="AD" clId="Web-{7A91C033-D525-CB67-7380-1975DD195FDC}" dt="2020-06-10T02:03:23.613" v="1"/>
          <ac:picMkLst>
            <pc:docMk/>
            <pc:sldMk cId="2283284937" sldId="277"/>
            <ac:picMk id="2" creationId="{02DD329F-DFC0-41FF-ADB1-75410E47C311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26.097" v="2"/>
        <pc:sldMkLst>
          <pc:docMk/>
          <pc:sldMk cId="2720290243" sldId="278"/>
        </pc:sldMkLst>
        <pc:picChg chg="del">
          <ac:chgData name="内田 陽子" userId="S::yoko_uchida@jpfgojp.onmicrosoft.com::3ba88787-b8da-4fc8-a417-83f627a88c5e" providerId="AD" clId="Web-{7A91C033-D525-CB67-7380-1975DD195FDC}" dt="2020-06-10T02:03:26.097" v="2"/>
          <ac:picMkLst>
            <pc:docMk/>
            <pc:sldMk cId="27202902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27.410" v="3"/>
        <pc:sldMkLst>
          <pc:docMk/>
          <pc:sldMk cId="1231595774" sldId="279"/>
        </pc:sldMkLst>
        <pc:picChg chg="del">
          <ac:chgData name="内田 陽子" userId="S::yoko_uchida@jpfgojp.onmicrosoft.com::3ba88787-b8da-4fc8-a417-83f627a88c5e" providerId="AD" clId="Web-{7A91C033-D525-CB67-7380-1975DD195FDC}" dt="2020-06-10T02:03:27.410" v="3"/>
          <ac:picMkLst>
            <pc:docMk/>
            <pc:sldMk cId="1231595774" sldId="27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29.894" v="4"/>
        <pc:sldMkLst>
          <pc:docMk/>
          <pc:sldMk cId="575752094" sldId="280"/>
        </pc:sldMkLst>
        <pc:picChg chg="del">
          <ac:chgData name="内田 陽子" userId="S::yoko_uchida@jpfgojp.onmicrosoft.com::3ba88787-b8da-4fc8-a417-83f627a88c5e" providerId="AD" clId="Web-{7A91C033-D525-CB67-7380-1975DD195FDC}" dt="2020-06-10T02:03:29.894" v="4"/>
          <ac:picMkLst>
            <pc:docMk/>
            <pc:sldMk cId="575752094" sldId="280"/>
            <ac:picMk id="7" creationId="{5B5674CC-E61C-41AF-91B4-89CEBC932B84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33.160" v="6"/>
        <pc:sldMkLst>
          <pc:docMk/>
          <pc:sldMk cId="1621167903" sldId="281"/>
        </pc:sldMkLst>
        <pc:picChg chg="del">
          <ac:chgData name="内田 陽子" userId="S::yoko_uchida@jpfgojp.onmicrosoft.com::3ba88787-b8da-4fc8-a417-83f627a88c5e" providerId="AD" clId="Web-{7A91C033-D525-CB67-7380-1975DD195FDC}" dt="2020-06-10T02:03:33.160" v="6"/>
          <ac:picMkLst>
            <pc:docMk/>
            <pc:sldMk cId="1621167903" sldId="28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46.426" v="12"/>
        <pc:sldMkLst>
          <pc:docMk/>
          <pc:sldMk cId="394701882" sldId="282"/>
        </pc:sldMkLst>
        <pc:picChg chg="del">
          <ac:chgData name="内田 陽子" userId="S::yoko_uchida@jpfgojp.onmicrosoft.com::3ba88787-b8da-4fc8-a417-83f627a88c5e" providerId="AD" clId="Web-{7A91C033-D525-CB67-7380-1975DD195FDC}" dt="2020-06-10T02:03:46.426" v="12"/>
          <ac:picMkLst>
            <pc:docMk/>
            <pc:sldMk cId="394701882" sldId="2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36.723" v="7"/>
        <pc:sldMkLst>
          <pc:docMk/>
          <pc:sldMk cId="3107100717" sldId="283"/>
        </pc:sldMkLst>
        <pc:picChg chg="del">
          <ac:chgData name="内田 陽子" userId="S::yoko_uchida@jpfgojp.onmicrosoft.com::3ba88787-b8da-4fc8-a417-83f627a88c5e" providerId="AD" clId="Web-{7A91C033-D525-CB67-7380-1975DD195FDC}" dt="2020-06-10T02:03:36.723" v="7"/>
          <ac:picMkLst>
            <pc:docMk/>
            <pc:sldMk cId="3107100717" sldId="2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38.488" v="8"/>
        <pc:sldMkLst>
          <pc:docMk/>
          <pc:sldMk cId="840893198" sldId="284"/>
        </pc:sldMkLst>
        <pc:picChg chg="del">
          <ac:chgData name="内田 陽子" userId="S::yoko_uchida@jpfgojp.onmicrosoft.com::3ba88787-b8da-4fc8-a417-83f627a88c5e" providerId="AD" clId="Web-{7A91C033-D525-CB67-7380-1975DD195FDC}" dt="2020-06-10T02:03:38.488" v="8"/>
          <ac:picMkLst>
            <pc:docMk/>
            <pc:sldMk cId="840893198" sldId="28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40.442" v="9"/>
        <pc:sldMkLst>
          <pc:docMk/>
          <pc:sldMk cId="1456684438" sldId="285"/>
        </pc:sldMkLst>
        <pc:picChg chg="del">
          <ac:chgData name="内田 陽子" userId="S::yoko_uchida@jpfgojp.onmicrosoft.com::3ba88787-b8da-4fc8-a417-83f627a88c5e" providerId="AD" clId="Web-{7A91C033-D525-CB67-7380-1975DD195FDC}" dt="2020-06-10T02:03:40.442" v="9"/>
          <ac:picMkLst>
            <pc:docMk/>
            <pc:sldMk cId="1456684438" sldId="285"/>
            <ac:picMk id="7" creationId="{5B5674CC-E61C-41AF-91B4-89CEBC932B84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42.082" v="10"/>
        <pc:sldMkLst>
          <pc:docMk/>
          <pc:sldMk cId="1017873336" sldId="286"/>
        </pc:sldMkLst>
        <pc:picChg chg="del">
          <ac:chgData name="内田 陽子" userId="S::yoko_uchida@jpfgojp.onmicrosoft.com::3ba88787-b8da-4fc8-a417-83f627a88c5e" providerId="AD" clId="Web-{7A91C033-D525-CB67-7380-1975DD195FDC}" dt="2020-06-10T02:03:42.082" v="10"/>
          <ac:picMkLst>
            <pc:docMk/>
            <pc:sldMk cId="1017873336" sldId="28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43.520" v="11"/>
        <pc:sldMkLst>
          <pc:docMk/>
          <pc:sldMk cId="2451489004" sldId="287"/>
        </pc:sldMkLst>
        <pc:picChg chg="del">
          <ac:chgData name="内田 陽子" userId="S::yoko_uchida@jpfgojp.onmicrosoft.com::3ba88787-b8da-4fc8-a417-83f627a88c5e" providerId="AD" clId="Web-{7A91C033-D525-CB67-7380-1975DD195FDC}" dt="2020-06-10T02:03:43.520" v="11"/>
          <ac:picMkLst>
            <pc:docMk/>
            <pc:sldMk cId="2451489004" sldId="28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47.333" v="13"/>
        <pc:sldMkLst>
          <pc:docMk/>
          <pc:sldMk cId="2603153985" sldId="288"/>
        </pc:sldMkLst>
        <pc:picChg chg="del">
          <ac:chgData name="内田 陽子" userId="S::yoko_uchida@jpfgojp.onmicrosoft.com::3ba88787-b8da-4fc8-a417-83f627a88c5e" providerId="AD" clId="Web-{7A91C033-D525-CB67-7380-1975DD195FDC}" dt="2020-06-10T02:03:47.333" v="13"/>
          <ac:picMkLst>
            <pc:docMk/>
            <pc:sldMk cId="2603153985" sldId="28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48.723" v="14"/>
        <pc:sldMkLst>
          <pc:docMk/>
          <pc:sldMk cId="143932099" sldId="289"/>
        </pc:sldMkLst>
        <pc:picChg chg="del">
          <ac:chgData name="内田 陽子" userId="S::yoko_uchida@jpfgojp.onmicrosoft.com::3ba88787-b8da-4fc8-a417-83f627a88c5e" providerId="AD" clId="Web-{7A91C033-D525-CB67-7380-1975DD195FDC}" dt="2020-06-10T02:03:48.723" v="14"/>
          <ac:picMkLst>
            <pc:docMk/>
            <pc:sldMk cId="143932099" sldId="2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50.020" v="15"/>
        <pc:sldMkLst>
          <pc:docMk/>
          <pc:sldMk cId="362275178" sldId="290"/>
        </pc:sldMkLst>
        <pc:picChg chg="del">
          <ac:chgData name="内田 陽子" userId="S::yoko_uchida@jpfgojp.onmicrosoft.com::3ba88787-b8da-4fc8-a417-83f627a88c5e" providerId="AD" clId="Web-{7A91C033-D525-CB67-7380-1975DD195FDC}" dt="2020-06-10T02:03:50.020" v="15"/>
          <ac:picMkLst>
            <pc:docMk/>
            <pc:sldMk cId="362275178" sldId="2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51.395" v="16"/>
        <pc:sldMkLst>
          <pc:docMk/>
          <pc:sldMk cId="808235280" sldId="291"/>
        </pc:sldMkLst>
        <pc:picChg chg="del">
          <ac:chgData name="内田 陽子" userId="S::yoko_uchida@jpfgojp.onmicrosoft.com::3ba88787-b8da-4fc8-a417-83f627a88c5e" providerId="AD" clId="Web-{7A91C033-D525-CB67-7380-1975DD195FDC}" dt="2020-06-10T02:03:51.395" v="16"/>
          <ac:picMkLst>
            <pc:docMk/>
            <pc:sldMk cId="808235280" sldId="29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53.286" v="17"/>
        <pc:sldMkLst>
          <pc:docMk/>
          <pc:sldMk cId="89852987" sldId="292"/>
        </pc:sldMkLst>
        <pc:picChg chg="del">
          <ac:chgData name="内田 陽子" userId="S::yoko_uchida@jpfgojp.onmicrosoft.com::3ba88787-b8da-4fc8-a417-83f627a88c5e" providerId="AD" clId="Web-{7A91C033-D525-CB67-7380-1975DD195FDC}" dt="2020-06-10T02:03:53.286" v="17"/>
          <ac:picMkLst>
            <pc:docMk/>
            <pc:sldMk cId="89852987" sldId="29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55.567" v="18"/>
        <pc:sldMkLst>
          <pc:docMk/>
          <pc:sldMk cId="2915071554" sldId="293"/>
        </pc:sldMkLst>
        <pc:picChg chg="del">
          <ac:chgData name="内田 陽子" userId="S::yoko_uchida@jpfgojp.onmicrosoft.com::3ba88787-b8da-4fc8-a417-83f627a88c5e" providerId="AD" clId="Web-{7A91C033-D525-CB67-7380-1975DD195FDC}" dt="2020-06-10T02:03:55.567" v="18"/>
          <ac:picMkLst>
            <pc:docMk/>
            <pc:sldMk cId="2915071554" sldId="29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55.942" v="19"/>
        <pc:sldMkLst>
          <pc:docMk/>
          <pc:sldMk cId="1323552019" sldId="294"/>
        </pc:sldMkLst>
        <pc:picChg chg="del">
          <ac:chgData name="内田 陽子" userId="S::yoko_uchida@jpfgojp.onmicrosoft.com::3ba88787-b8da-4fc8-a417-83f627a88c5e" providerId="AD" clId="Web-{7A91C033-D525-CB67-7380-1975DD195FDC}" dt="2020-06-10T02:03:55.942" v="19"/>
          <ac:picMkLst>
            <pc:docMk/>
            <pc:sldMk cId="1323552019" sldId="29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57.302" v="20"/>
        <pc:sldMkLst>
          <pc:docMk/>
          <pc:sldMk cId="613308006" sldId="295"/>
        </pc:sldMkLst>
        <pc:picChg chg="del">
          <ac:chgData name="内田 陽子" userId="S::yoko_uchida@jpfgojp.onmicrosoft.com::3ba88787-b8da-4fc8-a417-83f627a88c5e" providerId="AD" clId="Web-{7A91C033-D525-CB67-7380-1975DD195FDC}" dt="2020-06-10T02:03:57.302" v="20"/>
          <ac:picMkLst>
            <pc:docMk/>
            <pc:sldMk cId="613308006" sldId="29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58.849" v="21"/>
        <pc:sldMkLst>
          <pc:docMk/>
          <pc:sldMk cId="1540538403" sldId="296"/>
        </pc:sldMkLst>
        <pc:picChg chg="del">
          <ac:chgData name="内田 陽子" userId="S::yoko_uchida@jpfgojp.onmicrosoft.com::3ba88787-b8da-4fc8-a417-83f627a88c5e" providerId="AD" clId="Web-{7A91C033-D525-CB67-7380-1975DD195FDC}" dt="2020-06-10T02:03:58.849" v="21"/>
          <ac:picMkLst>
            <pc:docMk/>
            <pc:sldMk cId="1540538403" sldId="29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00.630" v="22"/>
        <pc:sldMkLst>
          <pc:docMk/>
          <pc:sldMk cId="2026482942" sldId="297"/>
        </pc:sldMkLst>
        <pc:picChg chg="del">
          <ac:chgData name="内田 陽子" userId="S::yoko_uchida@jpfgojp.onmicrosoft.com::3ba88787-b8da-4fc8-a417-83f627a88c5e" providerId="AD" clId="Web-{7A91C033-D525-CB67-7380-1975DD195FDC}" dt="2020-06-10T02:04:00.630" v="22"/>
          <ac:picMkLst>
            <pc:docMk/>
            <pc:sldMk cId="2026482942" sldId="29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01.989" v="23"/>
        <pc:sldMkLst>
          <pc:docMk/>
          <pc:sldMk cId="2457236950" sldId="298"/>
        </pc:sldMkLst>
        <pc:picChg chg="del">
          <ac:chgData name="内田 陽子" userId="S::yoko_uchida@jpfgojp.onmicrosoft.com::3ba88787-b8da-4fc8-a417-83f627a88c5e" providerId="AD" clId="Web-{7A91C033-D525-CB67-7380-1975DD195FDC}" dt="2020-06-10T02:04:01.989" v="23"/>
          <ac:picMkLst>
            <pc:docMk/>
            <pc:sldMk cId="2457236950" sldId="29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03.833" v="24"/>
        <pc:sldMkLst>
          <pc:docMk/>
          <pc:sldMk cId="1554173210" sldId="299"/>
        </pc:sldMkLst>
        <pc:picChg chg="del">
          <ac:chgData name="内田 陽子" userId="S::yoko_uchida@jpfgojp.onmicrosoft.com::3ba88787-b8da-4fc8-a417-83f627a88c5e" providerId="AD" clId="Web-{7A91C033-D525-CB67-7380-1975DD195FDC}" dt="2020-06-10T02:04:03.833" v="24"/>
          <ac:picMkLst>
            <pc:docMk/>
            <pc:sldMk cId="1554173210" sldId="29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04.349" v="25"/>
        <pc:sldMkLst>
          <pc:docMk/>
          <pc:sldMk cId="408909374" sldId="300"/>
        </pc:sldMkLst>
        <pc:picChg chg="del">
          <ac:chgData name="内田 陽子" userId="S::yoko_uchida@jpfgojp.onmicrosoft.com::3ba88787-b8da-4fc8-a417-83f627a88c5e" providerId="AD" clId="Web-{7A91C033-D525-CB67-7380-1975DD195FDC}" dt="2020-06-10T02:04:04.349" v="25"/>
          <ac:picMkLst>
            <pc:docMk/>
            <pc:sldMk cId="408909374" sldId="30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11.647" v="31"/>
        <pc:sldMkLst>
          <pc:docMk/>
          <pc:sldMk cId="762137293" sldId="301"/>
        </pc:sldMkLst>
        <pc:picChg chg="del">
          <ac:chgData name="内田 陽子" userId="S::yoko_uchida@jpfgojp.onmicrosoft.com::3ba88787-b8da-4fc8-a417-83f627a88c5e" providerId="AD" clId="Web-{7A91C033-D525-CB67-7380-1975DD195FDC}" dt="2020-06-10T02:04:11.647" v="31"/>
          <ac:picMkLst>
            <pc:docMk/>
            <pc:sldMk cId="762137293" sldId="30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05.615" v="26"/>
        <pc:sldMkLst>
          <pc:docMk/>
          <pc:sldMk cId="2658879333" sldId="302"/>
        </pc:sldMkLst>
        <pc:picChg chg="del">
          <ac:chgData name="内田 陽子" userId="S::yoko_uchida@jpfgojp.onmicrosoft.com::3ba88787-b8da-4fc8-a417-83f627a88c5e" providerId="AD" clId="Web-{7A91C033-D525-CB67-7380-1975DD195FDC}" dt="2020-06-10T02:04:05.615" v="26"/>
          <ac:picMkLst>
            <pc:docMk/>
            <pc:sldMk cId="2658879333" sldId="30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06.693" v="27"/>
        <pc:sldMkLst>
          <pc:docMk/>
          <pc:sldMk cId="1603476402" sldId="304"/>
        </pc:sldMkLst>
        <pc:picChg chg="del">
          <ac:chgData name="内田 陽子" userId="S::yoko_uchida@jpfgojp.onmicrosoft.com::3ba88787-b8da-4fc8-a417-83f627a88c5e" providerId="AD" clId="Web-{7A91C033-D525-CB67-7380-1975DD195FDC}" dt="2020-06-10T02:04:06.693" v="27"/>
          <ac:picMkLst>
            <pc:docMk/>
            <pc:sldMk cId="1603476402" sldId="30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07.818" v="28"/>
        <pc:sldMkLst>
          <pc:docMk/>
          <pc:sldMk cId="3236348882" sldId="305"/>
        </pc:sldMkLst>
        <pc:picChg chg="del">
          <ac:chgData name="内田 陽子" userId="S::yoko_uchida@jpfgojp.onmicrosoft.com::3ba88787-b8da-4fc8-a417-83f627a88c5e" providerId="AD" clId="Web-{7A91C033-D525-CB67-7380-1975DD195FDC}" dt="2020-06-10T02:04:07.818" v="28"/>
          <ac:picMkLst>
            <pc:docMk/>
            <pc:sldMk cId="3236348882" sldId="30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09.052" v="29"/>
        <pc:sldMkLst>
          <pc:docMk/>
          <pc:sldMk cId="352571729" sldId="306"/>
        </pc:sldMkLst>
        <pc:picChg chg="del">
          <ac:chgData name="内田 陽子" userId="S::yoko_uchida@jpfgojp.onmicrosoft.com::3ba88787-b8da-4fc8-a417-83f627a88c5e" providerId="AD" clId="Web-{7A91C033-D525-CB67-7380-1975DD195FDC}" dt="2020-06-10T02:04:09.052" v="29"/>
          <ac:picMkLst>
            <pc:docMk/>
            <pc:sldMk cId="352571729" sldId="30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10.318" v="30"/>
        <pc:sldMkLst>
          <pc:docMk/>
          <pc:sldMk cId="3236315038" sldId="307"/>
        </pc:sldMkLst>
        <pc:picChg chg="del">
          <ac:chgData name="内田 陽子" userId="S::yoko_uchida@jpfgojp.onmicrosoft.com::3ba88787-b8da-4fc8-a417-83f627a88c5e" providerId="AD" clId="Web-{7A91C033-D525-CB67-7380-1975DD195FDC}" dt="2020-06-10T02:04:10.318" v="30"/>
          <ac:picMkLst>
            <pc:docMk/>
            <pc:sldMk cId="3236315038" sldId="307"/>
            <ac:picMk id="6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 dirty="0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18633"/>
            <a:ext cx="377836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Shop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5" name="Picture 6" descr="A close up of a logo&#10;&#10;高い精度で生成された説明">
            <a:extLst>
              <a:ext uri="{FF2B5EF4-FFF2-40B4-BE49-F238E27FC236}">
                <a16:creationId xmlns:a16="http://schemas.microsoft.com/office/drawing/2014/main" id="{6E5C79FE-FB42-4CFC-A8F2-91C6963A2A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346" t="25767" r="513" b="8589"/>
          <a:stretch/>
        </p:blipFill>
        <p:spPr>
          <a:xfrm>
            <a:off x="2892778" y="3048849"/>
            <a:ext cx="3345408" cy="1870820"/>
          </a:xfrm>
          <a:prstGeom prst="rect">
            <a:avLst/>
          </a:prstGeom>
        </p:spPr>
      </p:pic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6048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microwav</a:t>
            </a:r>
            <a:r>
              <a:rPr lang="en-US" altLang="ja-JP" dirty="0">
                <a:latin typeface="+mn-ea"/>
                <a:cs typeface="+mn-lt"/>
              </a:rPr>
              <a:t>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cinema t</a:t>
            </a:r>
            <a:r>
              <a:rPr lang="en-US" altLang="ja-JP" dirty="0" err="1">
                <a:latin typeface="+mn-ea"/>
                <a:cs typeface="+mn-lt"/>
              </a:rPr>
              <a:t>icke</a:t>
            </a:r>
            <a:r>
              <a:rPr lang="ja-JP">
                <a:latin typeface="+mn-ea"/>
                <a:cs typeface="+mn-lt"/>
              </a:rPr>
              <a:t>t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alcoholic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beverages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postage stamp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9259" y="30009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3096" y="994581"/>
            <a:ext cx="7751817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</a:t>
            </a:r>
            <a:r>
              <a:rPr lang="ja-JP" sz="3600">
                <a:latin typeface="+mn-ea"/>
                <a:ea typeface="+mn-ea"/>
                <a:cs typeface="+mj-lt"/>
              </a:rPr>
              <a:t>s an item that you usually </a:t>
            </a:r>
            <a:r>
              <a:rPr lang="ja-JP" sz="3600" u="sng">
                <a:latin typeface="+mn-ea"/>
                <a:ea typeface="+mn-ea"/>
                <a:cs typeface="+mj-lt"/>
              </a:rPr>
              <a:t>cannot</a:t>
            </a:r>
            <a:r>
              <a:rPr lang="ja-JP" sz="3600">
                <a:latin typeface="+mn-ea"/>
                <a:ea typeface="+mn-ea"/>
                <a:cs typeface="+mj-lt"/>
              </a:rPr>
              <a:t> buy at convenience stores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Japan?</a:t>
            </a:r>
            <a:endParaRPr lang="en-US" altLang="ja-JP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4089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3">
            <a:extLst>
              <a:ext uri="{FF2B5EF4-FFF2-40B4-BE49-F238E27FC236}">
                <a16:creationId xmlns:a16="http://schemas.microsoft.com/office/drawing/2014/main" id="{B617E9D7-EE3F-45E0-A996-353375A4F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3" y="3191517"/>
            <a:ext cx="2648913" cy="2003246"/>
          </a:xfrm>
          <a:prstGeom prst="rect">
            <a:avLst/>
          </a:prstGeom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960606" y="1078173"/>
            <a:ext cx="7216461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>
                <a:latin typeface="+mn-ea"/>
                <a:ea typeface="+mn-ea"/>
                <a:cs typeface="+mj-lt"/>
              </a:rPr>
              <a:t>Where are niku-man steamed meat buns usually located in convenience sto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res?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1C1D5AF4-E40E-4766-9864-9D70F8D85E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3170" y="2996537"/>
            <a:ext cx="5175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cash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register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outside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store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box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lunch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section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onigiri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rice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ball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section</a:t>
            </a:r>
            <a:endParaRPr lang="en-US" altLang="ja-JP" dirty="0">
              <a:latin typeface="+mn-ea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F7FBB92E-0A61-4217-94BA-F62DBB4E1480}"/>
              </a:ext>
            </a:extLst>
          </p:cNvPr>
          <p:cNvSpPr/>
          <p:nvPr/>
        </p:nvSpPr>
        <p:spPr>
          <a:xfrm>
            <a:off x="3187771" y="30036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5668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7820" y="1061256"/>
            <a:ext cx="7812177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convenience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st</a:t>
            </a:r>
            <a:r>
              <a:rPr lang="ja-JP" sz="3600">
                <a:latin typeface="+mn-ea"/>
                <a:ea typeface="+mn-ea"/>
                <a:cs typeface="+mj-lt"/>
              </a:rPr>
              <a:t>ore chain was the first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to ope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</a:t>
            </a:r>
            <a:r>
              <a:rPr lang="ja-JP" sz="3600">
                <a:latin typeface="+mn-ea"/>
                <a:ea typeface="+mn-ea"/>
                <a:cs typeface="+mj-lt"/>
              </a:rPr>
              <a:t>n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Japan?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 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LAWSON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FamilyMart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MIN</a:t>
            </a:r>
            <a:r>
              <a:rPr lang="en-US" altLang="ja-JP" dirty="0">
                <a:latin typeface="+mn-ea"/>
                <a:cs typeface="+mn-lt"/>
              </a:rPr>
              <a:t>IST</a:t>
            </a:r>
            <a:r>
              <a:rPr lang="ja-JP">
                <a:latin typeface="+mn-ea"/>
                <a:cs typeface="+mn-lt"/>
              </a:rPr>
              <a:t>OP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Seven-Ele</a:t>
            </a:r>
            <a:r>
              <a:rPr lang="en-US" altLang="ja-JP" dirty="0" err="1">
                <a:latin typeface="+mn-ea"/>
                <a:cs typeface="+mn-lt"/>
              </a:rPr>
              <a:t>ven</a:t>
            </a:r>
            <a:endParaRPr lang="en-US" dirty="0" err="1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785" y="49659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1787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2645" y="701661"/>
            <a:ext cx="7760806" cy="2075886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do you call the system of paying by touching an IC card, such as E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dy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,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</a:t>
            </a:r>
            <a:r>
              <a:rPr lang="ja-JP" sz="3200">
                <a:latin typeface="+mn-ea"/>
                <a:ea typeface="+mn-ea"/>
                <a:cs typeface="+mj-lt"/>
              </a:rPr>
              <a:t>uica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and WA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ON,</a:t>
            </a:r>
            <a:r>
              <a:rPr lang="ja-JP" sz="3200">
                <a:latin typeface="+mn-ea"/>
                <a:ea typeface="+mn-ea"/>
                <a:cs typeface="+mj-lt"/>
              </a:rPr>
              <a:t> to a reader?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denki</a:t>
            </a:r>
            <a:r>
              <a:rPr lang="en-US" altLang="ja-JP" dirty="0">
                <a:latin typeface="+mn-ea"/>
                <a:cs typeface="+mn-lt"/>
              </a:rPr>
              <a:t>-money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denryoku</a:t>
            </a:r>
            <a:r>
              <a:rPr lang="en-US" altLang="ja-JP" dirty="0">
                <a:latin typeface="+mn-ea"/>
                <a:cs typeface="+mn-lt"/>
              </a:rPr>
              <a:t>-money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denka</a:t>
            </a:r>
            <a:r>
              <a:rPr lang="en-US" altLang="ja-JP" dirty="0">
                <a:latin typeface="+mn-ea"/>
                <a:cs typeface="+mn-lt"/>
              </a:rPr>
              <a:t>-m</a:t>
            </a:r>
            <a:r>
              <a:rPr lang="ja-JP">
                <a:latin typeface="+mn-ea"/>
                <a:cs typeface="+mn-lt"/>
              </a:rPr>
              <a:t>oney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denshi-m</a:t>
            </a:r>
            <a:r>
              <a:rPr lang="en-US" altLang="ja-JP" dirty="0" err="1">
                <a:latin typeface="+mn-ea"/>
                <a:cs typeface="+mn-lt"/>
              </a:rPr>
              <a:t>oney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102" y="49530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5148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6218" y="869993"/>
            <a:ext cx="789210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Which department store was the first to op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en</a:t>
            </a:r>
            <a:r>
              <a:rPr lang="ja-JP" sz="3600" dirty="0">
                <a:latin typeface="+mn-ea"/>
                <a:ea typeface="+mn-ea"/>
                <a:cs typeface="+mj-lt"/>
              </a:rPr>
              <a:t> in J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apan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 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Seibu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Mitsukoshi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Daimaru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Matsuzakaya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447" y="36546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470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9575" y="880186"/>
            <a:ext cx="768243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usually sold in the basement of a department store?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grocery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cosmetics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kimono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jewelry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2444" y="30111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0315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06521" y="891267"/>
            <a:ext cx="692713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set up on the roof of a department store only 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summer?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beer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gard</a:t>
            </a:r>
            <a:r>
              <a:rPr lang="ja-JP">
                <a:latin typeface="+mn-ea"/>
                <a:cs typeface="+mn-lt"/>
              </a:rPr>
              <a:t>en</a:t>
            </a:r>
            <a:endParaRPr 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swimming pool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vegetable field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cram school</a:t>
            </a:r>
            <a:endParaRPr lang="en-US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4604" y="30111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393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0865" y="1061256"/>
            <a:ext cx="7979132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of the following is </a:t>
            </a:r>
            <a:r>
              <a:rPr lang="ja-JP" sz="3600" u="sng">
                <a:latin typeface="+mn-ea"/>
                <a:ea typeface="+mn-ea"/>
                <a:cs typeface="+mj-lt"/>
              </a:rPr>
              <a:t>not</a:t>
            </a:r>
            <a:r>
              <a:rPr lang="ja-JP" sz="3600">
                <a:latin typeface="+mn-ea"/>
                <a:ea typeface="+mn-ea"/>
                <a:cs typeface="+mj-lt"/>
              </a:rPr>
              <a:t> the n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sz="3600">
                <a:latin typeface="+mn-ea"/>
                <a:ea typeface="+mn-ea"/>
                <a:cs typeface="+mj-lt"/>
              </a:rPr>
              <a:t>me of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</a:t>
            </a:r>
            <a:r>
              <a:rPr lang="ja-JP" sz="3600">
                <a:latin typeface="+mn-ea"/>
                <a:ea typeface="+mn-ea"/>
                <a:cs typeface="+mj-lt"/>
              </a:rPr>
              <a:t>hopping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mall?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PARCO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Ario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AEON MALL</a:t>
            </a:r>
            <a:endParaRPr 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LaLaport</a:t>
            </a:r>
            <a:endParaRPr 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7237" y="29908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22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7287" y="891267"/>
            <a:ext cx="8123686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name of the shopping district where a lot of cookwa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re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and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tableware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s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to</a:t>
            </a:r>
            <a:r>
              <a:rPr lang="ja-JP" sz="3200">
                <a:latin typeface="+mn-ea"/>
                <a:ea typeface="+mn-ea"/>
                <a:cs typeface="+mj-lt"/>
              </a:rPr>
              <a:t>res are concentrated, and which is near Asakus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Shinsaibashi</a:t>
            </a:r>
            <a:endParaRPr lang="en-US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Ameyoko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Americamura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Kappabashi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3810" y="49524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0823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8124" y="891267"/>
            <a:ext cx="835485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Whi</a:t>
            </a:r>
            <a:r>
              <a:rPr lang="ja-JP" sz="3600">
                <a:latin typeface="+mn-ea"/>
                <a:ea typeface="+mn-ea"/>
                <a:cs typeface="+mj-lt"/>
              </a:rPr>
              <a:t>c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</a:t>
            </a:r>
            <a:r>
              <a:rPr lang="ja-JP" sz="3600">
                <a:latin typeface="+mn-ea"/>
                <a:ea typeface="+mn-ea"/>
                <a:cs typeface="+mj-lt"/>
              </a:rPr>
              <a:t>f the following is </a:t>
            </a:r>
            <a:r>
              <a:rPr lang="ja-JP" sz="3600" u="sng">
                <a:latin typeface="+mn-ea"/>
                <a:ea typeface="+mn-ea"/>
                <a:cs typeface="+mj-lt"/>
              </a:rPr>
              <a:t>not</a:t>
            </a:r>
            <a:r>
              <a:rPr lang="ja-JP" sz="3600">
                <a:latin typeface="+mn-ea"/>
                <a:ea typeface="+mn-ea"/>
                <a:cs typeface="+mj-lt"/>
              </a:rPr>
              <a:t> a bookstore?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Maruzen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Sanseido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Takashimaya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Kinokuniya</a:t>
            </a:r>
            <a:endParaRPr 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653" y="43211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985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773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>
                <a:latin typeface="+mn-ea"/>
                <a:cs typeface="+mn-lt"/>
              </a:rPr>
              <a:t>①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irasshaimase</a:t>
            </a:r>
          </a:p>
          <a:p>
            <a:pPr marL="0" indent="0"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 </a:t>
            </a:r>
            <a:r>
              <a:rPr lang="en-US" altLang="ja-JP" dirty="0" err="1">
                <a:latin typeface="+mn-ea"/>
                <a:cs typeface="+mn-lt"/>
              </a:rPr>
              <a:t>gomenkudasai</a:t>
            </a:r>
          </a:p>
          <a:p>
            <a:pPr marL="0" indent="0">
              <a:buNone/>
            </a:pPr>
            <a:r>
              <a:rPr lang="ja-JP">
                <a:latin typeface="+mn-ea"/>
                <a:cs typeface="+mn-lt"/>
              </a:rPr>
              <a:t>③ shitsureishimasu</a:t>
            </a:r>
            <a:endParaRPr lang="ja-JP" dirty="0">
              <a:latin typeface="+mn-ea"/>
              <a:cs typeface="+mn-lt"/>
            </a:endParaRPr>
          </a:p>
          <a:p>
            <a:pPr marL="0" indent="0"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omedetō gozaimasu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725600" y="30045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62697" y="1078173"/>
            <a:ext cx="7814370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>
                <a:latin typeface="+mn-ea"/>
                <a:ea typeface="+mn-ea"/>
                <a:cs typeface="+mj-lt"/>
              </a:rPr>
              <a:t>What do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store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cl</a:t>
            </a:r>
            <a:r>
              <a:rPr lang="ja-JP" sz="3600">
                <a:latin typeface="+mn-ea"/>
                <a:ea typeface="+mn-ea"/>
                <a:cs typeface="+mj-lt"/>
              </a:rPr>
              <a:t>erks s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</a:t>
            </a:r>
            <a:r>
              <a:rPr lang="ja-JP" sz="3600">
                <a:latin typeface="+mn-ea"/>
                <a:ea typeface="+mn-ea"/>
                <a:cs typeface="+mj-lt"/>
              </a:rPr>
              <a:t> customers when they enter the store?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6355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8378" y="891267"/>
            <a:ext cx="786847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Where in Tokyo are a lot of bookstores and used bookstores concentrated? 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Harajuku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Akihabara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Nihonbashi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Kandajinbōchō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447" y="49538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1507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9575" y="891267"/>
            <a:ext cx="768798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area in Osaka has many electric appliance stores?</a:t>
            </a:r>
            <a:endParaRPr lang="en-US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Nipponbashi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Akihabara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Shinsaibashi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Shinsekai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653" y="30111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2355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7287" y="929795"/>
            <a:ext cx="8110841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name of the street where a lot of souvenir shops are concentrated in the center of Naha, Okinawa?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Ryūkyū-dōri 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Kokusai-dōri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Shuri-dōri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Naminoue-</a:t>
            </a:r>
            <a:r>
              <a:rPr lang="en-US" altLang="ja-JP" dirty="0">
                <a:latin typeface="+mn-ea"/>
                <a:cs typeface="+mn-lt"/>
              </a:rPr>
              <a:t>d</a:t>
            </a:r>
            <a:r>
              <a:rPr lang="ja-JP">
                <a:latin typeface="+mn-ea"/>
                <a:cs typeface="+mn-lt"/>
              </a:rPr>
              <a:t>ōri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653" y="36654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1330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43825" y="1061256"/>
            <a:ext cx="8261670" cy="1716291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n</a:t>
            </a:r>
            <a:r>
              <a:rPr lang="ja-JP" sz="3200">
                <a:latin typeface="+mn-ea"/>
                <a:ea typeface="+mn-ea"/>
                <a:cs typeface="+mj-lt"/>
              </a:rPr>
              <a:t>ame of a Japanese discount store that is famous for staying open late at night or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24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hours a da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y?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752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Don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Juan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Don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Giovanni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Don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Tacos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Quijote</a:t>
            </a:r>
            <a:endParaRPr 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3924" y="49429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4053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1968" y="929795"/>
            <a:ext cx="732046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name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the store that sells various tools and goods and has shops in Shibuya, Shinjuku and so on?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TOKYU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HANDS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TOKYU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HOME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TOKYU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LOFT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TOKYU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I</a:t>
            </a:r>
            <a:r>
              <a:rPr lang="en-US" altLang="ja-JP" dirty="0">
                <a:latin typeface="+mn-ea"/>
                <a:cs typeface="+mn-lt"/>
              </a:rPr>
              <a:t>KEA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653" y="29996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2648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Pic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Camera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Big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Camera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Bic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Camera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Pig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Camera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9011" y="765981"/>
            <a:ext cx="7464782" cy="1716291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name of a large electronics store located in places like I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kebukuro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and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Shinjuku</a:t>
            </a:r>
            <a:r>
              <a:rPr lang="ja-JP" sz="3200">
                <a:latin typeface="+mn-ea"/>
                <a:ea typeface="+mn-ea"/>
                <a:cs typeface="+mj-lt"/>
              </a:rPr>
              <a:t>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1552" y="43102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5723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UNIQ</a:t>
            </a:r>
            <a:r>
              <a:rPr lang="en-US" altLang="ja-JP" dirty="0">
                <a:latin typeface="+mn-ea"/>
                <a:cs typeface="+mn-lt"/>
              </a:rPr>
              <a:t>L</a:t>
            </a:r>
            <a:r>
              <a:rPr lang="ja-JP">
                <a:latin typeface="+mn-ea"/>
                <a:cs typeface="+mn-lt"/>
              </a:rPr>
              <a:t>O</a:t>
            </a:r>
            <a:endParaRPr lang="en-US" altLang="ja-JP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UNISHIRO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UNIAK</a:t>
            </a:r>
            <a:r>
              <a:rPr lang="en-US" altLang="ja-JP" dirty="0">
                <a:latin typeface="+mn-ea"/>
                <a:cs typeface="+mn-lt"/>
              </a:rPr>
              <a:t>A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UNIAO</a:t>
            </a:r>
            <a:endParaRPr 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3712" y="30003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7618" y="1061256"/>
            <a:ext cx="7452582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name of the chain store that sells inexp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ensive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casual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clothes</a:t>
            </a:r>
            <a:r>
              <a:rPr lang="ja-JP" sz="3600">
                <a:latin typeface="+mn-ea"/>
                <a:ea typeface="+mn-ea"/>
                <a:cs typeface="+mj-lt"/>
              </a:rPr>
              <a:t>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5417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595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Kobayashi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Kiyoshi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Matsumoto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Kiyoshi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Yamashita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Kiyoshi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Nishikawa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Kiyoshi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658" y="36681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7618" y="1061256"/>
            <a:ext cx="7452582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is the n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am</a:t>
            </a:r>
            <a:r>
              <a:rPr lang="ja-JP" sz="3600">
                <a:latin typeface="+mn-ea"/>
                <a:ea typeface="+mn-ea"/>
                <a:cs typeface="+mj-lt"/>
              </a:rPr>
              <a:t>e of a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drugstore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chain?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890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471309" y="891267"/>
            <a:ext cx="620452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ＭＳ Ｐゴシック"/>
                <a:ea typeface="ＭＳ Ｐゴシック"/>
                <a:cs typeface="+mj-lt"/>
              </a:rPr>
              <a:t>What is the Japanese word for</a:t>
            </a:r>
            <a:r>
              <a:rPr lang="ja-JP" altLang="en-US" sz="3600">
                <a:latin typeface="ＭＳ Ｐゴシック"/>
                <a:ea typeface="ＭＳ Ｐゴシック"/>
                <a:cs typeface="+mj-lt"/>
              </a:rPr>
              <a:t> </a:t>
            </a:r>
            <a:r>
              <a:rPr lang="ja-JP" sz="3600">
                <a:latin typeface="ＭＳ Ｐゴシック"/>
                <a:ea typeface="ＭＳ Ｐゴシック"/>
                <a:cs typeface="+mj-lt"/>
              </a:rPr>
              <a:t>barbershop?</a:t>
            </a:r>
            <a:endParaRPr lang="en-US" altLang="ja-JP" sz="360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tokoya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kamiy</a:t>
            </a:r>
            <a:r>
              <a:rPr lang="ja-JP">
                <a:latin typeface="+mn-ea"/>
                <a:cs typeface="+mn-lt"/>
              </a:rPr>
              <a:t>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kiriya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atamaya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653" y="30111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887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78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Tokyo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Soramachi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Tokyo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Sky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Town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Tokyo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Heaven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Mall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Tokyo Takai Bu</a:t>
            </a:r>
            <a:r>
              <a:rPr lang="en-US" altLang="ja-JP" dirty="0" err="1">
                <a:latin typeface="+mn-ea"/>
                <a:cs typeface="+mn-lt"/>
              </a:rPr>
              <a:t>ilding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35021" y="891267"/>
            <a:ext cx="807559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name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th</a:t>
            </a:r>
            <a:r>
              <a:rPr lang="ja-JP" sz="3600">
                <a:latin typeface="+mn-ea"/>
                <a:ea typeface="+mn-ea"/>
                <a:cs typeface="+mj-lt"/>
              </a:rPr>
              <a:t>e shopping ce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nt</a:t>
            </a:r>
            <a:r>
              <a:rPr lang="ja-JP" sz="3600">
                <a:latin typeface="+mn-ea"/>
                <a:ea typeface="+mn-ea"/>
                <a:cs typeface="+mj-lt"/>
              </a:rPr>
              <a:t>re under Tokyo Skytr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ee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9597" y="30111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0347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9461" y="2996537"/>
            <a:ext cx="4621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>
                <a:latin typeface="+mn-ea"/>
                <a:cs typeface="+mn-lt"/>
              </a:rPr>
              <a:t>① sayōnara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shitsurei shimashita</a:t>
            </a:r>
            <a:r>
              <a:rPr lang="ja-JP" altLang="en-US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irasshaimase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arigatō gozaimashita</a:t>
            </a:r>
            <a:endParaRPr lang="ja-JP" sz="3200">
              <a:latin typeface="+mn-ea"/>
              <a:cs typeface="+mn-lt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693214" y="47762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49111" y="1078173"/>
            <a:ext cx="7848758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 dirty="0">
                <a:latin typeface="+mn-ea"/>
                <a:ea typeface="+mn-ea"/>
                <a:cs typeface="+mj-lt"/>
              </a:rPr>
              <a:t>What do store clerks say to customers when they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are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leaving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st</a:t>
            </a:r>
            <a:r>
              <a:rPr lang="ja-JP" sz="3600" dirty="0">
                <a:latin typeface="+mn-ea"/>
                <a:ea typeface="+mn-ea"/>
                <a:cs typeface="+mj-lt"/>
              </a:rPr>
              <a:t>ore?</a:t>
            </a:r>
            <a:endParaRPr lang="en-US" altLang="ja-JP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8328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Sakae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Tenjin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Shinsaibashi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Kawaramachi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653" y="43211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05725DEE-4B22-45EC-B0FE-DFDB0CA88254}"/>
              </a:ext>
            </a:extLst>
          </p:cNvPr>
          <p:cNvSpPr txBox="1">
            <a:spLocks/>
          </p:cNvSpPr>
          <p:nvPr/>
        </p:nvSpPr>
        <p:spPr>
          <a:xfrm>
            <a:off x="667820" y="929795"/>
            <a:ext cx="781545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n</a:t>
            </a:r>
            <a:r>
              <a:rPr lang="ja-JP" sz="3200">
                <a:latin typeface="+mn-ea"/>
                <a:ea typeface="+mn-ea"/>
                <a:cs typeface="+mj-lt"/>
              </a:rPr>
              <a:t>ame of the well-known shopping arcade in Osaka with department stores and name brand stores?</a:t>
            </a:r>
            <a:endParaRPr lang="en-US" altLang="ja-JP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3634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48936" y="2953405"/>
            <a:ext cx="7242272" cy="265283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in </a:t>
            </a:r>
            <a:r>
              <a:rPr lang="en-US" altLang="ja-JP" dirty="0">
                <a:latin typeface="+mn-ea"/>
                <a:cs typeface="+mn-lt"/>
              </a:rPr>
              <a:t>h</a:t>
            </a:r>
            <a:r>
              <a:rPr lang="ja-JP" dirty="0">
                <a:latin typeface="+mn-ea"/>
                <a:cs typeface="+mn-lt"/>
              </a:rPr>
              <a:t>ow many instalments you pay</a:t>
            </a:r>
            <a:endParaRPr lang="en-US" dirty="0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in what currency you pay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 dirty="0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by what credit card company you pay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in what month you will pay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900298" y="295340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4A7FE150-D37E-4624-AB5F-C9363F9F4F05}"/>
              </a:ext>
            </a:extLst>
          </p:cNvPr>
          <p:cNvSpPr txBox="1">
            <a:spLocks/>
          </p:cNvSpPr>
          <p:nvPr/>
        </p:nvSpPr>
        <p:spPr>
          <a:xfrm>
            <a:off x="516782" y="929795"/>
            <a:ext cx="811233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hen you pay with a credit card in Japan, what does a shop assistant often ask?</a:t>
            </a:r>
            <a:endParaRPr lang="en-US" altLang="ja-JP" sz="480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257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1183" y="2996537"/>
            <a:ext cx="5093032" cy="265283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pay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tax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renew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passport</a:t>
            </a:r>
            <a:r>
              <a:rPr lang="ja-JP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print a New Year's card</a:t>
            </a:r>
            <a:r>
              <a:rPr lang="ja-JP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buy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lottery</a:t>
            </a:r>
            <a:endParaRPr 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504" y="365346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7304617-45DB-41E1-AB78-E380513C2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090" y="1061256"/>
            <a:ext cx="7529638" cy="1716291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Which of the following </a:t>
            </a:r>
            <a:r>
              <a:rPr lang="ja-JP" sz="3600" u="sng" dirty="0">
                <a:latin typeface="+mn-ea"/>
                <a:ea typeface="+mn-ea"/>
                <a:cs typeface="+mj-lt"/>
              </a:rPr>
              <a:t>cannot</a:t>
            </a:r>
            <a:r>
              <a:rPr lang="ja-JP" sz="3600">
                <a:latin typeface="+mn-ea"/>
                <a:ea typeface="+mn-ea"/>
                <a:cs typeface="+mj-lt"/>
              </a:rPr>
              <a:t> be done at a conv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enience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store?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3631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kechi baggu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reji baggu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sūpā baggu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eko baggu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871" y="496659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42367" y="966006"/>
            <a:ext cx="7257619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do you call a reu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sa</a:t>
            </a:r>
            <a:r>
              <a:rPr lang="ja-JP" sz="3600">
                <a:latin typeface="+mn-ea"/>
                <a:ea typeface="+mn-ea"/>
                <a:cs typeface="+mj-lt"/>
              </a:rPr>
              <a:t>ble grocery shopp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</a:t>
            </a:r>
            <a:r>
              <a:rPr lang="ja-JP" sz="3600">
                <a:latin typeface="+mn-ea"/>
                <a:ea typeface="+mn-ea"/>
                <a:cs typeface="+mj-lt"/>
              </a:rPr>
              <a:t>ng back in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Japanese?</a:t>
            </a:r>
            <a:endParaRPr lang="en-US" altLang="ja-JP" sz="80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213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036729" y="967467"/>
            <a:ext cx="506466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does a yaoya sell?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flower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meat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sake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vegetables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4605" y="49538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2029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763138" y="872451"/>
            <a:ext cx="561094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is this person selling?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007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meat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fish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vegetables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liquor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976619" y="36619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Picture 7" descr="A person standing in a room&#10;&#10;非常に高い精度で生成された説明">
            <a:extLst>
              <a:ext uri="{FF2B5EF4-FFF2-40B4-BE49-F238E27FC236}">
                <a16:creationId xmlns:a16="http://schemas.microsoft.com/office/drawing/2014/main" id="{005120B7-4444-42BE-BAB2-0E30CDCCA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01" y="2813579"/>
            <a:ext cx="2094441" cy="2783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59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3172" y="2996537"/>
            <a:ext cx="4621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>
                <a:latin typeface="+mn-ea"/>
                <a:cs typeface="+mn-lt"/>
              </a:rPr>
              <a:t>①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sudare</a:t>
            </a:r>
          </a:p>
          <a:p>
            <a:pPr marL="0" indent="0"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noren</a:t>
            </a:r>
          </a:p>
          <a:p>
            <a:pPr marL="0" indent="0"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kakejiku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tarem</a:t>
            </a:r>
            <a:r>
              <a:rPr lang="en-US" altLang="ja-JP" dirty="0" err="1">
                <a:latin typeface="+mn-ea"/>
                <a:cs typeface="+mn-lt"/>
              </a:rPr>
              <a:t>aku</a:t>
            </a:r>
            <a:endParaRPr lang="en-US" altLang="ja-JP" sz="3200" dirty="0" err="1">
              <a:latin typeface="+mn-ea"/>
              <a:cs typeface="+mn-lt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49111" y="1078173"/>
            <a:ext cx="7848758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do you call the cloth hanging over the store entrance to let people know that the store is open?</a:t>
            </a:r>
            <a:r>
              <a:rPr lang="ja-JP" altLang="en-US" sz="3200">
                <a:latin typeface="+mn-ea"/>
                <a:ea typeface="+mn-ea"/>
                <a:cs typeface="+mj-lt"/>
              </a:rPr>
              <a:t> </a:t>
            </a:r>
            <a:endParaRPr lang="en-US" altLang="ja-JP" sz="4000">
              <a:latin typeface="+mn-ea"/>
              <a:ea typeface="+mn-ea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3174974" y="36011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8" name="Picture 8" descr="A glass door&#10;&#10;非常に高い精度で生成された説明">
            <a:extLst>
              <a:ext uri="{FF2B5EF4-FFF2-40B4-BE49-F238E27FC236}">
                <a16:creationId xmlns:a16="http://schemas.microsoft.com/office/drawing/2014/main" id="{A3F10411-6726-4AA0-8F65-E6266E347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348" y="3187876"/>
            <a:ext cx="2648302" cy="199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75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48447" y="891267"/>
            <a:ext cx="7237597" cy="165757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kind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package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milk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sold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shops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</a:t>
            </a:r>
            <a:r>
              <a:rPr lang="ja-JP" sz="3600">
                <a:latin typeface="+mn-ea"/>
                <a:ea typeface="+mn-ea"/>
                <a:cs typeface="+mj-lt"/>
              </a:rPr>
              <a:t>a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pan?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09778" y="2982426"/>
            <a:ext cx="7730418" cy="56599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 altLang="en-US">
                <a:latin typeface="ＭＳ Ｐゴシック"/>
                <a:ea typeface="ＭＳ Ｐゴシック"/>
              </a:rPr>
              <a:t>   </a:t>
            </a:r>
            <a:r>
              <a:rPr lang="ja-JP" altLang="en-US" sz="3200">
                <a:latin typeface="ＭＳ Ｐゴシック"/>
                <a:ea typeface="ＭＳ Ｐゴシック"/>
              </a:rPr>
              <a:t> ①</a:t>
            </a:r>
            <a:r>
              <a:rPr lang="ja-JP" altLang="en-US">
                <a:latin typeface="ＭＳ Ｐゴシック"/>
                <a:ea typeface="ＭＳ Ｐゴシック"/>
              </a:rPr>
              <a:t>          </a:t>
            </a:r>
            <a:r>
              <a:rPr lang="ja-JP" altLang="en-US" sz="3200">
                <a:latin typeface="ＭＳ Ｐゴシック"/>
                <a:ea typeface="ＭＳ Ｐゴシック"/>
              </a:rPr>
              <a:t> ②</a:t>
            </a:r>
            <a:r>
              <a:rPr lang="ja-JP" altLang="en-US">
                <a:latin typeface="ＭＳ Ｐゴシック"/>
                <a:ea typeface="ＭＳ Ｐゴシック"/>
              </a:rPr>
              <a:t>           </a:t>
            </a:r>
            <a:r>
              <a:rPr lang="ja-JP" altLang="en-US" sz="3200">
                <a:latin typeface="ＭＳ Ｐゴシック"/>
                <a:ea typeface="ＭＳ Ｐゴシック"/>
              </a:rPr>
              <a:t> ③</a:t>
            </a:r>
            <a:r>
              <a:rPr lang="ja-JP">
                <a:latin typeface="MS PGothic"/>
                <a:ea typeface="MS PGothic"/>
              </a:rPr>
              <a:t>            </a:t>
            </a:r>
            <a:r>
              <a:rPr lang="ja-JP" altLang="en-US" sz="3200">
                <a:latin typeface="ＭＳ Ｐゴシック"/>
                <a:ea typeface="ＭＳ Ｐゴシック"/>
              </a:rPr>
              <a:t>④</a:t>
            </a:r>
            <a:endParaRPr kumimoji="1" lang="ja-JP" altLang="en-US" sz="3200">
              <a:latin typeface="ＭＳ Ｐゴシック"/>
              <a:ea typeface="ＭＳ Ｐゴシック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94132" y="29841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5" name="Picture 5" descr="A picture containing food, sitting, bottle, table&#10;&#10;非常に高い精度で生成された説明">
            <a:extLst>
              <a:ext uri="{FF2B5EF4-FFF2-40B4-BE49-F238E27FC236}">
                <a16:creationId xmlns:a16="http://schemas.microsoft.com/office/drawing/2014/main" id="{EFED17B2-A8CD-4784-8FCD-BA6287F8BF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123" y="3662307"/>
            <a:ext cx="6822362" cy="184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61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88961" y="891267"/>
            <a:ext cx="857318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short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form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"100-yen-shop"?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hyakuten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hyakkin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hyakuuri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hyakka</a:t>
            </a:r>
            <a:endParaRPr lang="en-US" altLang="ja-JP" sz="3200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287" y="36668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2116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7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am-11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9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am-5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</a:t>
            </a:r>
            <a:r>
              <a:rPr lang="ja-JP">
                <a:latin typeface="+mn-ea"/>
                <a:cs typeface="+mn-lt"/>
              </a:rPr>
              <a:t>m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10 am-10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</a:t>
            </a:r>
            <a:r>
              <a:rPr lang="ja-JP">
                <a:latin typeface="+mn-ea"/>
                <a:cs typeface="+mn-lt"/>
              </a:rPr>
              <a:t>m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2</a:t>
            </a:r>
            <a:r>
              <a:rPr lang="ja-JP" dirty="0">
                <a:latin typeface="+mn-ea"/>
                <a:cs typeface="+mn-lt"/>
              </a:rPr>
              <a:t>4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hrs</a:t>
            </a:r>
            <a:endParaRPr lang="en-US" altLang="ja-JP" dirty="0" err="1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784" y="49787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2034" y="1061256"/>
            <a:ext cx="7683750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are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most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common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hours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</a:t>
            </a:r>
            <a:r>
              <a:rPr lang="ja-JP" sz="3600">
                <a:latin typeface="+mn-ea"/>
                <a:ea typeface="+mn-ea"/>
                <a:cs typeface="+mj-lt"/>
              </a:rPr>
              <a:t>or convenience stores in Japa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n?</a:t>
            </a:r>
            <a:endParaRPr lang="en-US" altLang="ja-JP" sz="80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0710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937</Words>
  <Application>Microsoft Office PowerPoint</Application>
  <PresentationFormat>画面に合わせる (4:3)</PresentationFormat>
  <Paragraphs>158</Paragraphs>
  <Slides>33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33</vt:i4>
      </vt:variant>
    </vt:vector>
  </HeadingPairs>
  <TitlesOfParts>
    <vt:vector size="45" baseType="lpstr">
      <vt:lpstr>ＭＳ Ｐゴシック</vt:lpstr>
      <vt:lpstr>ＭＳ Ｐゴシック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PowerPoint プレゼンテーション</vt:lpstr>
      <vt:lpstr>PowerPoint プレゼンテーション</vt:lpstr>
      <vt:lpstr>What does a yaoya sell?</vt:lpstr>
      <vt:lpstr>What is this person selling?</vt:lpstr>
      <vt:lpstr>PowerPoint プレゼンテーション</vt:lpstr>
      <vt:lpstr>In what kind of package is milk sold at shops in Japan?</vt:lpstr>
      <vt:lpstr>What is the short form of "100-yen-shop"?</vt:lpstr>
      <vt:lpstr>What are the most common hours for convenience stores in Japan?</vt:lpstr>
      <vt:lpstr>What is an item that you usually cannot buy at convenience stores in Japan?</vt:lpstr>
      <vt:lpstr>PowerPoint プレゼンテーション</vt:lpstr>
      <vt:lpstr>Which convenience store chain was the first to open in Japan? </vt:lpstr>
      <vt:lpstr>What do you call the system of paying by touching an IC card, such as Edy, Suica and WAON, to a reader?</vt:lpstr>
      <vt:lpstr>Which department store was the first to open in Japan? </vt:lpstr>
      <vt:lpstr>What is usually sold in the basement of a department store?</vt:lpstr>
      <vt:lpstr>What is set up on the roof of a department store only in summer?</vt:lpstr>
      <vt:lpstr>Which of the following is not the name of a shopping mall?</vt:lpstr>
      <vt:lpstr>What is the name of the shopping district where a lot of cookware and tableware stores are concentrated, and which is near Asakusa?</vt:lpstr>
      <vt:lpstr>Which of the following is not a bookstore?</vt:lpstr>
      <vt:lpstr>Where in Tokyo are a lot of bookstores and used bookstores concentrated? </vt:lpstr>
      <vt:lpstr>Which area in Osaka has many electric appliance stores?</vt:lpstr>
      <vt:lpstr>What is the name of the street where a lot of souvenir shops are concentrated in the center of Naha, Okinawa?</vt:lpstr>
      <vt:lpstr>What is the name of a Japanese discount store that is famous for staying open late at night or 24 hours a day?</vt:lpstr>
      <vt:lpstr>What is the name of the store that sells various tools and goods and has shops in Shibuya, Shinjuku and so on?</vt:lpstr>
      <vt:lpstr>What is the name of a large electronics store located in places like Ikebukuro and Shinjuku?</vt:lpstr>
      <vt:lpstr>What is the name of the chain store that sells inexpensive casual clothes?</vt:lpstr>
      <vt:lpstr>Which of the following is the name of a drugstore chain?</vt:lpstr>
      <vt:lpstr>What is the Japanese word for barbershop?</vt:lpstr>
      <vt:lpstr>What is the name of the shopping centre under Tokyo Skytree?</vt:lpstr>
      <vt:lpstr>PowerPoint プレゼンテーション</vt:lpstr>
      <vt:lpstr>PowerPoint プレゼンテーション</vt:lpstr>
      <vt:lpstr>Which of the following cannot be done at a convenience store?</vt:lpstr>
      <vt:lpstr>What do you call a reusable grocery shopping back in Japanese?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2020-07-28T10:16:53Z</dcterms:created>
  <dcterms:modified xsi:type="dcterms:W3CDTF">2020-07-28T10:16:58Z</dcterms:modified>
</cp:coreProperties>
</file>