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7"/>
  </p:notesMasterIdLst>
  <p:sldIdLst>
    <p:sldId id="258" r:id="rId6"/>
    <p:sldId id="265" r:id="rId7"/>
    <p:sldId id="279" r:id="rId8"/>
    <p:sldId id="280" r:id="rId9"/>
    <p:sldId id="275" r:id="rId10"/>
    <p:sldId id="278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73" r:id="rId21"/>
    <p:sldId id="291" r:id="rId22"/>
    <p:sldId id="292" r:id="rId23"/>
    <p:sldId id="293" r:id="rId24"/>
    <p:sldId id="294" r:id="rId25"/>
    <p:sldId id="295" r:id="rId26"/>
    <p:sldId id="298" r:id="rId27"/>
    <p:sldId id="277" r:id="rId28"/>
    <p:sldId id="299" r:id="rId29"/>
    <p:sldId id="297" r:id="rId30"/>
    <p:sldId id="300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1" r:id="rId39"/>
    <p:sldId id="309" r:id="rId40"/>
    <p:sldId id="310" r:id="rId41"/>
    <p:sldId id="312" r:id="rId42"/>
    <p:sldId id="313" r:id="rId43"/>
    <p:sldId id="271" r:id="rId44"/>
    <p:sldId id="314" r:id="rId45"/>
    <p:sldId id="311" r:id="rId4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743952-0D5A-423B-8691-F59BF43D7001}" v="51" dt="2020-07-18T00:34:40.621"/>
    <p1510:client id="{18FC11BF-5F81-254E-06F1-ADB7BEF56D2E}" v="58" dt="2020-05-14T06:07:49.719"/>
    <p1510:client id="{27673782-57EC-7B03-BC33-756CC644C66D}" v="1" dt="2020-07-18T13:05:02.219"/>
    <p1510:client id="{2A792B84-C7AE-02D5-4742-6FC1AC7FF964}" v="61" dt="2020-04-30T07:36:27.487"/>
    <p1510:client id="{2BF96643-A077-E139-AA3C-64230B8F8A9C}" v="40" dt="2020-06-10T02:02:24.678"/>
    <p1510:client id="{31CD85A4-CA12-F198-8C53-518DD73E92B9}" v="4" dt="2020-07-17T02:19:19.133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D2244BA-4C3B-9D33-2DA8-D1872970B6B4}" v="1" dt="2020-07-18T13:01:22.662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D2547D75-557D-17A7-131E-77694D3B722D}" v="34" dt="2020-05-15T00:30:17.220"/>
    <p1510:client id="{D766ECF1-BDF6-DEA4-FDF3-E18AA5011FDE}" v="1" dt="2020-07-17T01:51:18.477"/>
    <p1510:client id="{E9809917-C7AD-9CFE-B7D2-681E7DD7514C}" v="405" dt="2020-05-19T04:34:35.133"/>
    <p1510:client id="{EC500709-2CCA-91EF-5FB9-82C877D218A3}" v="238" dt="2020-06-17T02:26:36.375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09743952-0D5A-423B-8691-F59BF43D7001}"/>
    <pc:docChg chg="modSld">
      <pc:chgData name="内田 陽子" userId="S::yoko_uchida@jpfgojp.onmicrosoft.com::3ba88787-b8da-4fc8-a417-83f627a88c5e" providerId="AD" clId="Web-{09743952-0D5A-423B-8691-F59BF43D7001}" dt="2020-07-18T00:34:40.621" v="50" actId="14100"/>
      <pc:docMkLst>
        <pc:docMk/>
      </pc:docMkLst>
      <pc:sldChg chg="addSp delSp modSp">
        <pc:chgData name="内田 陽子" userId="S::yoko_uchida@jpfgojp.onmicrosoft.com::3ba88787-b8da-4fc8-a417-83f627a88c5e" providerId="AD" clId="Web-{09743952-0D5A-423B-8691-F59BF43D7001}" dt="2020-07-18T00:34:40.621" v="50" actId="14100"/>
        <pc:sldMkLst>
          <pc:docMk/>
          <pc:sldMk cId="3781636978" sldId="271"/>
        </pc:sldMkLst>
        <pc:spChg chg="del">
          <ac:chgData name="内田 陽子" userId="S::yoko_uchida@jpfgojp.onmicrosoft.com::3ba88787-b8da-4fc8-a417-83f627a88c5e" providerId="AD" clId="Web-{09743952-0D5A-423B-8691-F59BF43D7001}" dt="2020-07-18T00:34:10.277" v="47"/>
          <ac:spMkLst>
            <pc:docMk/>
            <pc:sldMk cId="3781636978" sldId="271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09743952-0D5A-423B-8691-F59BF43D7001}" dt="2020-07-18T00:34:27.777" v="49" actId="1076"/>
          <ac:spMkLst>
            <pc:docMk/>
            <pc:sldMk cId="3781636978" sldId="271"/>
            <ac:spMk id="5" creationId="{8515C1BB-2428-4B71-9806-706FA3512582}"/>
          </ac:spMkLst>
        </pc:spChg>
        <pc:spChg chg="add del mod">
          <ac:chgData name="内田 陽子" userId="S::yoko_uchida@jpfgojp.onmicrosoft.com::3ba88787-b8da-4fc8-a417-83f627a88c5e" providerId="AD" clId="Web-{09743952-0D5A-423B-8691-F59BF43D7001}" dt="2020-07-18T00:34:15.215" v="48"/>
          <ac:spMkLst>
            <pc:docMk/>
            <pc:sldMk cId="3781636978" sldId="271"/>
            <ac:spMk id="9" creationId="{1DB7B871-2656-48C5-9428-B4523930F639}"/>
          </ac:spMkLst>
        </pc:spChg>
        <pc:picChg chg="mod">
          <ac:chgData name="内田 陽子" userId="S::yoko_uchida@jpfgojp.onmicrosoft.com::3ba88787-b8da-4fc8-a417-83f627a88c5e" providerId="AD" clId="Web-{09743952-0D5A-423B-8691-F59BF43D7001}" dt="2020-07-18T00:34:40.621" v="50" actId="14100"/>
          <ac:picMkLst>
            <pc:docMk/>
            <pc:sldMk cId="3781636978" sldId="271"/>
            <ac:picMk id="2" creationId="{BAA5280C-C58F-4F81-A79A-C005F1E6A125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29:16.481" v="8" actId="1076"/>
        <pc:sldMkLst>
          <pc:docMk/>
          <pc:sldMk cId="3288920970" sldId="273"/>
        </pc:sldMkLst>
        <pc:spChg chg="add mod ord">
          <ac:chgData name="内田 陽子" userId="S::yoko_uchida@jpfgojp.onmicrosoft.com::3ba88787-b8da-4fc8-a417-83f627a88c5e" providerId="AD" clId="Web-{09743952-0D5A-423B-8691-F59BF43D7001}" dt="2020-07-18T00:28:57.513" v="5" actId="1076"/>
          <ac:spMkLst>
            <pc:docMk/>
            <pc:sldMk cId="3288920970" sldId="273"/>
            <ac:spMk id="6" creationId="{4ED1C16C-F1E7-4847-8B3E-D1BD9829B458}"/>
          </ac:spMkLst>
        </pc:spChg>
        <pc:spChg chg="mod">
          <ac:chgData name="内田 陽子" userId="S::yoko_uchida@jpfgojp.onmicrosoft.com::3ba88787-b8da-4fc8-a417-83f627a88c5e" providerId="AD" clId="Web-{09743952-0D5A-423B-8691-F59BF43D7001}" dt="2020-07-18T00:29:16.481" v="8" actId="1076"/>
          <ac:spMkLst>
            <pc:docMk/>
            <pc:sldMk cId="3288920970" sldId="273"/>
            <ac:spMk id="8" creationId="{C0BDB783-85CC-4689-916D-1ABCE4CB35CC}"/>
          </ac:spMkLst>
        </pc:spChg>
        <pc:spChg chg="del">
          <ac:chgData name="内田 陽子" userId="S::yoko_uchida@jpfgojp.onmicrosoft.com::3ba88787-b8da-4fc8-a417-83f627a88c5e" providerId="AD" clId="Web-{09743952-0D5A-423B-8691-F59BF43D7001}" dt="2020-07-18T00:25:58.107" v="0"/>
          <ac:spMkLst>
            <pc:docMk/>
            <pc:sldMk cId="3288920970" sldId="273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09743952-0D5A-423B-8691-F59BF43D7001}" dt="2020-07-18T00:29:05.778" v="6" actId="14100"/>
          <ac:picMkLst>
            <pc:docMk/>
            <pc:sldMk cId="3288920970" sldId="273"/>
            <ac:picMk id="4" creationId="{C6404080-34A6-41B5-AF66-7733D61D2257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31:28.387" v="23" actId="1076"/>
        <pc:sldMkLst>
          <pc:docMk/>
          <pc:sldMk cId="1635081177" sldId="297"/>
        </pc:sldMkLst>
        <pc:spChg chg="add ord">
          <ac:chgData name="内田 陽子" userId="S::yoko_uchida@jpfgojp.onmicrosoft.com::3ba88787-b8da-4fc8-a417-83f627a88c5e" providerId="AD" clId="Web-{09743952-0D5A-423B-8691-F59BF43D7001}" dt="2020-07-18T00:30:47.684" v="19"/>
          <ac:spMkLst>
            <pc:docMk/>
            <pc:sldMk cId="1635081177" sldId="297"/>
            <ac:spMk id="4" creationId="{66E4409D-D844-497C-8E6C-CB012DAA1198}"/>
          </ac:spMkLst>
        </pc:spChg>
        <pc:spChg chg="mod">
          <ac:chgData name="内田 陽子" userId="S::yoko_uchida@jpfgojp.onmicrosoft.com::3ba88787-b8da-4fc8-a417-83f627a88c5e" providerId="AD" clId="Web-{09743952-0D5A-423B-8691-F59BF43D7001}" dt="2020-07-18T00:31:28.387" v="23" actId="1076"/>
          <ac:spMkLst>
            <pc:docMk/>
            <pc:sldMk cId="1635081177" sldId="297"/>
            <ac:spMk id="8" creationId="{C0BDB783-85CC-4689-916D-1ABCE4CB35CC}"/>
          </ac:spMkLst>
        </pc:spChg>
        <pc:spChg chg="del">
          <ac:chgData name="内田 陽子" userId="S::yoko_uchida@jpfgojp.onmicrosoft.com::3ba88787-b8da-4fc8-a417-83f627a88c5e" providerId="AD" clId="Web-{09743952-0D5A-423B-8691-F59BF43D7001}" dt="2020-07-18T00:30:53.153" v="20"/>
          <ac:spMkLst>
            <pc:docMk/>
            <pc:sldMk cId="1635081177" sldId="297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09743952-0D5A-423B-8691-F59BF43D7001}" dt="2020-07-18T00:31:05.856" v="21" actId="14100"/>
          <ac:picMkLst>
            <pc:docMk/>
            <pc:sldMk cId="1635081177" sldId="297"/>
            <ac:picMk id="2" creationId="{C548390D-FBE2-4138-8F09-871011B2A588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30:24.684" v="17"/>
        <pc:sldMkLst>
          <pc:docMk/>
          <pc:sldMk cId="4160849909" sldId="298"/>
        </pc:sldMkLst>
        <pc:spChg chg="del">
          <ac:chgData name="内田 陽子" userId="S::yoko_uchida@jpfgojp.onmicrosoft.com::3ba88787-b8da-4fc8-a417-83f627a88c5e" providerId="AD" clId="Web-{09743952-0D5A-423B-8691-F59BF43D7001}" dt="2020-07-18T00:29:48.684" v="11"/>
          <ac:spMkLst>
            <pc:docMk/>
            <pc:sldMk cId="4160849909" sldId="298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09743952-0D5A-423B-8691-F59BF43D7001}" dt="2020-07-18T00:29:39.809" v="10" actId="1076"/>
          <ac:spMkLst>
            <pc:docMk/>
            <pc:sldMk cId="4160849909" sldId="298"/>
            <ac:spMk id="5" creationId="{773F8B40-A671-493E-A9EA-483C339B3544}"/>
          </ac:spMkLst>
        </pc:spChg>
        <pc:spChg chg="add del mod">
          <ac:chgData name="内田 陽子" userId="S::yoko_uchida@jpfgojp.onmicrosoft.com::3ba88787-b8da-4fc8-a417-83f627a88c5e" providerId="AD" clId="Web-{09743952-0D5A-423B-8691-F59BF43D7001}" dt="2020-07-18T00:29:53.372" v="12"/>
          <ac:spMkLst>
            <pc:docMk/>
            <pc:sldMk cId="4160849909" sldId="298"/>
            <ac:spMk id="9" creationId="{0ED0731F-6C8F-418D-977D-C6BEEA56ABF0}"/>
          </ac:spMkLst>
        </pc:spChg>
        <pc:picChg chg="mod ord">
          <ac:chgData name="内田 陽子" userId="S::yoko_uchida@jpfgojp.onmicrosoft.com::3ba88787-b8da-4fc8-a417-83f627a88c5e" providerId="AD" clId="Web-{09743952-0D5A-423B-8691-F59BF43D7001}" dt="2020-07-18T00:30:24.684" v="17"/>
          <ac:picMkLst>
            <pc:docMk/>
            <pc:sldMk cId="4160849909" sldId="298"/>
            <ac:picMk id="2" creationId="{BC31F698-6651-4539-9A18-F84DAA00EFC8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31:56.418" v="27" actId="14100"/>
        <pc:sldMkLst>
          <pc:docMk/>
          <pc:sldMk cId="1114295515" sldId="300"/>
        </pc:sldMkLst>
        <pc:spChg chg="add ord">
          <ac:chgData name="内田 陽子" userId="S::yoko_uchida@jpfgojp.onmicrosoft.com::3ba88787-b8da-4fc8-a417-83f627a88c5e" providerId="AD" clId="Web-{09743952-0D5A-423B-8691-F59BF43D7001}" dt="2020-07-18T00:31:44.434" v="25"/>
          <ac:spMkLst>
            <pc:docMk/>
            <pc:sldMk cId="1114295515" sldId="300"/>
            <ac:spMk id="2" creationId="{6B18D57A-9284-4FC4-9A11-8A216BE37F92}"/>
          </ac:spMkLst>
        </pc:spChg>
        <pc:spChg chg="del">
          <ac:chgData name="内田 陽子" userId="S::yoko_uchida@jpfgojp.onmicrosoft.com::3ba88787-b8da-4fc8-a417-83f627a88c5e" providerId="AD" clId="Web-{09743952-0D5A-423B-8691-F59BF43D7001}" dt="2020-07-18T00:31:50.731" v="26"/>
          <ac:spMkLst>
            <pc:docMk/>
            <pc:sldMk cId="1114295515" sldId="300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09743952-0D5A-423B-8691-F59BF43D7001}" dt="2020-07-18T00:31:56.418" v="27" actId="14100"/>
          <ac:picMkLst>
            <pc:docMk/>
            <pc:sldMk cId="1114295515" sldId="300"/>
            <ac:picMk id="4" creationId="{B40F255A-3BB8-4D24-A2E6-19A320F95AED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33:22.668" v="38" actId="14100"/>
        <pc:sldMkLst>
          <pc:docMk/>
          <pc:sldMk cId="1117717735" sldId="301"/>
        </pc:sldMkLst>
        <pc:spChg chg="add del mod">
          <ac:chgData name="内田 陽子" userId="S::yoko_uchida@jpfgojp.onmicrosoft.com::3ba88787-b8da-4fc8-a417-83f627a88c5e" providerId="AD" clId="Web-{09743952-0D5A-423B-8691-F59BF43D7001}" dt="2020-07-18T00:33:15.793" v="37" actId="1076"/>
          <ac:spMkLst>
            <pc:docMk/>
            <pc:sldMk cId="1117717735" sldId="301"/>
            <ac:spMk id="4" creationId="{2ECF8F23-1224-408E-9579-33AFD6A278CC}"/>
          </ac:spMkLst>
        </pc:spChg>
        <pc:spChg chg="del">
          <ac:chgData name="内田 陽子" userId="S::yoko_uchida@jpfgojp.onmicrosoft.com::3ba88787-b8da-4fc8-a417-83f627a88c5e" providerId="AD" clId="Web-{09743952-0D5A-423B-8691-F59BF43D7001}" dt="2020-07-18T00:33:04.746" v="35"/>
          <ac:spMkLst>
            <pc:docMk/>
            <pc:sldMk cId="1117717735" sldId="301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09743952-0D5A-423B-8691-F59BF43D7001}" dt="2020-07-18T00:33:22.668" v="38" actId="14100"/>
          <ac:picMkLst>
            <pc:docMk/>
            <pc:sldMk cId="1117717735" sldId="301"/>
            <ac:picMk id="2" creationId="{A6817E4A-D08C-484C-8941-D9F9986B4E41}"/>
          </ac:picMkLst>
        </pc:picChg>
      </pc:sldChg>
      <pc:sldChg chg="addSp delSp modSp">
        <pc:chgData name="内田 陽子" userId="S::yoko_uchida@jpfgojp.onmicrosoft.com::3ba88787-b8da-4fc8-a417-83f627a88c5e" providerId="AD" clId="Web-{09743952-0D5A-423B-8691-F59BF43D7001}" dt="2020-07-18T00:33:50.887" v="45"/>
        <pc:sldMkLst>
          <pc:docMk/>
          <pc:sldMk cId="2707209591" sldId="309"/>
        </pc:sldMkLst>
        <pc:spChg chg="add ord">
          <ac:chgData name="内田 陽子" userId="S::yoko_uchida@jpfgojp.onmicrosoft.com::3ba88787-b8da-4fc8-a417-83f627a88c5e" providerId="AD" clId="Web-{09743952-0D5A-423B-8691-F59BF43D7001}" dt="2020-07-18T00:33:50.887" v="45"/>
          <ac:spMkLst>
            <pc:docMk/>
            <pc:sldMk cId="2707209591" sldId="309"/>
            <ac:spMk id="5" creationId="{B55E1AAF-7ABE-45B4-901B-04A5A62DBBEA}"/>
          </ac:spMkLst>
        </pc:spChg>
        <pc:spChg chg="del">
          <ac:chgData name="内田 陽子" userId="S::yoko_uchida@jpfgojp.onmicrosoft.com::3ba88787-b8da-4fc8-a417-83f627a88c5e" providerId="AD" clId="Web-{09743952-0D5A-423B-8691-F59BF43D7001}" dt="2020-07-18T00:33:35.887" v="40"/>
          <ac:spMkLst>
            <pc:docMk/>
            <pc:sldMk cId="2707209591" sldId="309"/>
            <ac:spMk id="14" creationId="{6414B7FF-70F2-47D0-872A-5DD8B37BAFBE}"/>
          </ac:spMkLst>
        </pc:spChg>
        <pc:picChg chg="del">
          <ac:chgData name="内田 陽子" userId="S::yoko_uchida@jpfgojp.onmicrosoft.com::3ba88787-b8da-4fc8-a417-83f627a88c5e" providerId="AD" clId="Web-{09743952-0D5A-423B-8691-F59BF43D7001}" dt="2020-07-18T00:33:35.887" v="39"/>
          <ac:picMkLst>
            <pc:docMk/>
            <pc:sldMk cId="2707209591" sldId="309"/>
            <ac:picMk id="2" creationId="{A6817E4A-D08C-484C-8941-D9F9986B4E41}"/>
          </ac:picMkLst>
        </pc:picChg>
        <pc:picChg chg="add ord">
          <ac:chgData name="内田 陽子" userId="S::yoko_uchida@jpfgojp.onmicrosoft.com::3ba88787-b8da-4fc8-a417-83f627a88c5e" providerId="AD" clId="Web-{09743952-0D5A-423B-8691-F59BF43D7001}" dt="2020-07-18T00:33:50.855" v="43"/>
          <ac:picMkLst>
            <pc:docMk/>
            <pc:sldMk cId="2707209591" sldId="309"/>
            <ac:picMk id="4" creationId="{F64369BD-DB46-4A4C-A96E-A40466CF876E}"/>
          </ac:picMkLst>
        </pc:picChg>
      </pc:sldChg>
    </pc:docChg>
  </pc:docChgLst>
  <pc:docChgLst>
    <pc:chgData name="内田 陽子" userId="S::yoko_uchida@jpfgojp.onmicrosoft.com::3ba88787-b8da-4fc8-a417-83f627a88c5e" providerId="AD" clId="Web-{91C24CC8-AAAC-2C2D-4D30-088659C7AD80}"/>
    <pc:docChg chg="addSld delSld modSld sldOrd">
      <pc:chgData name="内田 陽子" userId="S::yoko_uchida@jpfgojp.onmicrosoft.com::3ba88787-b8da-4fc8-a417-83f627a88c5e" providerId="AD" clId="Web-{91C24CC8-AAAC-2C2D-4D30-088659C7AD80}" dt="2020-05-19T08:54:52.822" v="3768" actId="1076"/>
      <pc:docMkLst>
        <pc:docMk/>
      </pc:docMkLst>
      <pc:sldChg chg="addSp delSp modSp del delAnim">
        <pc:chgData name="内田 陽子" userId="S::yoko_uchida@jpfgojp.onmicrosoft.com::3ba88787-b8da-4fc8-a417-83f627a88c5e" providerId="AD" clId="Web-{91C24CC8-AAAC-2C2D-4D30-088659C7AD80}" dt="2020-05-19T06:48:55.256" v="1746"/>
        <pc:sldMkLst>
          <pc:docMk/>
          <pc:sldMk cId="3947865205" sldId="260"/>
        </pc:sldMkLst>
        <pc:spChg chg="del">
          <ac:chgData name="内田 陽子" userId="S::yoko_uchida@jpfgojp.onmicrosoft.com::3ba88787-b8da-4fc8-a417-83f627a88c5e" providerId="AD" clId="Web-{91C24CC8-AAAC-2C2D-4D30-088659C7AD80}" dt="2020-05-19T06:47:19.459" v="1744"/>
          <ac:spMkLst>
            <pc:docMk/>
            <pc:sldMk cId="3947865205" sldId="26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6:47:19.537" v="1745"/>
          <ac:spMkLst>
            <pc:docMk/>
            <pc:sldMk cId="3947865205" sldId="260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47:19.459" v="1744"/>
          <ac:spMkLst>
            <pc:docMk/>
            <pc:sldMk cId="3947865205" sldId="260"/>
            <ac:spMk id="5" creationId="{92604246-CDA5-4490-8062-9F3682CD4143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47:19.537" v="1745"/>
          <ac:spMkLst>
            <pc:docMk/>
            <pc:sldMk cId="3947865205" sldId="260"/>
            <ac:spMk id="8" creationId="{D197A427-43F0-43F4-907E-9BEF56EF3975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6:47:19.365" v="1743"/>
          <ac:spMkLst>
            <pc:docMk/>
            <pc:sldMk cId="3947865205" sldId="260"/>
            <ac:spMk id="9" creationId="{CF7A99BE-AD77-46CD-ABF5-D71AD5FC5802}"/>
          </ac:spMkLst>
        </pc:spChg>
      </pc:sldChg>
      <pc:sldChg chg="addSp delSp modSp ord">
        <pc:chgData name="内田 陽子" userId="S::yoko_uchida@jpfgojp.onmicrosoft.com::3ba88787-b8da-4fc8-a417-83f627a88c5e" providerId="AD" clId="Web-{91C24CC8-AAAC-2C2D-4D30-088659C7AD80}" dt="2020-05-19T08:44:35.603" v="3541" actId="1076"/>
        <pc:sldMkLst>
          <pc:docMk/>
          <pc:sldMk cId="3781636978" sldId="271"/>
        </pc:sldMkLst>
        <pc:spChg chg="mod">
          <ac:chgData name="内田 陽子" userId="S::yoko_uchida@jpfgojp.onmicrosoft.com::3ba88787-b8da-4fc8-a417-83f627a88c5e" providerId="AD" clId="Web-{91C24CC8-AAAC-2C2D-4D30-088659C7AD80}" dt="2020-05-19T08:39:57.524" v="3483" actId="14100"/>
          <ac:spMkLst>
            <pc:docMk/>
            <pc:sldMk cId="3781636978" sldId="2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6:39.462" v="3457" actId="20577"/>
          <ac:spMkLst>
            <pc:docMk/>
            <pc:sldMk cId="3781636978" sldId="2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4:35.603" v="3541" actId="1076"/>
          <ac:spMkLst>
            <pc:docMk/>
            <pc:sldMk cId="3781636978" sldId="271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91C24CC8-AAAC-2C2D-4D30-088659C7AD80}" dt="2020-05-19T08:39:29.696" v="3477" actId="14100"/>
          <ac:picMkLst>
            <pc:docMk/>
            <pc:sldMk cId="3781636978" sldId="271"/>
            <ac:picMk id="2" creationId="{BAA5280C-C58F-4F81-A79A-C005F1E6A125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8:37:58.165" v="3464"/>
          <ac:picMkLst>
            <pc:docMk/>
            <pc:sldMk cId="3781636978" sldId="271"/>
            <ac:picMk id="9" creationId="{8DB1C903-70E2-48D5-BCCA-C320CA58E878}"/>
          </ac:picMkLst>
        </pc:picChg>
      </pc:sldChg>
      <pc:sldChg chg="addSp delSp modSp ord">
        <pc:chgData name="内田 陽子" userId="S::yoko_uchida@jpfgojp.onmicrosoft.com::3ba88787-b8da-4fc8-a417-83f627a88c5e" providerId="AD" clId="Web-{91C24CC8-AAAC-2C2D-4D30-088659C7AD80}" dt="2020-05-19T06:10:18.299" v="1067" actId="20577"/>
        <pc:sldMkLst>
          <pc:docMk/>
          <pc:sldMk cId="3288920970" sldId="273"/>
        </pc:sldMkLst>
        <pc:spChg chg="add del mod">
          <ac:chgData name="内田 陽子" userId="S::yoko_uchida@jpfgojp.onmicrosoft.com::3ba88787-b8da-4fc8-a417-83f627a88c5e" providerId="AD" clId="Web-{91C24CC8-AAAC-2C2D-4D30-088659C7AD80}" dt="2020-05-19T06:05:38.346" v="1033"/>
          <ac:spMkLst>
            <pc:docMk/>
            <pc:sldMk cId="3288920970" sldId="273"/>
            <ac:spMk id="2" creationId="{943DAF83-ABAF-42E3-BB87-02A70CEBD12E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06:07.018" v="1035" actId="1076"/>
          <ac:spMkLst>
            <pc:docMk/>
            <pc:sldMk cId="3288920970" sldId="273"/>
            <ac:spMk id="3" creationId="{AF33001C-4D4F-4B15-8CFD-7D67847B1C08}"/>
          </ac:spMkLst>
        </pc:spChg>
        <pc:spChg chg="del mod ord">
          <ac:chgData name="内田 陽子" userId="S::yoko_uchida@jpfgojp.onmicrosoft.com::3ba88787-b8da-4fc8-a417-83f627a88c5e" providerId="AD" clId="Web-{91C24CC8-AAAC-2C2D-4D30-088659C7AD80}" dt="2020-05-19T06:06:30.736" v="1038"/>
          <ac:spMkLst>
            <pc:docMk/>
            <pc:sldMk cId="3288920970" sldId="273"/>
            <ac:spMk id="5" creationId="{F945F0E7-83EC-4D44-9247-489F735F9E0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09:11.971" v="1057" actId="1076"/>
          <ac:spMkLst>
            <pc:docMk/>
            <pc:sldMk cId="3288920970" sldId="273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0:18.299" v="1067" actId="20577"/>
          <ac:spMkLst>
            <pc:docMk/>
            <pc:sldMk cId="3288920970" sldId="273"/>
            <ac:spMk id="14" creationId="{6414B7FF-70F2-47D0-872A-5DD8B37BAFBE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6:10:00.674" v="1065" actId="1076"/>
          <ac:picMkLst>
            <pc:docMk/>
            <pc:sldMk cId="3288920970" sldId="273"/>
            <ac:picMk id="4" creationId="{C6404080-34A6-41B5-AF66-7733D61D2257}"/>
          </ac:picMkLst>
        </pc:picChg>
        <pc:picChg chg="ord">
          <ac:chgData name="内田 陽子" userId="S::yoko_uchida@jpfgojp.onmicrosoft.com::3ba88787-b8da-4fc8-a417-83f627a88c5e" providerId="AD" clId="Web-{91C24CC8-AAAC-2C2D-4D30-088659C7AD80}" dt="2020-05-19T06:08:51.002" v="1052"/>
          <ac:picMkLst>
            <pc:docMk/>
            <pc:sldMk cId="3288920970" sldId="273"/>
            <ac:picMk id="7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6:08:01.643" v="1048"/>
          <ac:picMkLst>
            <pc:docMk/>
            <pc:sldMk cId="3288920970" sldId="273"/>
            <ac:picMk id="11" creationId="{38AD537A-84A1-4B96-8A13-8B57AFF5EDB1}"/>
          </ac:picMkLst>
        </pc:picChg>
      </pc:sldChg>
      <pc:sldChg chg="modSp">
        <pc:chgData name="内田 陽子" userId="S::yoko_uchida@jpfgojp.onmicrosoft.com::3ba88787-b8da-4fc8-a417-83f627a88c5e" providerId="AD" clId="Web-{91C24CC8-AAAC-2C2D-4D30-088659C7AD80}" dt="2020-05-19T05:07:19.199" v="3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91C24CC8-AAAC-2C2D-4D30-088659C7AD80}" dt="2020-05-19T05:07:19.199" v="3" actId="20577"/>
          <ac:spMkLst>
            <pc:docMk/>
            <pc:sldMk cId="3155804793" sldId="275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91C24CC8-AAAC-2C2D-4D30-088659C7AD80}" dt="2020-05-19T08:40:25.399" v="3484"/>
        <pc:sldMkLst>
          <pc:docMk/>
          <pc:sldMk cId="3328998723" sldId="276"/>
        </pc:sldMkLst>
      </pc:sldChg>
      <pc:sldChg chg="modSp ord">
        <pc:chgData name="内田 陽子" userId="S::yoko_uchida@jpfgojp.onmicrosoft.com::3ba88787-b8da-4fc8-a417-83f627a88c5e" providerId="AD" clId="Web-{91C24CC8-AAAC-2C2D-4D30-088659C7AD80}" dt="2020-05-19T06:59:23.976" v="1888" actId="20577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91C24CC8-AAAC-2C2D-4D30-088659C7AD80}" dt="2020-05-19T06:59:10.382" v="1883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18.757" v="1820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9:23.976" v="1888" actId="20577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59.945" v="1863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26.085" v="1824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57.445" v="1860" actId="20577"/>
          <ac:spMkLst>
            <pc:docMk/>
            <pc:sldMk cId="1808293928" sldId="277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1C24CC8-AAAC-2C2D-4D30-088659C7AD80}" dt="2020-05-19T05:20:34.591" v="298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91C24CC8-AAAC-2C2D-4D30-088659C7AD80}" dt="2020-05-19T05:20:34.560" v="295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44" v="293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2:37.950" v="9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60" v="294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76" v="296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76" v="297" actId="1076"/>
          <ac:spMkLst>
            <pc:docMk/>
            <pc:sldMk cId="3979264443" sldId="278"/>
            <ac:spMk id="10" creationId="{9A12C887-F2A3-44AE-B14D-889C875FFA4A}"/>
          </ac:spMkLst>
        </pc:spChg>
        <pc:spChg chg="add del mod">
          <ac:chgData name="内田 陽子" userId="S::yoko_uchida@jpfgojp.onmicrosoft.com::3ba88787-b8da-4fc8-a417-83f627a88c5e" providerId="AD" clId="Web-{91C24CC8-AAAC-2C2D-4D30-088659C7AD80}" dt="2020-05-19T05:20:34.591" v="298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C24CC8-AAAC-2C2D-4D30-088659C7AD80}" dt="2020-05-19T05:08:01.855" v="8" actId="20577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91C24CC8-AAAC-2C2D-4D30-088659C7AD80}" dt="2020-05-19T05:08:01.855" v="8" actId="20577"/>
          <ac:spMkLst>
            <pc:docMk/>
            <pc:sldMk cId="3196685865" sldId="279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91C24CC8-AAAC-2C2D-4D30-088659C7AD80}" dt="2020-05-19T05:08:50.574" v="15" actId="20577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91C24CC8-AAAC-2C2D-4D30-088659C7AD80}" dt="2020-05-19T05:08:50.574" v="15" actId="20577"/>
          <ac:spMkLst>
            <pc:docMk/>
            <pc:sldMk cId="1807795186" sldId="280"/>
            <ac:spMk id="3" creationId="{FA28049A-EB54-4118-B50D-4219C8C91B8B}"/>
          </ac:spMkLst>
        </pc:spChg>
      </pc:sldChg>
      <pc:sldChg chg="addSp delSp modSp del">
        <pc:chgData name="内田 陽子" userId="S::yoko_uchida@jpfgojp.onmicrosoft.com::3ba88787-b8da-4fc8-a417-83f627a88c5e" providerId="AD" clId="Web-{91C24CC8-AAAC-2C2D-4D30-088659C7AD80}" dt="2020-05-19T07:40:12.666" v="2742"/>
        <pc:sldMkLst>
          <pc:docMk/>
          <pc:sldMk cId="2796798826" sldId="281"/>
        </pc:sldMkLst>
        <pc:picChg chg="add del mod">
          <ac:chgData name="内田 陽子" userId="S::yoko_uchida@jpfgojp.onmicrosoft.com::3ba88787-b8da-4fc8-a417-83f627a88c5e" providerId="AD" clId="Web-{91C24CC8-AAAC-2C2D-4D30-088659C7AD80}" dt="2020-05-19T06:44:01.709" v="1740"/>
          <ac:picMkLst>
            <pc:docMk/>
            <pc:sldMk cId="2796798826" sldId="281"/>
            <ac:picMk id="2" creationId="{0E6074EF-9993-411D-8C59-DED951A19179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5:23:37.326" v="333" actId="20577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91C24CC8-AAAC-2C2D-4D30-088659C7AD80}" dt="2020-05-19T05:23:37.326" v="333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6:48.232" v="218" actId="20577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8:41.654" v="274" actId="1076"/>
          <ac:spMkLst>
            <pc:docMk/>
            <pc:sldMk cId="3770846216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7:41.122" v="253" actId="20577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3:29.732" v="323" actId="20577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7:31.372" v="237" actId="20577"/>
          <ac:spMkLst>
            <pc:docMk/>
            <pc:sldMk cId="3770846216" sldId="282"/>
            <ac:spMk id="11" creationId="{9557DDCB-0AF4-4AFF-A705-E5DBBE957561}"/>
          </ac:spMkLst>
        </pc:spChg>
        <pc:picChg chg="del mod">
          <ac:chgData name="内田 陽子" userId="S::yoko_uchida@jpfgojp.onmicrosoft.com::3ba88787-b8da-4fc8-a417-83f627a88c5e" providerId="AD" clId="Web-{91C24CC8-AAAC-2C2D-4D30-088659C7AD80}" dt="2020-05-19T05:19:32.091" v="278"/>
          <ac:picMkLst>
            <pc:docMk/>
            <pc:sldMk cId="3770846216" sldId="282"/>
            <ac:picMk id="5" creationId="{7EFAE6C2-1A72-4DD2-9D26-22D935EEE665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5:19:48.576" v="280" actId="1076"/>
          <ac:picMkLst>
            <pc:docMk/>
            <pc:sldMk cId="3770846216" sldId="282"/>
            <ac:picMk id="8" creationId="{84821A7D-49B5-4D64-A2B0-EC38D0095305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26:44.358" v="383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91C24CC8-AAAC-2C2D-4D30-088659C7AD80}" dt="2020-05-19T05:25:21.904" v="360" actId="20577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4:15.389" v="350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2:54.763" v="322" actId="20577"/>
          <ac:spMkLst>
            <pc:docMk/>
            <pc:sldMk cId="33905537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6:22.139" v="378" actId="1076"/>
          <ac:spMkLst>
            <pc:docMk/>
            <pc:sldMk cId="33905537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5:36.795" v="373" actId="20577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4:24.279" v="351" actId="20577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5:29.358" v="365" actId="20577"/>
          <ac:spMkLst>
            <pc:docMk/>
            <pc:sldMk cId="339055376" sldId="283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26:41.281" v="382"/>
          <ac:picMkLst>
            <pc:docMk/>
            <pc:sldMk cId="339055376" sldId="283"/>
            <ac:picMk id="5" creationId="{FAD132C0-0A24-4818-A3BD-A82896DF3C33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26:44.358" v="383"/>
          <ac:picMkLst>
            <pc:docMk/>
            <pc:sldMk cId="339055376" sldId="283"/>
            <ac:picMk id="8" creationId="{84821A7D-49B5-4D64-A2B0-EC38D0095305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29:16.719" v="414" actId="1076"/>
        <pc:sldMkLst>
          <pc:docMk/>
          <pc:sldMk cId="1944407462" sldId="284"/>
        </pc:sldMkLst>
        <pc:spChg chg="mod">
          <ac:chgData name="内田 陽子" userId="S::yoko_uchida@jpfgojp.onmicrosoft.com::3ba88787-b8da-4fc8-a417-83f627a88c5e" providerId="AD" clId="Web-{91C24CC8-AAAC-2C2D-4D30-088659C7AD80}" dt="2020-05-19T05:28:09.248" v="407" actId="20577"/>
          <ac:spMkLst>
            <pc:docMk/>
            <pc:sldMk cId="1944407462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8:30.342" v="408" actId="1076"/>
          <ac:spMkLst>
            <pc:docMk/>
            <pc:sldMk cId="1944407462" sldId="284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5:29:06.592" v="412"/>
          <ac:picMkLst>
            <pc:docMk/>
            <pc:sldMk cId="1944407462" sldId="284"/>
            <ac:picMk id="5" creationId="{FAD132C0-0A24-4818-A3BD-A82896DF3C33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5:29:16.719" v="414" actId="1076"/>
          <ac:picMkLst>
            <pc:docMk/>
            <pc:sldMk cId="1944407462" sldId="284"/>
            <ac:picMk id="8" creationId="{E49D893F-18DA-4F42-8E71-B699A514475C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34:54.858" v="497" actId="1076"/>
        <pc:sldMkLst>
          <pc:docMk/>
          <pc:sldMk cId="855514078" sldId="285"/>
        </pc:sldMkLst>
        <pc:spChg chg="del">
          <ac:chgData name="内田 陽子" userId="S::yoko_uchida@jpfgojp.onmicrosoft.com::3ba88787-b8da-4fc8-a417-83f627a88c5e" providerId="AD" clId="Web-{91C24CC8-AAAC-2C2D-4D30-088659C7AD80}" dt="2020-05-19T05:33:18.733" v="472"/>
          <ac:spMkLst>
            <pc:docMk/>
            <pc:sldMk cId="855514078" sldId="2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48.702" v="487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13.108" v="468" actId="20577"/>
          <ac:spMkLst>
            <pc:docMk/>
            <pc:sldMk cId="855514078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59.952" v="488" actId="1076"/>
          <ac:spMkLst>
            <pc:docMk/>
            <pc:sldMk cId="855514078" sldId="28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71"/>
          <ac:spMkLst>
            <pc:docMk/>
            <pc:sldMk cId="855514078" sldId="28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70"/>
          <ac:spMkLst>
            <pc:docMk/>
            <pc:sldMk cId="855514078" sldId="28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69"/>
          <ac:spMkLst>
            <pc:docMk/>
            <pc:sldMk cId="855514078" sldId="285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1C24CC8-AAAC-2C2D-4D30-088659C7AD80}" dt="2020-05-19T05:34:54.858" v="497" actId="1076"/>
          <ac:picMkLst>
            <pc:docMk/>
            <pc:sldMk cId="855514078" sldId="285"/>
            <ac:picMk id="5" creationId="{85230E34-D6DC-4E29-A664-D94392AF761A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34:35.140" v="492"/>
          <ac:picMkLst>
            <pc:docMk/>
            <pc:sldMk cId="855514078" sldId="285"/>
            <ac:picMk id="8" creationId="{E49D893F-18DA-4F42-8E71-B699A514475C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39:30.203" v="573"/>
        <pc:sldMkLst>
          <pc:docMk/>
          <pc:sldMk cId="1631117609" sldId="286"/>
        </pc:sldMkLst>
        <pc:spChg chg="mod">
          <ac:chgData name="内田 陽子" userId="S::yoko_uchida@jpfgojp.onmicrosoft.com::3ba88787-b8da-4fc8-a417-83f627a88c5e" providerId="AD" clId="Web-{91C24CC8-AAAC-2C2D-4D30-088659C7AD80}" dt="2020-05-19T05:38:39.609" v="566" actId="20577"/>
          <ac:spMkLst>
            <pc:docMk/>
            <pc:sldMk cId="1631117609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8:53.093" v="567" actId="1076"/>
          <ac:spMkLst>
            <pc:docMk/>
            <pc:sldMk cId="1631117609" sldId="286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39:27.937" v="572"/>
          <ac:picMkLst>
            <pc:docMk/>
            <pc:sldMk cId="1631117609" sldId="286"/>
            <ac:picMk id="2" creationId="{F02B472F-1108-4604-B00B-E9604F68B176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39:30.203" v="573"/>
          <ac:picMkLst>
            <pc:docMk/>
            <pc:sldMk cId="1631117609" sldId="286"/>
            <ac:picMk id="5" creationId="{85230E34-D6DC-4E29-A664-D94392AF761A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45:34.750" v="666"/>
        <pc:sldMkLst>
          <pc:docMk/>
          <pc:sldMk cId="2477674653" sldId="287"/>
        </pc:sldMkLst>
        <pc:spChg chg="mod">
          <ac:chgData name="内田 陽子" userId="S::yoko_uchida@jpfgojp.onmicrosoft.com::3ba88787-b8da-4fc8-a417-83f627a88c5e" providerId="AD" clId="Web-{91C24CC8-AAAC-2C2D-4D30-088659C7AD80}" dt="2020-05-19T05:44:29.734" v="659" actId="20577"/>
          <ac:spMkLst>
            <pc:docMk/>
            <pc:sldMk cId="2477674653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4:06.094" v="650" actId="20577"/>
          <ac:spMkLst>
            <pc:docMk/>
            <pc:sldMk cId="2477674653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4:43.063" v="660" actId="1076"/>
          <ac:spMkLst>
            <pc:docMk/>
            <pc:sldMk cId="2477674653" sldId="287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5:45:34.750" v="666"/>
          <ac:picMkLst>
            <pc:docMk/>
            <pc:sldMk cId="2477674653" sldId="287"/>
            <ac:picMk id="2" creationId="{F02B472F-1108-4604-B00B-E9604F68B176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5:45:32.422" v="665"/>
          <ac:picMkLst>
            <pc:docMk/>
            <pc:sldMk cId="2477674653" sldId="287"/>
            <ac:picMk id="5" creationId="{979C3AC4-7268-4E02-A87B-B08D41535EB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5:49:36.204" v="750" actId="1076"/>
        <pc:sldMkLst>
          <pc:docMk/>
          <pc:sldMk cId="654529737" sldId="288"/>
        </pc:sldMkLst>
        <pc:spChg chg="mod">
          <ac:chgData name="内田 陽子" userId="S::yoko_uchida@jpfgojp.onmicrosoft.com::3ba88787-b8da-4fc8-a417-83f627a88c5e" providerId="AD" clId="Web-{91C24CC8-AAAC-2C2D-4D30-088659C7AD80}" dt="2020-05-19T05:48:25.750" v="712" actId="20577"/>
          <ac:spMkLst>
            <pc:docMk/>
            <pc:sldMk cId="654529737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7:49.391" v="698" actId="20577"/>
          <ac:spMkLst>
            <pc:docMk/>
            <pc:sldMk cId="654529737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9:36.204" v="750" actId="1076"/>
          <ac:spMkLst>
            <pc:docMk/>
            <pc:sldMk cId="654529737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32.766" v="713" actId="20577"/>
          <ac:spMkLst>
            <pc:docMk/>
            <pc:sldMk cId="654529737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34.141" v="716" actId="20577"/>
          <ac:spMkLst>
            <pc:docMk/>
            <pc:sldMk cId="654529737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44.735" v="742" actId="20577"/>
          <ac:spMkLst>
            <pc:docMk/>
            <pc:sldMk cId="654529737" sldId="28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49:26.844" v="748"/>
          <ac:picMkLst>
            <pc:docMk/>
            <pc:sldMk cId="654529737" sldId="288"/>
            <ac:picMk id="5" creationId="{A73AE526-6255-4148-B448-F3AD00F19639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49:28.469" v="749"/>
          <ac:picMkLst>
            <pc:docMk/>
            <pc:sldMk cId="654529737" sldId="288"/>
            <ac:picMk id="8" creationId="{84821A7D-49B5-4D64-A2B0-EC38D0095305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5:55:48.110" v="862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91C24CC8-AAAC-2C2D-4D30-088659C7AD80}" dt="2020-05-19T05:55:02.423" v="845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4:42.392" v="824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3:57.391" v="809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4:51.517" v="825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15.579" v="858" actId="20577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48.110" v="862" actId="20577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10.860" v="854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41:33.556" v="3496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91C24CC8-AAAC-2C2D-4D30-088659C7AD80}" dt="2020-05-19T08:41:33.524" v="3493" actId="1076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09" v="3491" actId="1076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00:50.001" v="928" actId="20577"/>
          <ac:spMkLst>
            <pc:docMk/>
            <pc:sldMk cId="3591859379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24" v="3492" actId="1076"/>
          <ac:spMkLst>
            <pc:docMk/>
            <pc:sldMk cId="3591859379" sldId="2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40" v="3494" actId="1076"/>
          <ac:spMkLst>
            <pc:docMk/>
            <pc:sldMk cId="3591859379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40" v="3495" actId="1076"/>
          <ac:spMkLst>
            <pc:docMk/>
            <pc:sldMk cId="3591859379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56" v="3496" actId="1076"/>
          <ac:spMkLst>
            <pc:docMk/>
            <pc:sldMk cId="3591859379" sldId="290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6:18:20.441" v="1171" actId="20577"/>
        <pc:sldMkLst>
          <pc:docMk/>
          <pc:sldMk cId="1505126841" sldId="291"/>
        </pc:sldMkLst>
        <pc:spChg chg="mod">
          <ac:chgData name="内田 陽子" userId="S::yoko_uchida@jpfgojp.onmicrosoft.com::3ba88787-b8da-4fc8-a417-83f627a88c5e" providerId="AD" clId="Web-{91C24CC8-AAAC-2C2D-4D30-088659C7AD80}" dt="2020-05-19T06:18:12.831" v="1170" actId="20577"/>
          <ac:spMkLst>
            <pc:docMk/>
            <pc:sldMk cId="1505126841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6:03.456" v="1147" actId="20577"/>
          <ac:spMkLst>
            <pc:docMk/>
            <pc:sldMk cId="1505126841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8:20.441" v="1171" actId="20577"/>
          <ac:spMkLst>
            <pc:docMk/>
            <pc:sldMk cId="1505126841" sldId="29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6:17:12.862" v="1156"/>
          <ac:picMkLst>
            <pc:docMk/>
            <pc:sldMk cId="1505126841" sldId="291"/>
            <ac:picMk id="5" creationId="{A73AE526-6255-4148-B448-F3AD00F19639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6:17:08.800" v="1155"/>
          <ac:picMkLst>
            <pc:docMk/>
            <pc:sldMk cId="1505126841" sldId="291"/>
            <ac:picMk id="8" creationId="{8F88BB21-7C72-49EC-A9BA-70F1111F2B67}"/>
          </ac:picMkLst>
        </pc:picChg>
      </pc:sldChg>
      <pc:sldChg chg="modSp add del ord replId">
        <pc:chgData name="内田 陽子" userId="S::yoko_uchida@jpfgojp.onmicrosoft.com::3ba88787-b8da-4fc8-a417-83f627a88c5e" providerId="AD" clId="Web-{91C24CC8-AAAC-2C2D-4D30-088659C7AD80}" dt="2020-05-19T06:12:44.237" v="1069"/>
        <pc:sldMkLst>
          <pc:docMk/>
          <pc:sldMk cId="2487536206" sldId="291"/>
        </pc:sldMkLst>
        <pc:spChg chg="mod">
          <ac:chgData name="内田 陽子" userId="S::yoko_uchida@jpfgojp.onmicrosoft.com::3ba88787-b8da-4fc8-a417-83f627a88c5e" providerId="AD" clId="Web-{91C24CC8-AAAC-2C2D-4D30-088659C7AD80}" dt="2020-05-19T06:05:15.111" v="1028" actId="20577"/>
          <ac:spMkLst>
            <pc:docMk/>
            <pc:sldMk cId="2487536206" sldId="291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6:22:46.738" v="1233" actId="1076"/>
        <pc:sldMkLst>
          <pc:docMk/>
          <pc:sldMk cId="1630963621" sldId="292"/>
        </pc:sldMkLst>
        <pc:spChg chg="mod">
          <ac:chgData name="内田 陽子" userId="S::yoko_uchida@jpfgojp.onmicrosoft.com::3ba88787-b8da-4fc8-a417-83f627a88c5e" providerId="AD" clId="Web-{91C24CC8-AAAC-2C2D-4D30-088659C7AD80}" dt="2020-05-19T06:21:18.535" v="1225" actId="20577"/>
          <ac:spMkLst>
            <pc:docMk/>
            <pc:sldMk cId="1630963621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22:46.738" v="1233" actId="1076"/>
          <ac:spMkLst>
            <pc:docMk/>
            <pc:sldMk cId="1630963621" sldId="292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6:22:32.363" v="1230" actId="14100"/>
          <ac:picMkLst>
            <pc:docMk/>
            <pc:sldMk cId="1630963621" sldId="292"/>
            <ac:picMk id="5" creationId="{161A2222-4350-4E96-B43B-F7846CF378D4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6:22:35.316" v="1231"/>
          <ac:picMkLst>
            <pc:docMk/>
            <pc:sldMk cId="1630963621" sldId="292"/>
            <ac:picMk id="8" creationId="{8F88BB21-7C72-49EC-A9BA-70F1111F2B67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6:32:17.895" v="1435" actId="20577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91C24CC8-AAAC-2C2D-4D30-088659C7AD80}" dt="2020-05-19T06:31:30.504" v="1354" actId="20577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0:58.473" v="1324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29:58.785" v="1313" actId="20577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1:53.848" v="1399" actId="20577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2:17.895" v="1435" actId="20577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1:42.004" v="1380" actId="20577"/>
          <ac:spMkLst>
            <pc:docMk/>
            <pc:sldMk cId="3255837261" sldId="2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6:37:07.974" v="1585" actId="1076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91C24CC8-AAAC-2C2D-4D30-088659C7AD80}" dt="2020-05-19T06:35:39.208" v="1530" actId="20577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5:22.411" v="1486" actId="20577"/>
          <ac:spMkLst>
            <pc:docMk/>
            <pc:sldMk cId="2725554178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4:29.708" v="1472" actId="20577"/>
          <ac:spMkLst>
            <pc:docMk/>
            <pc:sldMk cId="2725554178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7:07.974" v="1585" actId="1076"/>
          <ac:spMkLst>
            <pc:docMk/>
            <pc:sldMk cId="2725554178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13.614" v="1556" actId="20577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36.067" v="1577" actId="20577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20.208" v="1559" actId="20577"/>
          <ac:spMkLst>
            <pc:docMk/>
            <pc:sldMk cId="2725554178" sldId="29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6:43:01.068" v="1738" actId="1076"/>
        <pc:sldMkLst>
          <pc:docMk/>
          <pc:sldMk cId="1977740329" sldId="295"/>
        </pc:sldMkLst>
        <pc:spChg chg="mod">
          <ac:chgData name="内田 陽子" userId="S::yoko_uchida@jpfgojp.onmicrosoft.com::3ba88787-b8da-4fc8-a417-83f627a88c5e" providerId="AD" clId="Web-{91C24CC8-AAAC-2C2D-4D30-088659C7AD80}" dt="2020-05-19T06:42:04.552" v="1685" actId="20577"/>
          <ac:spMkLst>
            <pc:docMk/>
            <pc:sldMk cId="197774032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1:33.224" v="1652" actId="20577"/>
          <ac:spMkLst>
            <pc:docMk/>
            <pc:sldMk cId="197774032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3:01.068" v="1738" actId="1076"/>
          <ac:spMkLst>
            <pc:docMk/>
            <pc:sldMk cId="197774032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1:40.896" v="1653" actId="1076"/>
          <ac:spMkLst>
            <pc:docMk/>
            <pc:sldMk cId="1977740329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27.115" v="1708" actId="20577"/>
          <ac:spMkLst>
            <pc:docMk/>
            <pc:sldMk cId="197774032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40.099" v="1734" actId="20577"/>
          <ac:spMkLst>
            <pc:docMk/>
            <pc:sldMk cId="197774032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18.677" v="1695" actId="20577"/>
          <ac:spMkLst>
            <pc:docMk/>
            <pc:sldMk cId="1977740329" sldId="29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6:40:36.927" v="1638"/>
          <ac:picMkLst>
            <pc:docMk/>
            <pc:sldMk cId="1977740329" sldId="295"/>
            <ac:picMk id="5" creationId="{161A2222-4350-4E96-B43B-F7846CF378D4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6:40:34.521" v="1637"/>
          <ac:picMkLst>
            <pc:docMk/>
            <pc:sldMk cId="1977740329" sldId="295"/>
            <ac:picMk id="8" creationId="{4FE3D6E0-6686-464B-8E0C-B3019AA1C73B}"/>
          </ac:picMkLst>
        </pc:picChg>
      </pc:sldChg>
      <pc:sldChg chg="add del replId">
        <pc:chgData name="内田 陽子" userId="S::yoko_uchida@jpfgojp.onmicrosoft.com::3ba88787-b8da-4fc8-a417-83f627a88c5e" providerId="AD" clId="Web-{91C24CC8-AAAC-2C2D-4D30-088659C7AD80}" dt="2020-05-19T07:52:52.667" v="2997"/>
        <pc:sldMkLst>
          <pc:docMk/>
          <pc:sldMk cId="2325713346" sldId="296"/>
        </pc:sldMkLst>
      </pc:sldChg>
      <pc:sldChg chg="new del">
        <pc:chgData name="内田 陽子" userId="S::yoko_uchida@jpfgojp.onmicrosoft.com::3ba88787-b8da-4fc8-a417-83f627a88c5e" providerId="AD" clId="Web-{91C24CC8-AAAC-2C2D-4D30-088659C7AD80}" dt="2020-05-19T06:45:38.990" v="1742"/>
        <pc:sldMkLst>
          <pc:docMk/>
          <pc:sldMk cId="2981282017" sldId="296"/>
        </pc:sldMkLst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7:07:30.945" v="2027" actId="1076"/>
        <pc:sldMkLst>
          <pc:docMk/>
          <pc:sldMk cId="1635081177" sldId="297"/>
        </pc:sldMkLst>
        <pc:spChg chg="mod">
          <ac:chgData name="内田 陽子" userId="S::yoko_uchida@jpfgojp.onmicrosoft.com::3ba88787-b8da-4fc8-a417-83f627a88c5e" providerId="AD" clId="Web-{91C24CC8-AAAC-2C2D-4D30-088659C7AD80}" dt="2020-05-19T07:05:30.961" v="2015" actId="20577"/>
          <ac:spMkLst>
            <pc:docMk/>
            <pc:sldMk cId="1635081177" sldId="297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7:20.227" v="2025" actId="1076"/>
          <ac:spMkLst>
            <pc:docMk/>
            <pc:sldMk cId="1635081177" sldId="297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7:07:30.945" v="2027" actId="1076"/>
          <ac:picMkLst>
            <pc:docMk/>
            <pc:sldMk cId="1635081177" sldId="297"/>
            <ac:picMk id="2" creationId="{C548390D-FBE2-4138-8F09-871011B2A588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7:06:43.008" v="2020"/>
          <ac:picMkLst>
            <pc:docMk/>
            <pc:sldMk cId="1635081177" sldId="297"/>
            <ac:picMk id="4" creationId="{C6404080-34A6-41B5-AF66-7733D61D2257}"/>
          </ac:picMkLst>
        </pc:picChg>
      </pc:sldChg>
      <pc:sldChg chg="add ord">
        <pc:chgData name="内田 陽子" userId="S::yoko_uchida@jpfgojp.onmicrosoft.com::3ba88787-b8da-4fc8-a417-83f627a88c5e" providerId="AD" clId="Web-{91C24CC8-AAAC-2C2D-4D30-088659C7AD80}" dt="2020-05-19T06:55:09.116" v="1751"/>
        <pc:sldMkLst>
          <pc:docMk/>
          <pc:sldMk cId="4160849909" sldId="298"/>
        </pc:sldMkLst>
      </pc:sldChg>
      <pc:sldChg chg="modSp add replId">
        <pc:chgData name="内田 陽子" userId="S::yoko_uchida@jpfgojp.onmicrosoft.com::3ba88787-b8da-4fc8-a417-83f627a88c5e" providerId="AD" clId="Web-{91C24CC8-AAAC-2C2D-4D30-088659C7AD80}" dt="2020-05-19T07:08:23.557" v="2034" actId="1076"/>
        <pc:sldMkLst>
          <pc:docMk/>
          <pc:sldMk cId="3359253186" sldId="299"/>
        </pc:sldMkLst>
        <pc:spChg chg="mod">
          <ac:chgData name="内田 陽子" userId="S::yoko_uchida@jpfgojp.onmicrosoft.com::3ba88787-b8da-4fc8-a417-83f627a88c5e" providerId="AD" clId="Web-{91C24CC8-AAAC-2C2D-4D30-088659C7AD80}" dt="2020-05-19T07:08:23.539" v="2031" actId="1076"/>
          <ac:spMkLst>
            <pc:docMk/>
            <pc:sldMk cId="3359253186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24" v="2029" actId="1076"/>
          <ac:spMkLst>
            <pc:docMk/>
            <pc:sldMk cId="3359253186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1:37.367" v="1921" actId="20577"/>
          <ac:spMkLst>
            <pc:docMk/>
            <pc:sldMk cId="3359253186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24" v="2030" actId="1076"/>
          <ac:spMkLst>
            <pc:docMk/>
            <pc:sldMk cId="3359253186" sldId="2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39" v="2032" actId="1076"/>
          <ac:spMkLst>
            <pc:docMk/>
            <pc:sldMk cId="3359253186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39" v="2033" actId="1076"/>
          <ac:spMkLst>
            <pc:docMk/>
            <pc:sldMk cId="3359253186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57" v="2034" actId="1076"/>
          <ac:spMkLst>
            <pc:docMk/>
            <pc:sldMk cId="3359253186" sldId="299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7:12:13.071" v="2080" actId="14100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91C24CC8-AAAC-2C2D-4D30-088659C7AD80}" dt="2020-05-19T07:09:42.961" v="2066" actId="20577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1:05.336" v="2069" actId="1076"/>
          <ac:spMkLst>
            <pc:docMk/>
            <pc:sldMk cId="1114295515" sldId="300"/>
            <ac:spMk id="8" creationId="{C0BDB783-85CC-4689-916D-1ABCE4CB35CC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7:11:20.071" v="2072"/>
          <ac:picMkLst>
            <pc:docMk/>
            <pc:sldMk cId="1114295515" sldId="300"/>
            <ac:picMk id="2" creationId="{C548390D-FBE2-4138-8F09-871011B2A588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7:12:13.071" v="2080" actId="14100"/>
          <ac:picMkLst>
            <pc:docMk/>
            <pc:sldMk cId="1114295515" sldId="300"/>
            <ac:picMk id="4" creationId="{B40F255A-3BB8-4D24-A2E6-19A320F95AED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7:47:40.291" v="2907" actId="1076"/>
        <pc:sldMkLst>
          <pc:docMk/>
          <pc:sldMk cId="1117717735" sldId="301"/>
        </pc:sldMkLst>
        <pc:spChg chg="mod">
          <ac:chgData name="内田 陽子" userId="S::yoko_uchida@jpfgojp.onmicrosoft.com::3ba88787-b8da-4fc8-a417-83f627a88c5e" providerId="AD" clId="Web-{91C24CC8-AAAC-2C2D-4D30-088659C7AD80}" dt="2020-05-19T07:45:28.588" v="2890" actId="20577"/>
          <ac:spMkLst>
            <pc:docMk/>
            <pc:sldMk cId="1117717735" sldId="301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7:40.291" v="2907" actId="1076"/>
          <ac:spMkLst>
            <pc:docMk/>
            <pc:sldMk cId="1117717735" sldId="301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7:46:38.182" v="2896"/>
          <ac:picMkLst>
            <pc:docMk/>
            <pc:sldMk cId="1117717735" sldId="301"/>
            <ac:picMk id="2" creationId="{A6817E4A-D08C-484C-8941-D9F9986B4E41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7:46:40.526" v="2897"/>
          <ac:picMkLst>
            <pc:docMk/>
            <pc:sldMk cId="1117717735" sldId="301"/>
            <ac:picMk id="4" creationId="{B40F255A-3BB8-4D24-A2E6-19A320F95AED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17:31.028" v="2190" actId="1076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91C24CC8-AAAC-2C2D-4D30-088659C7AD80}" dt="2020-05-19T07:17:31.008" v="2187" actId="1076"/>
          <ac:spMkLst>
            <pc:docMk/>
            <pc:sldMk cId="423204181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0.994" v="2185" actId="1076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6:02.837" v="2135" actId="20577"/>
          <ac:spMkLst>
            <pc:docMk/>
            <pc:sldMk cId="4232041813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02" v="2186" actId="1076"/>
          <ac:spMkLst>
            <pc:docMk/>
            <pc:sldMk cId="4232041813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15" v="2188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21" v="2189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28" v="2190" actId="1076"/>
          <ac:spMkLst>
            <pc:docMk/>
            <pc:sldMk cId="4232041813" sldId="30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26:41.711" v="2361" actId="1076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91C24CC8-AAAC-2C2D-4D30-088659C7AD80}" dt="2020-05-19T07:21:49.180" v="2255" actId="20577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24.695" v="2270" actId="20577"/>
          <ac:spMkLst>
            <pc:docMk/>
            <pc:sldMk cId="3087480989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0:43.445" v="2230" actId="20577"/>
          <ac:spMkLst>
            <pc:docMk/>
            <pc:sldMk cId="3087480989" sldId="3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41.711" v="2361" actId="1076"/>
          <ac:spMkLst>
            <pc:docMk/>
            <pc:sldMk cId="3087480989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42.867" v="2285" actId="20577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52.133" v="2296" actId="20577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09.851" v="2262" actId="20577"/>
          <ac:spMkLst>
            <pc:docMk/>
            <pc:sldMk cId="3087480989" sldId="30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26:26.602" v="2360" actId="1076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91C24CC8-AAAC-2C2D-4D30-088659C7AD80}" dt="2020-05-19T07:25:47.430" v="2339" actId="20577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22.946" v="2338" actId="20577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4:33.945" v="2328" actId="20577"/>
          <ac:spMkLst>
            <pc:docMk/>
            <pc:sldMk cId="1603596803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26.602" v="2360" actId="1076"/>
          <ac:spMkLst>
            <pc:docMk/>
            <pc:sldMk cId="1603596803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58.196" v="2346" actId="20577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07.852" v="2353" actId="20577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51.961" v="2342" actId="20577"/>
          <ac:spMkLst>
            <pc:docMk/>
            <pc:sldMk cId="1603596803" sldId="30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32:53.790" v="2522" actId="20577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91C24CC8-AAAC-2C2D-4D30-088659C7AD80}" dt="2020-05-19T07:32:24.587" v="2458" actId="20577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1:18.743" v="2430" actId="20577"/>
          <ac:spMkLst>
            <pc:docMk/>
            <pc:sldMk cId="1541545585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0:46.634" v="2410" actId="20577"/>
          <ac:spMkLst>
            <pc:docMk/>
            <pc:sldMk cId="1541545585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1:36.056" v="2433" actId="1076"/>
          <ac:spMkLst>
            <pc:docMk/>
            <pc:sldMk cId="1541545585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2:53.790" v="2522" actId="20577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2:38.524" v="2475" actId="20577"/>
          <ac:spMkLst>
            <pc:docMk/>
            <pc:sldMk cId="1541545585" sldId="30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39:24.150" v="2740" actId="1076"/>
        <pc:sldMkLst>
          <pc:docMk/>
          <pc:sldMk cId="2457989553" sldId="306"/>
        </pc:sldMkLst>
        <pc:spChg chg="mod">
          <ac:chgData name="内田 陽子" userId="S::yoko_uchida@jpfgojp.onmicrosoft.com::3ba88787-b8da-4fc8-a417-83f627a88c5e" providerId="AD" clId="Web-{91C24CC8-AAAC-2C2D-4D30-088659C7AD80}" dt="2020-05-19T07:39:24.119" v="2737" actId="1076"/>
          <ac:spMkLst>
            <pc:docMk/>
            <pc:sldMk cId="2457989553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03" v="2735" actId="1076"/>
          <ac:spMkLst>
            <pc:docMk/>
            <pc:sldMk cId="2457989553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3:25.024" v="2530" actId="20577"/>
          <ac:spMkLst>
            <pc:docMk/>
            <pc:sldMk cId="2457989553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03" v="2736" actId="1076"/>
          <ac:spMkLst>
            <pc:docMk/>
            <pc:sldMk cId="2457989553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34" v="2738" actId="1076"/>
          <ac:spMkLst>
            <pc:docMk/>
            <pc:sldMk cId="2457989553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34" v="2739" actId="1076"/>
          <ac:spMkLst>
            <pc:docMk/>
            <pc:sldMk cId="2457989553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50" v="2740" actId="1076"/>
          <ac:spMkLst>
            <pc:docMk/>
            <pc:sldMk cId="2457989553" sldId="30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38:43.541" v="2731" actId="2057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91C24CC8-AAAC-2C2D-4D30-088659C7AD80}" dt="2020-05-19T07:37:21.307" v="2654" actId="20577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7:31.259" v="2658" actId="20577"/>
          <ac:spMkLst>
            <pc:docMk/>
            <pc:sldMk cId="29004810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5:37.650" v="2591" actId="20577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8:05.837" v="2677" actId="20577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8:43.541" v="2731" actId="20577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7:39.556" v="2661" actId="20577"/>
          <ac:spMkLst>
            <pc:docMk/>
            <pc:sldMk cId="290048101" sldId="30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44:18.354" v="2871" actId="1076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91C24CC8-AAAC-2C2D-4D30-088659C7AD80}" dt="2020-05-19T07:43:30.666" v="2822" actId="20577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11.588" v="2798" actId="20577"/>
          <ac:spMkLst>
            <pc:docMk/>
            <pc:sldMk cId="2009581489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2:22.666" v="2784" actId="20577"/>
          <ac:spMkLst>
            <pc:docMk/>
            <pc:sldMk cId="2009581489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4:18.354" v="2871" actId="1076"/>
          <ac:spMkLst>
            <pc:docMk/>
            <pc:sldMk cId="2009581489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57.057" v="2857" actId="20577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4:07.400" v="2868" actId="20577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42.322" v="2848" actId="20577"/>
          <ac:spMkLst>
            <pc:docMk/>
            <pc:sldMk cId="2009581489" sldId="30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48:06.729" v="2909" actId="20577"/>
        <pc:sldMkLst>
          <pc:docMk/>
          <pc:sldMk cId="2707209591" sldId="309"/>
        </pc:sldMkLst>
        <pc:spChg chg="mod">
          <ac:chgData name="内田 陽子" userId="S::yoko_uchida@jpfgojp.onmicrosoft.com::3ba88787-b8da-4fc8-a417-83f627a88c5e" providerId="AD" clId="Web-{91C24CC8-AAAC-2C2D-4D30-088659C7AD80}" dt="2020-05-19T07:48:06.729" v="2909" actId="20577"/>
          <ac:spMkLst>
            <pc:docMk/>
            <pc:sldMk cId="2707209591" sldId="309"/>
            <ac:spMk id="3" creationId="{AF33001C-4D4F-4B15-8CFD-7D67847B1C08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52:31.198" v="2994" actId="20577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91C24CC8-AAAC-2C2D-4D30-088659C7AD80}" dt="2020-05-19T07:52:16.401" v="2980" actId="20577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10.964" v="2979" actId="20577"/>
          <ac:spMkLst>
            <pc:docMk/>
            <pc:sldMk cId="4287404679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1:24.510" v="2961" actId="20577"/>
          <ac:spMkLst>
            <pc:docMk/>
            <pc:sldMk cId="4287404679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26.589" v="2988" actId="20577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31.198" v="2994" actId="20577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22.745" v="2985" actId="20577"/>
          <ac:spMkLst>
            <pc:docMk/>
            <pc:sldMk cId="4287404679" sldId="31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54:52.822" v="3768" actId="1076"/>
        <pc:sldMkLst>
          <pc:docMk/>
          <pc:sldMk cId="754753027" sldId="311"/>
        </pc:sldMkLst>
        <pc:spChg chg="mod">
          <ac:chgData name="内田 陽子" userId="S::yoko_uchida@jpfgojp.onmicrosoft.com::3ba88787-b8da-4fc8-a417-83f627a88c5e" providerId="AD" clId="Web-{91C24CC8-AAAC-2C2D-4D30-088659C7AD80}" dt="2020-05-19T08:54:52.806" v="3765" actId="1076"/>
          <ac:spMkLst>
            <pc:docMk/>
            <pc:sldMk cId="754753027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791" v="3763" actId="1076"/>
          <ac:spMkLst>
            <pc:docMk/>
            <pc:sldMk cId="754753027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2:43.728" v="3694" actId="14100"/>
          <ac:spMkLst>
            <pc:docMk/>
            <pc:sldMk cId="754753027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791" v="3764" actId="1076"/>
          <ac:spMkLst>
            <pc:docMk/>
            <pc:sldMk cId="754753027" sldId="3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06" v="3766" actId="1076"/>
          <ac:spMkLst>
            <pc:docMk/>
            <pc:sldMk cId="754753027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22" v="3767" actId="1076"/>
          <ac:spMkLst>
            <pc:docMk/>
            <pc:sldMk cId="754753027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22" v="3768" actId="1076"/>
          <ac:spMkLst>
            <pc:docMk/>
            <pc:sldMk cId="754753027" sldId="31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8:40:52.790" v="3490" actId="1076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91C24CC8-AAAC-2C2D-4D30-088659C7AD80}" dt="2020-05-19T08:40:52.759" v="3487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43" v="3485" actId="1076"/>
          <ac:spMkLst>
            <pc:docMk/>
            <pc:sldMk cId="651819564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21:34.352" v="3060" actId="20577"/>
          <ac:spMkLst>
            <pc:docMk/>
            <pc:sldMk cId="651819564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59" v="3486" actId="1076"/>
          <ac:spMkLst>
            <pc:docMk/>
            <pc:sldMk cId="651819564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74" v="3488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74" v="3489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90" v="3490" actId="1076"/>
          <ac:spMkLst>
            <pc:docMk/>
            <pc:sldMk cId="651819564" sldId="3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34:52.227" v="3389" actId="1076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91C24CC8-AAAC-2C2D-4D30-088659C7AD80}" dt="2020-05-19T08:32:18.899" v="3284" actId="20577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1:22.977" v="3238" actId="20577"/>
          <ac:spMkLst>
            <pc:docMk/>
            <pc:sldMk cId="1949761425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4:52.227" v="3389" actId="1076"/>
          <ac:spMkLst>
            <pc:docMk/>
            <pc:sldMk cId="1949761425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3:05.602" v="3350" actId="20577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3:19.555" v="3380" actId="20577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2:40.133" v="3321" actId="20577"/>
          <ac:spMkLst>
            <pc:docMk/>
            <pc:sldMk cId="1949761425" sldId="31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8:46:08.618" v="3593" actId="20577"/>
        <pc:sldMkLst>
          <pc:docMk/>
          <pc:sldMk cId="2613815471" sldId="314"/>
        </pc:sldMkLst>
        <pc:spChg chg="mod">
          <ac:chgData name="内田 陽子" userId="S::yoko_uchida@jpfgojp.onmicrosoft.com::3ba88787-b8da-4fc8-a417-83f627a88c5e" providerId="AD" clId="Web-{91C24CC8-AAAC-2C2D-4D30-088659C7AD80}" dt="2020-05-19T08:45:25.962" v="3568" actId="20577"/>
          <ac:spMkLst>
            <pc:docMk/>
            <pc:sldMk cId="2613815471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17.165" v="3556" actId="20577"/>
          <ac:spMkLst>
            <pc:docMk/>
            <pc:sldMk cId="2613815471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4:07.509" v="3539" actId="20577"/>
          <ac:spMkLst>
            <pc:docMk/>
            <pc:sldMk cId="2613815471" sldId="3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46.962" v="3577" actId="1076"/>
          <ac:spMkLst>
            <pc:docMk/>
            <pc:sldMk cId="2613815471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58.572" v="3582" actId="20577"/>
          <ac:spMkLst>
            <pc:docMk/>
            <pc:sldMk cId="2613815471" sldId="31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6:08.618" v="3593" actId="20577"/>
          <ac:spMkLst>
            <pc:docMk/>
            <pc:sldMk cId="2613815471" sldId="31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39.696" v="3574" actId="20577"/>
          <ac:spMkLst>
            <pc:docMk/>
            <pc:sldMk cId="2613815471" sldId="31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27673782-57EC-7B03-BC33-756CC644C66D}"/>
    <pc:docChg chg="modSld">
      <pc:chgData name="内田 陽子" userId="S::yoko_uchida@jpfgojp.onmicrosoft.com::3ba88787-b8da-4fc8-a417-83f627a88c5e" providerId="AD" clId="Web-{27673782-57EC-7B03-BC33-756CC644C66D}" dt="2020-07-18T13:05:02.219" v="0" actId="1076"/>
      <pc:docMkLst>
        <pc:docMk/>
      </pc:docMkLst>
      <pc:sldChg chg="modSp">
        <pc:chgData name="内田 陽子" userId="S::yoko_uchida@jpfgojp.onmicrosoft.com::3ba88787-b8da-4fc8-a417-83f627a88c5e" providerId="AD" clId="Web-{27673782-57EC-7B03-BC33-756CC644C66D}" dt="2020-07-18T13:05:02.219" v="0" actId="1076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27673782-57EC-7B03-BC33-756CC644C66D}" dt="2020-07-18T13:05:02.219" v="0" actId="1076"/>
          <ac:spMkLst>
            <pc:docMk/>
            <pc:sldMk cId="4287404679" sldId="310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2BF96643-A077-E139-AA3C-64230B8F8A9C}"/>
    <pc:docChg chg="modSld">
      <pc:chgData name="内田 陽子" userId="S::yoko_uchida@jpfgojp.onmicrosoft.com::3ba88787-b8da-4fc8-a417-83f627a88c5e" providerId="AD" clId="Web-{2BF96643-A077-E139-AA3C-64230B8F8A9C}" dt="2020-06-10T02:02:24.678" v="39"/>
      <pc:docMkLst>
        <pc:docMk/>
      </pc:docMkLst>
      <pc:sldChg chg="delSp delAnim">
        <pc:chgData name="内田 陽子" userId="S::yoko_uchida@jpfgojp.onmicrosoft.com::3ba88787-b8da-4fc8-a417-83f627a88c5e" providerId="AD" clId="Web-{2BF96643-A077-E139-AA3C-64230B8F8A9C}" dt="2020-06-10T02:00:57.475" v="0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2BF96643-A077-E139-AA3C-64230B8F8A9C}" dt="2020-06-10T02:00:57.475" v="0"/>
          <ac:picMkLst>
            <pc:docMk/>
            <pc:sldMk cId="510784872" sldId="2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1.803" v="37"/>
        <pc:sldMkLst>
          <pc:docMk/>
          <pc:sldMk cId="3781636978" sldId="271"/>
        </pc:sldMkLst>
        <pc:picChg chg="del">
          <ac:chgData name="内田 陽子" userId="S::yoko_uchida@jpfgojp.onmicrosoft.com::3ba88787-b8da-4fc8-a417-83f627a88c5e" providerId="AD" clId="Web-{2BF96643-A077-E139-AA3C-64230B8F8A9C}" dt="2020-06-10T02:02:21.803" v="37"/>
          <ac:picMkLst>
            <pc:docMk/>
            <pc:sldMk cId="3781636978" sldId="271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6.850" v="14"/>
        <pc:sldMkLst>
          <pc:docMk/>
          <pc:sldMk cId="3288920970" sldId="273"/>
        </pc:sldMkLst>
        <pc:picChg chg="del">
          <ac:chgData name="内田 陽子" userId="S::yoko_uchida@jpfgojp.onmicrosoft.com::3ba88787-b8da-4fc8-a417-83f627a88c5e" providerId="AD" clId="Web-{2BF96643-A077-E139-AA3C-64230B8F8A9C}" dt="2020-06-10T02:01:46.850" v="14"/>
          <ac:picMkLst>
            <pc:docMk/>
            <pc:sldMk cId="3288920970" sldId="27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7.537" v="3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2BF96643-A077-E139-AA3C-64230B8F8A9C}" dt="2020-06-10T02:01:07.537" v="3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7.006" v="21"/>
        <pc:sldMkLst>
          <pc:docMk/>
          <pc:sldMk cId="1808293928" sldId="277"/>
        </pc:sldMkLst>
        <pc:picChg chg="del">
          <ac:chgData name="内田 陽子" userId="S::yoko_uchida@jpfgojp.onmicrosoft.com::3ba88787-b8da-4fc8-a417-83f627a88c5e" providerId="AD" clId="Web-{2BF96643-A077-E139-AA3C-64230B8F8A9C}" dt="2020-06-10T02:01:57.006" v="21"/>
          <ac:picMkLst>
            <pc:docMk/>
            <pc:sldMk cId="1808293928" sldId="2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1.272" v="4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2BF96643-A077-E139-AA3C-64230B8F8A9C}" dt="2020-06-10T02:01:31.272" v="4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0.396" v="1"/>
        <pc:sldMkLst>
          <pc:docMk/>
          <pc:sldMk cId="3196685865" sldId="279"/>
        </pc:sldMkLst>
        <pc:picChg chg="del">
          <ac:chgData name="内田 陽子" userId="S::yoko_uchida@jpfgojp.onmicrosoft.com::3ba88787-b8da-4fc8-a417-83f627a88c5e" providerId="AD" clId="Web-{2BF96643-A077-E139-AA3C-64230B8F8A9C}" dt="2020-06-10T02:01:00.396" v="1"/>
          <ac:picMkLst>
            <pc:docMk/>
            <pc:sldMk cId="3196685865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2.678" v="2"/>
        <pc:sldMkLst>
          <pc:docMk/>
          <pc:sldMk cId="1807795186" sldId="280"/>
        </pc:sldMkLst>
        <pc:picChg chg="del">
          <ac:chgData name="内田 陽子" userId="S::yoko_uchida@jpfgojp.onmicrosoft.com::3ba88787-b8da-4fc8-a417-83f627a88c5e" providerId="AD" clId="Web-{2BF96643-A077-E139-AA3C-64230B8F8A9C}" dt="2020-06-10T02:01:02.678" v="2"/>
          <ac:picMkLst>
            <pc:docMk/>
            <pc:sldMk cId="1807795186" sldId="2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3.553" v="5"/>
        <pc:sldMkLst>
          <pc:docMk/>
          <pc:sldMk cId="3770846216" sldId="282"/>
        </pc:sldMkLst>
        <pc:picChg chg="del">
          <ac:chgData name="内田 陽子" userId="S::yoko_uchida@jpfgojp.onmicrosoft.com::3ba88787-b8da-4fc8-a417-83f627a88c5e" providerId="AD" clId="Web-{2BF96643-A077-E139-AA3C-64230B8F8A9C}" dt="2020-06-10T02:01:33.553" v="5"/>
          <ac:picMkLst>
            <pc:docMk/>
            <pc:sldMk cId="3770846216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5.709" v="6"/>
        <pc:sldMkLst>
          <pc:docMk/>
          <pc:sldMk cId="339055376" sldId="283"/>
        </pc:sldMkLst>
        <pc:picChg chg="del">
          <ac:chgData name="内田 陽子" userId="S::yoko_uchida@jpfgojp.onmicrosoft.com::3ba88787-b8da-4fc8-a417-83f627a88c5e" providerId="AD" clId="Web-{2BF96643-A077-E139-AA3C-64230B8F8A9C}" dt="2020-06-10T02:01:35.709" v="6"/>
          <ac:picMkLst>
            <pc:docMk/>
            <pc:sldMk cId="33905537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7.209" v="7"/>
        <pc:sldMkLst>
          <pc:docMk/>
          <pc:sldMk cId="1944407462" sldId="284"/>
        </pc:sldMkLst>
        <pc:picChg chg="del">
          <ac:chgData name="内田 陽子" userId="S::yoko_uchida@jpfgojp.onmicrosoft.com::3ba88787-b8da-4fc8-a417-83f627a88c5e" providerId="AD" clId="Web-{2BF96643-A077-E139-AA3C-64230B8F8A9C}" dt="2020-06-10T02:01:37.209" v="7"/>
          <ac:picMkLst>
            <pc:docMk/>
            <pc:sldMk cId="1944407462" sldId="2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8.569" v="8"/>
        <pc:sldMkLst>
          <pc:docMk/>
          <pc:sldMk cId="855514078" sldId="285"/>
        </pc:sldMkLst>
        <pc:picChg chg="del">
          <ac:chgData name="内田 陽子" userId="S::yoko_uchida@jpfgojp.onmicrosoft.com::3ba88787-b8da-4fc8-a417-83f627a88c5e" providerId="AD" clId="Web-{2BF96643-A077-E139-AA3C-64230B8F8A9C}" dt="2020-06-10T02:01:38.569" v="8"/>
          <ac:picMkLst>
            <pc:docMk/>
            <pc:sldMk cId="855514078" sldId="2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9.912" v="9"/>
        <pc:sldMkLst>
          <pc:docMk/>
          <pc:sldMk cId="1631117609" sldId="286"/>
        </pc:sldMkLst>
        <pc:picChg chg="del">
          <ac:chgData name="内田 陽子" userId="S::yoko_uchida@jpfgojp.onmicrosoft.com::3ba88787-b8da-4fc8-a417-83f627a88c5e" providerId="AD" clId="Web-{2BF96643-A077-E139-AA3C-64230B8F8A9C}" dt="2020-06-10T02:01:39.912" v="9"/>
          <ac:picMkLst>
            <pc:docMk/>
            <pc:sldMk cId="1631117609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0.647" v="10"/>
        <pc:sldMkLst>
          <pc:docMk/>
          <pc:sldMk cId="2477674653" sldId="287"/>
        </pc:sldMkLst>
        <pc:picChg chg="del">
          <ac:chgData name="内田 陽子" userId="S::yoko_uchida@jpfgojp.onmicrosoft.com::3ba88787-b8da-4fc8-a417-83f627a88c5e" providerId="AD" clId="Web-{2BF96643-A077-E139-AA3C-64230B8F8A9C}" dt="2020-06-10T02:01:40.647" v="10"/>
          <ac:picMkLst>
            <pc:docMk/>
            <pc:sldMk cId="2477674653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2.350" v="11"/>
        <pc:sldMkLst>
          <pc:docMk/>
          <pc:sldMk cId="654529737" sldId="288"/>
        </pc:sldMkLst>
        <pc:picChg chg="del">
          <ac:chgData name="内田 陽子" userId="S::yoko_uchida@jpfgojp.onmicrosoft.com::3ba88787-b8da-4fc8-a417-83f627a88c5e" providerId="AD" clId="Web-{2BF96643-A077-E139-AA3C-64230B8F8A9C}" dt="2020-06-10T02:01:42.350" v="11"/>
          <ac:picMkLst>
            <pc:docMk/>
            <pc:sldMk cId="654529737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3.975" v="12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2BF96643-A077-E139-AA3C-64230B8F8A9C}" dt="2020-06-10T02:01:43.975" v="12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4.756" v="13"/>
        <pc:sldMkLst>
          <pc:docMk/>
          <pc:sldMk cId="3591859379" sldId="290"/>
        </pc:sldMkLst>
        <pc:picChg chg="del">
          <ac:chgData name="内田 陽子" userId="S::yoko_uchida@jpfgojp.onmicrosoft.com::3ba88787-b8da-4fc8-a417-83f627a88c5e" providerId="AD" clId="Web-{2BF96643-A077-E139-AA3C-64230B8F8A9C}" dt="2020-06-10T02:01:44.756" v="13"/>
          <ac:picMkLst>
            <pc:docMk/>
            <pc:sldMk cId="3591859379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8.256" v="15"/>
        <pc:sldMkLst>
          <pc:docMk/>
          <pc:sldMk cId="1505126841" sldId="291"/>
        </pc:sldMkLst>
        <pc:picChg chg="del">
          <ac:chgData name="内田 陽子" userId="S::yoko_uchida@jpfgojp.onmicrosoft.com::3ba88787-b8da-4fc8-a417-83f627a88c5e" providerId="AD" clId="Web-{2BF96643-A077-E139-AA3C-64230B8F8A9C}" dt="2020-06-10T02:01:48.256" v="15"/>
          <ac:picMkLst>
            <pc:docMk/>
            <pc:sldMk cId="1505126841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9.412" v="16"/>
        <pc:sldMkLst>
          <pc:docMk/>
          <pc:sldMk cId="1630963621" sldId="292"/>
        </pc:sldMkLst>
        <pc:picChg chg="del">
          <ac:chgData name="内田 陽子" userId="S::yoko_uchida@jpfgojp.onmicrosoft.com::3ba88787-b8da-4fc8-a417-83f627a88c5e" providerId="AD" clId="Web-{2BF96643-A077-E139-AA3C-64230B8F8A9C}" dt="2020-06-10T02:01:49.412" v="16"/>
          <ac:picMkLst>
            <pc:docMk/>
            <pc:sldMk cId="1630963621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0.881" v="17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2BF96643-A077-E139-AA3C-64230B8F8A9C}" dt="2020-06-10T02:01:50.881" v="17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2.475" v="18"/>
        <pc:sldMkLst>
          <pc:docMk/>
          <pc:sldMk cId="2725554178" sldId="294"/>
        </pc:sldMkLst>
        <pc:picChg chg="del">
          <ac:chgData name="内田 陽子" userId="S::yoko_uchida@jpfgojp.onmicrosoft.com::3ba88787-b8da-4fc8-a417-83f627a88c5e" providerId="AD" clId="Web-{2BF96643-A077-E139-AA3C-64230B8F8A9C}" dt="2020-06-10T02:01:52.475" v="18"/>
          <ac:picMkLst>
            <pc:docMk/>
            <pc:sldMk cId="2725554178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3.694" v="19"/>
        <pc:sldMkLst>
          <pc:docMk/>
          <pc:sldMk cId="1977740329" sldId="295"/>
        </pc:sldMkLst>
        <pc:picChg chg="del">
          <ac:chgData name="内田 陽子" userId="S::yoko_uchida@jpfgojp.onmicrosoft.com::3ba88787-b8da-4fc8-a417-83f627a88c5e" providerId="AD" clId="Web-{2BF96643-A077-E139-AA3C-64230B8F8A9C}" dt="2020-06-10T02:01:53.694" v="19"/>
          <ac:picMkLst>
            <pc:docMk/>
            <pc:sldMk cId="1977740329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0.194" v="23"/>
        <pc:sldMkLst>
          <pc:docMk/>
          <pc:sldMk cId="1635081177" sldId="297"/>
        </pc:sldMkLst>
        <pc:picChg chg="del">
          <ac:chgData name="内田 陽子" userId="S::yoko_uchida@jpfgojp.onmicrosoft.com::3ba88787-b8da-4fc8-a417-83f627a88c5e" providerId="AD" clId="Web-{2BF96643-A077-E139-AA3C-64230B8F8A9C}" dt="2020-06-10T02:02:00.194" v="23"/>
          <ac:picMkLst>
            <pc:docMk/>
            <pc:sldMk cId="1635081177" sldId="297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5.381" v="20"/>
        <pc:sldMkLst>
          <pc:docMk/>
          <pc:sldMk cId="4160849909" sldId="298"/>
        </pc:sldMkLst>
        <pc:picChg chg="del">
          <ac:chgData name="内田 陽子" userId="S::yoko_uchida@jpfgojp.onmicrosoft.com::3ba88787-b8da-4fc8-a417-83f627a88c5e" providerId="AD" clId="Web-{2BF96643-A077-E139-AA3C-64230B8F8A9C}" dt="2020-06-10T02:01:55.381" v="20"/>
          <ac:picMkLst>
            <pc:docMk/>
            <pc:sldMk cId="4160849909" sldId="298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8.506" v="22"/>
        <pc:sldMkLst>
          <pc:docMk/>
          <pc:sldMk cId="3359253186" sldId="299"/>
        </pc:sldMkLst>
        <pc:picChg chg="del">
          <ac:chgData name="内田 陽子" userId="S::yoko_uchida@jpfgojp.onmicrosoft.com::3ba88787-b8da-4fc8-a417-83f627a88c5e" providerId="AD" clId="Web-{2BF96643-A077-E139-AA3C-64230B8F8A9C}" dt="2020-06-10T02:01:58.506" v="22"/>
          <ac:picMkLst>
            <pc:docMk/>
            <pc:sldMk cId="3359253186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1.709" v="24"/>
        <pc:sldMkLst>
          <pc:docMk/>
          <pc:sldMk cId="1114295515" sldId="300"/>
        </pc:sldMkLst>
        <pc:picChg chg="del">
          <ac:chgData name="内田 陽子" userId="S::yoko_uchida@jpfgojp.onmicrosoft.com::3ba88787-b8da-4fc8-a417-83f627a88c5e" providerId="AD" clId="Web-{2BF96643-A077-E139-AA3C-64230B8F8A9C}" dt="2020-06-10T02:02:01.709" v="24"/>
          <ac:picMkLst>
            <pc:docMk/>
            <pc:sldMk cId="1114295515" sldId="300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3.709" v="32"/>
        <pc:sldMkLst>
          <pc:docMk/>
          <pc:sldMk cId="1117717735" sldId="301"/>
        </pc:sldMkLst>
        <pc:picChg chg="del">
          <ac:chgData name="内田 陽子" userId="S::yoko_uchida@jpfgojp.onmicrosoft.com::3ba88787-b8da-4fc8-a417-83f627a88c5e" providerId="AD" clId="Web-{2BF96643-A077-E139-AA3C-64230B8F8A9C}" dt="2020-06-10T02:02:13.709" v="32"/>
          <ac:picMkLst>
            <pc:docMk/>
            <pc:sldMk cId="1117717735" sldId="301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3.178" v="25"/>
        <pc:sldMkLst>
          <pc:docMk/>
          <pc:sldMk cId="4232041813" sldId="302"/>
        </pc:sldMkLst>
        <pc:picChg chg="del">
          <ac:chgData name="内田 陽子" userId="S::yoko_uchida@jpfgojp.onmicrosoft.com::3ba88787-b8da-4fc8-a417-83f627a88c5e" providerId="AD" clId="Web-{2BF96643-A077-E139-AA3C-64230B8F8A9C}" dt="2020-06-10T02:02:03.178" v="25"/>
          <ac:picMkLst>
            <pc:docMk/>
            <pc:sldMk cId="4232041813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4.506" v="26"/>
        <pc:sldMkLst>
          <pc:docMk/>
          <pc:sldMk cId="3087480989" sldId="303"/>
        </pc:sldMkLst>
        <pc:picChg chg="del">
          <ac:chgData name="内田 陽子" userId="S::yoko_uchida@jpfgojp.onmicrosoft.com::3ba88787-b8da-4fc8-a417-83f627a88c5e" providerId="AD" clId="Web-{2BF96643-A077-E139-AA3C-64230B8F8A9C}" dt="2020-06-10T02:02:04.506" v="26"/>
          <ac:picMkLst>
            <pc:docMk/>
            <pc:sldMk cId="3087480989" sldId="3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5.803" v="27"/>
        <pc:sldMkLst>
          <pc:docMk/>
          <pc:sldMk cId="1603596803" sldId="304"/>
        </pc:sldMkLst>
        <pc:picChg chg="del">
          <ac:chgData name="内田 陽子" userId="S::yoko_uchida@jpfgojp.onmicrosoft.com::3ba88787-b8da-4fc8-a417-83f627a88c5e" providerId="AD" clId="Web-{2BF96643-A077-E139-AA3C-64230B8F8A9C}" dt="2020-06-10T02:02:05.803" v="27"/>
          <ac:picMkLst>
            <pc:docMk/>
            <pc:sldMk cId="1603596803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7.069" v="28"/>
        <pc:sldMkLst>
          <pc:docMk/>
          <pc:sldMk cId="1541545585" sldId="305"/>
        </pc:sldMkLst>
        <pc:picChg chg="del">
          <ac:chgData name="内田 陽子" userId="S::yoko_uchida@jpfgojp.onmicrosoft.com::3ba88787-b8da-4fc8-a417-83f627a88c5e" providerId="AD" clId="Web-{2BF96643-A077-E139-AA3C-64230B8F8A9C}" dt="2020-06-10T02:02:07.069" v="28"/>
          <ac:picMkLst>
            <pc:docMk/>
            <pc:sldMk cId="1541545585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8.897" v="29"/>
        <pc:sldMkLst>
          <pc:docMk/>
          <pc:sldMk cId="2457989553" sldId="306"/>
        </pc:sldMkLst>
        <pc:picChg chg="del">
          <ac:chgData name="内田 陽子" userId="S::yoko_uchida@jpfgojp.onmicrosoft.com::3ba88787-b8da-4fc8-a417-83f627a88c5e" providerId="AD" clId="Web-{2BF96643-A077-E139-AA3C-64230B8F8A9C}" dt="2020-06-10T02:02:08.897" v="29"/>
          <ac:picMkLst>
            <pc:docMk/>
            <pc:sldMk cId="2457989553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0.444" v="30"/>
        <pc:sldMkLst>
          <pc:docMk/>
          <pc:sldMk cId="290048101" sldId="307"/>
        </pc:sldMkLst>
        <pc:picChg chg="del">
          <ac:chgData name="内田 陽子" userId="S::yoko_uchida@jpfgojp.onmicrosoft.com::3ba88787-b8da-4fc8-a417-83f627a88c5e" providerId="AD" clId="Web-{2BF96643-A077-E139-AA3C-64230B8F8A9C}" dt="2020-06-10T02:02:10.444" v="30"/>
          <ac:picMkLst>
            <pc:docMk/>
            <pc:sldMk cId="290048101" sldId="30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2.022" v="31"/>
        <pc:sldMkLst>
          <pc:docMk/>
          <pc:sldMk cId="2009581489" sldId="308"/>
        </pc:sldMkLst>
        <pc:picChg chg="del">
          <ac:chgData name="内田 陽子" userId="S::yoko_uchida@jpfgojp.onmicrosoft.com::3ba88787-b8da-4fc8-a417-83f627a88c5e" providerId="AD" clId="Web-{2BF96643-A077-E139-AA3C-64230B8F8A9C}" dt="2020-06-10T02:02:12.022" v="31"/>
          <ac:picMkLst>
            <pc:docMk/>
            <pc:sldMk cId="2009581489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5.256" v="33"/>
        <pc:sldMkLst>
          <pc:docMk/>
          <pc:sldMk cId="2707209591" sldId="309"/>
        </pc:sldMkLst>
        <pc:picChg chg="del">
          <ac:chgData name="内田 陽子" userId="S::yoko_uchida@jpfgojp.onmicrosoft.com::3ba88787-b8da-4fc8-a417-83f627a88c5e" providerId="AD" clId="Web-{2BF96643-A077-E139-AA3C-64230B8F8A9C}" dt="2020-06-10T02:02:15.256" v="33"/>
          <ac:picMkLst>
            <pc:docMk/>
            <pc:sldMk cId="2707209591" sldId="309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7.225" v="34"/>
        <pc:sldMkLst>
          <pc:docMk/>
          <pc:sldMk cId="4287404679" sldId="310"/>
        </pc:sldMkLst>
        <pc:picChg chg="del">
          <ac:chgData name="内田 陽子" userId="S::yoko_uchida@jpfgojp.onmicrosoft.com::3ba88787-b8da-4fc8-a417-83f627a88c5e" providerId="AD" clId="Web-{2BF96643-A077-E139-AA3C-64230B8F8A9C}" dt="2020-06-10T02:02:17.225" v="34"/>
          <ac:picMkLst>
            <pc:docMk/>
            <pc:sldMk cId="4287404679" sldId="31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4.678" v="39"/>
        <pc:sldMkLst>
          <pc:docMk/>
          <pc:sldMk cId="754753027" sldId="311"/>
        </pc:sldMkLst>
        <pc:picChg chg="del">
          <ac:chgData name="内田 陽子" userId="S::yoko_uchida@jpfgojp.onmicrosoft.com::3ba88787-b8da-4fc8-a417-83f627a88c5e" providerId="AD" clId="Web-{2BF96643-A077-E139-AA3C-64230B8F8A9C}" dt="2020-06-10T02:02:24.678" v="39"/>
          <ac:picMkLst>
            <pc:docMk/>
            <pc:sldMk cId="754753027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8.584" v="35"/>
        <pc:sldMkLst>
          <pc:docMk/>
          <pc:sldMk cId="651819564" sldId="312"/>
        </pc:sldMkLst>
        <pc:picChg chg="del">
          <ac:chgData name="内田 陽子" userId="S::yoko_uchida@jpfgojp.onmicrosoft.com::3ba88787-b8da-4fc8-a417-83f627a88c5e" providerId="AD" clId="Web-{2BF96643-A077-E139-AA3C-64230B8F8A9C}" dt="2020-06-10T02:02:18.584" v="35"/>
          <ac:picMkLst>
            <pc:docMk/>
            <pc:sldMk cId="651819564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9.834" v="36"/>
        <pc:sldMkLst>
          <pc:docMk/>
          <pc:sldMk cId="1949761425" sldId="313"/>
        </pc:sldMkLst>
        <pc:picChg chg="del">
          <ac:chgData name="内田 陽子" userId="S::yoko_uchida@jpfgojp.onmicrosoft.com::3ba88787-b8da-4fc8-a417-83f627a88c5e" providerId="AD" clId="Web-{2BF96643-A077-E139-AA3C-64230B8F8A9C}" dt="2020-06-10T02:02:19.834" v="36"/>
          <ac:picMkLst>
            <pc:docMk/>
            <pc:sldMk cId="1949761425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3.397" v="38"/>
        <pc:sldMkLst>
          <pc:docMk/>
          <pc:sldMk cId="2613815471" sldId="314"/>
        </pc:sldMkLst>
        <pc:picChg chg="del">
          <ac:chgData name="内田 陽子" userId="S::yoko_uchida@jpfgojp.onmicrosoft.com::3ba88787-b8da-4fc8-a417-83f627a88c5e" providerId="AD" clId="Web-{2BF96643-A077-E139-AA3C-64230B8F8A9C}" dt="2020-06-10T02:02:23.397" v="38"/>
          <ac:picMkLst>
            <pc:docMk/>
            <pc:sldMk cId="2613815471" sldId="314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E9809917-C7AD-9CFE-B7D2-681E7DD7514C}"/>
    <pc:docChg chg="addSld delSld modSld sldOrd">
      <pc:chgData name="内田 陽子" userId="S::yoko_uchida@jpfgojp.onmicrosoft.com::3ba88787-b8da-4fc8-a417-83f627a88c5e" providerId="AD" clId="Web-{E9809917-C7AD-9CFE-B7D2-681E7DD7514C}" dt="2020-05-19T04:34:35.133" v="402" actId="1076"/>
      <pc:docMkLst>
        <pc:docMk/>
      </pc:docMkLst>
      <pc:sldChg chg="addSp delSp modSp">
        <pc:chgData name="内田 陽子" userId="S::yoko_uchida@jpfgojp.onmicrosoft.com::3ba88787-b8da-4fc8-a417-83f627a88c5e" providerId="AD" clId="Web-{E9809917-C7AD-9CFE-B7D2-681E7DD7514C}" dt="2020-05-19T03:26:32.994" v="25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9809917-C7AD-9CFE-B7D2-681E7DD7514C}" dt="2020-05-19T03:25:15.650" v="15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24:49.072" v="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E9809917-C7AD-9CFE-B7D2-681E7DD7514C}" dt="2020-05-19T03:26:32.994" v="25" actId="1076"/>
          <ac:picMkLst>
            <pc:docMk/>
            <pc:sldMk cId="2010396247" sldId="258"/>
            <ac:picMk id="5" creationId="{987BB970-62EC-4C39-83DE-90424780F3CF}"/>
          </ac:picMkLst>
        </pc:picChg>
        <pc:picChg chg="del">
          <ac:chgData name="内田 陽子" userId="S::yoko_uchida@jpfgojp.onmicrosoft.com::3ba88787-b8da-4fc8-a417-83f627a88c5e" providerId="AD" clId="Web-{E9809917-C7AD-9CFE-B7D2-681E7DD7514C}" dt="2020-05-19T03:26:14.963" v="23"/>
          <ac:picMkLst>
            <pc:docMk/>
            <pc:sldMk cId="2010396247" sldId="258"/>
            <ac:picMk id="6" creationId="{D395D65F-D410-42A2-B3FD-3B10CDC0B28B}"/>
          </ac:picMkLst>
        </pc:picChg>
      </pc:sldChg>
      <pc:sldChg chg="del">
        <pc:chgData name="内田 陽子" userId="S::yoko_uchida@jpfgojp.onmicrosoft.com::3ba88787-b8da-4fc8-a417-83f627a88c5e" providerId="AD" clId="Web-{E9809917-C7AD-9CFE-B7D2-681E7DD7514C}" dt="2020-05-19T04:20:05.548" v="267"/>
        <pc:sldMkLst>
          <pc:docMk/>
          <pc:sldMk cId="3777784608" sldId="259"/>
        </pc:sldMkLst>
      </pc:sldChg>
      <pc:sldChg chg="modSp">
        <pc:chgData name="内田 陽子" userId="S::yoko_uchida@jpfgojp.onmicrosoft.com::3ba88787-b8da-4fc8-a417-83f627a88c5e" providerId="AD" clId="Web-{E9809917-C7AD-9CFE-B7D2-681E7DD7514C}" dt="2020-05-19T03:34:32.355" v="120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E9809917-C7AD-9CFE-B7D2-681E7DD7514C}" dt="2020-05-19T03:34:32.355" v="120" actId="1076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2:20.605" v="106" actId="20577"/>
          <ac:spMkLst>
            <pc:docMk/>
            <pc:sldMk cId="510784872" sldId="265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2:27.698" v="107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9809917-C7AD-9CFE-B7D2-681E7DD7514C}" dt="2020-05-19T04:19:56.266" v="266"/>
        <pc:sldMkLst>
          <pc:docMk/>
          <pc:sldMk cId="3599186403" sldId="274"/>
        </pc:sldMkLst>
      </pc:sldChg>
      <pc:sldChg chg="addSp modSp ord">
        <pc:chgData name="内田 陽子" userId="S::yoko_uchida@jpfgojp.onmicrosoft.com::3ba88787-b8da-4fc8-a417-83f627a88c5e" providerId="AD" clId="Web-{E9809917-C7AD-9CFE-B7D2-681E7DD7514C}" dt="2020-05-19T04:34:35.133" v="402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9809917-C7AD-9CFE-B7D2-681E7DD7514C}" dt="2020-05-19T04:34:16.695" v="397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679" v="395" actId="1076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21:55.049" v="309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695" v="396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711" v="398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35.133" v="402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726" v="400" actId="1076"/>
          <ac:spMkLst>
            <pc:docMk/>
            <pc:sldMk cId="3155804793" sldId="275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E9809917-C7AD-9CFE-B7D2-681E7DD7514C}" dt="2020-05-19T04:34:30.976" v="401" actId="1076"/>
          <ac:picMkLst>
            <pc:docMk/>
            <pc:sldMk cId="3155804793" sldId="275"/>
            <ac:picMk id="5" creationId="{7EFAE6C2-1A72-4DD2-9D26-22D935EEE665}"/>
          </ac:picMkLst>
        </pc:picChg>
      </pc:sldChg>
      <pc:sldChg chg="modSp add replId">
        <pc:chgData name="内田 陽子" userId="S::yoko_uchida@jpfgojp.onmicrosoft.com::3ba88787-b8da-4fc8-a417-83f627a88c5e" providerId="AD" clId="Web-{E9809917-C7AD-9CFE-B7D2-681E7DD7514C}" dt="2020-05-19T03:37:08.059" v="196" actId="1076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E9809917-C7AD-9CFE-B7D2-681E7DD7514C}" dt="2020-05-19T03:36:46.543" v="194" actId="20577"/>
          <ac:spMkLst>
            <pc:docMk/>
            <pc:sldMk cId="3196685865" sldId="279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7:08.059" v="196" actId="1076"/>
          <ac:spMkLst>
            <pc:docMk/>
            <pc:sldMk cId="3196685865" sldId="279"/>
            <ac:spMk id="5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9809917-C7AD-9CFE-B7D2-681E7DD7514C}" dt="2020-05-19T03:41:13.622" v="265" actId="1076"/>
        <pc:sldMkLst>
          <pc:docMk/>
          <pc:sldMk cId="1807795186" sldId="280"/>
        </pc:sldMkLst>
        <pc:spChg chg="add del">
          <ac:chgData name="内田 陽子" userId="S::yoko_uchida@jpfgojp.onmicrosoft.com::3ba88787-b8da-4fc8-a417-83f627a88c5e" providerId="AD" clId="Web-{E9809917-C7AD-9CFE-B7D2-681E7DD7514C}" dt="2020-05-19T03:40:57.934" v="262"/>
          <ac:spMkLst>
            <pc:docMk/>
            <pc:sldMk cId="1807795186" sldId="280"/>
            <ac:spMk id="2" creationId="{AEB12A0F-916B-4BDE-A98A-5719190F1783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9:02.184" v="240" actId="20577"/>
          <ac:spMkLst>
            <pc:docMk/>
            <pc:sldMk cId="1807795186" sldId="280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40:34.028" v="259" actId="1076"/>
          <ac:spMkLst>
            <pc:docMk/>
            <pc:sldMk cId="1807795186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41:13.622" v="265" actId="1076"/>
          <ac:spMkLst>
            <pc:docMk/>
            <pc:sldMk cId="1807795186" sldId="280"/>
            <ac:spMk id="5" creationId="{00000000-0000-0000-0000-000000000000}"/>
          </ac:spMkLst>
        </pc:spChg>
      </pc:sldChg>
      <pc:sldChg chg="add ord">
        <pc:chgData name="内田 陽子" userId="S::yoko_uchida@jpfgojp.onmicrosoft.com::3ba88787-b8da-4fc8-a417-83f627a88c5e" providerId="AD" clId="Web-{E9809917-C7AD-9CFE-B7D2-681E7DD7514C}" dt="2020-05-19T04:33:05.257" v="366"/>
        <pc:sldMkLst>
          <pc:docMk/>
          <pc:sldMk cId="2796798826" sldId="281"/>
        </pc:sldMkLst>
      </pc:sldChg>
    </pc:docChg>
  </pc:docChgLst>
  <pc:docChgLst>
    <pc:chgData name="内田 陽子" userId="S::yoko_uchida@jpfgojp.onmicrosoft.com::3ba88787-b8da-4fc8-a417-83f627a88c5e" providerId="AD" clId="Web-{F49D7B01-71BF-5687-DF6F-3D8072ACE0B9}"/>
    <pc:docChg chg="modSld">
      <pc:chgData name="内田 陽子" userId="S::yoko_uchida@jpfgojp.onmicrosoft.com::3ba88787-b8da-4fc8-a417-83f627a88c5e" providerId="AD" clId="Web-{F49D7B01-71BF-5687-DF6F-3D8072ACE0B9}" dt="2020-05-21T06:27:04.251" v="332" actId="1076"/>
      <pc:docMkLst>
        <pc:docMk/>
      </pc:docMkLst>
      <pc:sldChg chg="modSp">
        <pc:chgData name="内田 陽子" userId="S::yoko_uchida@jpfgojp.onmicrosoft.com::3ba88787-b8da-4fc8-a417-83f627a88c5e" providerId="AD" clId="Web-{F49D7B01-71BF-5687-DF6F-3D8072ACE0B9}" dt="2020-05-21T06:02:01.965" v="2" actId="20577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F49D7B01-71BF-5687-DF6F-3D8072ACE0B9}" dt="2020-05-21T06:02:01.965" v="2" actId="20577"/>
          <ac:spMkLst>
            <pc:docMk/>
            <pc:sldMk cId="510784872" sldId="265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45.356" v="18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F49D7B01-71BF-5687-DF6F-3D8072ACE0B9}" dt="2020-05-21T06:02:45.324" v="15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25.715" v="12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40" v="17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24" v="16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56" v="18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0:05.498" v="154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F49D7B01-71BF-5687-DF6F-3D8072ACE0B9}" dt="2020-05-21T06:10:05.467" v="151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45.998" v="144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82" v="153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82" v="152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98" v="154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3:19.574" v="26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F49D7B01-71BF-5687-DF6F-3D8072ACE0B9}" dt="2020-05-21T06:03:19.543" v="23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59.996" v="2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59" v="25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43" v="2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74" v="26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05.965" v="6" actId="20577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F49D7B01-71BF-5687-DF6F-3D8072ACE0B9}" dt="2020-05-21T06:02:05.965" v="6" actId="20577"/>
          <ac:spMkLst>
            <pc:docMk/>
            <pc:sldMk cId="3196685865" sldId="279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15.199" v="8" actId="20577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F49D7B01-71BF-5687-DF6F-3D8072ACE0B9}" dt="2020-05-21T06:02:15.199" v="8" actId="20577"/>
          <ac:spMkLst>
            <pc:docMk/>
            <pc:sldMk cId="1807795186" sldId="280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3:50.793" v="34" actId="1076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F49D7B01-71BF-5687-DF6F-3D8072ACE0B9}" dt="2020-05-21T06:03:50.762" v="31" actId="1076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29.169" v="28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78" v="33" actId="1076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78" v="32" actId="1076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93" v="34" actId="1076"/>
          <ac:spMkLst>
            <pc:docMk/>
            <pc:sldMk cId="3770846216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4:26.137" v="43" actId="1076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F49D7B01-71BF-5687-DF6F-3D8072ACE0B9}" dt="2020-05-21T06:04:26.106" v="40" actId="1076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05.481" v="37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22" v="42" actId="1076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22" v="41" actId="1076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37" v="43" actId="1076"/>
          <ac:spMkLst>
            <pc:docMk/>
            <pc:sldMk cId="339055376" sldId="28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49D7B01-71BF-5687-DF6F-3D8072ACE0B9}" dt="2020-05-21T06:04:58.215" v="64"/>
        <pc:sldMkLst>
          <pc:docMk/>
          <pc:sldMk cId="1944407462" sldId="284"/>
        </pc:sldMkLst>
        <pc:spChg chg="del">
          <ac:chgData name="内田 陽子" userId="S::yoko_uchida@jpfgojp.onmicrosoft.com::3ba88787-b8da-4fc8-a417-83f627a88c5e" providerId="AD" clId="Web-{F49D7B01-71BF-5687-DF6F-3D8072ACE0B9}" dt="2020-05-21T06:04:43.262" v="47"/>
          <ac:spMkLst>
            <pc:docMk/>
            <pc:sldMk cId="1944407462" sldId="284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387" v="48"/>
          <ac:spMkLst>
            <pc:docMk/>
            <pc:sldMk cId="1944407462" sldId="28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6"/>
          <ac:spMkLst>
            <pc:docMk/>
            <pc:sldMk cId="1944407462" sldId="2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5"/>
          <ac:spMkLst>
            <pc:docMk/>
            <pc:sldMk cId="1944407462" sldId="2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4"/>
          <ac:spMkLst>
            <pc:docMk/>
            <pc:sldMk cId="1944407462" sldId="284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49D7B01-71BF-5687-DF6F-3D8072ACE0B9}" dt="2020-05-21T06:04:58.215" v="64"/>
          <ac:spMkLst>
            <pc:docMk/>
            <pc:sldMk cId="1944407462" sldId="284"/>
            <ac:spMk id="12" creationId="{BDD4233C-BEAD-42A2-A703-583FEE9549C4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8"/>
          <ac:spMkLst>
            <pc:docMk/>
            <pc:sldMk cId="1944407462" sldId="284"/>
            <ac:spMk id="14" creationId="{609F35EE-21A4-47FE-84BD-0EF82D7E050F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7"/>
          <ac:spMkLst>
            <pc:docMk/>
            <pc:sldMk cId="1944407462" sldId="284"/>
            <ac:spMk id="16" creationId="{45985E9B-883F-4E1E-8B48-FC78778BA1CA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6"/>
          <ac:spMkLst>
            <pc:docMk/>
            <pc:sldMk cId="1944407462" sldId="284"/>
            <ac:spMk id="18" creationId="{4E80180D-2D5A-44D9-BD47-4B0F25DA7DD8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5"/>
          <ac:spMkLst>
            <pc:docMk/>
            <pc:sldMk cId="1944407462" sldId="284"/>
            <ac:spMk id="20" creationId="{AD98DAFC-553B-4748-AABF-58D27D09087F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4"/>
          <ac:spMkLst>
            <pc:docMk/>
            <pc:sldMk cId="1944407462" sldId="284"/>
            <ac:spMk id="22" creationId="{7E20AB56-1C28-4A2F-B3F8-B0B4177A36FE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684" v="59"/>
          <ac:spMkLst>
            <pc:docMk/>
            <pc:sldMk cId="1944407462" sldId="284"/>
            <ac:spMk id="24" creationId="{F1632E87-7079-404D-8FFF-F9C0404A18C8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00" v="60"/>
          <ac:spMkLst>
            <pc:docMk/>
            <pc:sldMk cId="1944407462" sldId="284"/>
            <ac:spMk id="26" creationId="{9570ABBA-8482-4DB3-8B90-AE3069A94928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00" v="61"/>
          <ac:spMkLst>
            <pc:docMk/>
            <pc:sldMk cId="1944407462" sldId="284"/>
            <ac:spMk id="28" creationId="{F2701A32-2E96-47D2-8A35-279D819B804D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15" v="62"/>
          <ac:spMkLst>
            <pc:docMk/>
            <pc:sldMk cId="1944407462" sldId="284"/>
            <ac:spMk id="30" creationId="{A20EB6F4-1902-439D-9044-805EA63CCDCB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31" v="63"/>
          <ac:spMkLst>
            <pc:docMk/>
            <pc:sldMk cId="1944407462" sldId="284"/>
            <ac:spMk id="32" creationId="{1C5713D0-D720-4C6E-8E68-AAD138B33364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07.028" v="66" actId="20577"/>
        <pc:sldMkLst>
          <pc:docMk/>
          <pc:sldMk cId="855514078" sldId="285"/>
        </pc:sldMkLst>
        <pc:spChg chg="mod">
          <ac:chgData name="内田 陽子" userId="S::yoko_uchida@jpfgojp.onmicrosoft.com::3ba88787-b8da-4fc8-a417-83f627a88c5e" providerId="AD" clId="Web-{F49D7B01-71BF-5687-DF6F-3D8072ACE0B9}" dt="2020-05-21T06:05:07.028" v="66" actId="20577"/>
          <ac:spMkLst>
            <pc:docMk/>
            <pc:sldMk cId="855514078" sldId="285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15.747" v="70" actId="20577"/>
        <pc:sldMkLst>
          <pc:docMk/>
          <pc:sldMk cId="1631117609" sldId="286"/>
        </pc:sldMkLst>
        <pc:spChg chg="mod">
          <ac:chgData name="内田 陽子" userId="S::yoko_uchida@jpfgojp.onmicrosoft.com::3ba88787-b8da-4fc8-a417-83f627a88c5e" providerId="AD" clId="Web-{F49D7B01-71BF-5687-DF6F-3D8072ACE0B9}" dt="2020-05-21T06:05:15.747" v="70" actId="20577"/>
          <ac:spMkLst>
            <pc:docMk/>
            <pc:sldMk cId="1631117609" sldId="28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23.434" v="72" actId="20577"/>
        <pc:sldMkLst>
          <pc:docMk/>
          <pc:sldMk cId="2477674653" sldId="287"/>
        </pc:sldMkLst>
        <pc:spChg chg="mod">
          <ac:chgData name="内田 陽子" userId="S::yoko_uchida@jpfgojp.onmicrosoft.com::3ba88787-b8da-4fc8-a417-83f627a88c5e" providerId="AD" clId="Web-{F49D7B01-71BF-5687-DF6F-3D8072ACE0B9}" dt="2020-05-21T06:05:23.434" v="72" actId="20577"/>
          <ac:spMkLst>
            <pc:docMk/>
            <pc:sldMk cId="2477674653" sldId="287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57.028" v="82" actId="1076"/>
        <pc:sldMkLst>
          <pc:docMk/>
          <pc:sldMk cId="654529737" sldId="288"/>
        </pc:sldMkLst>
        <pc:spChg chg="mod">
          <ac:chgData name="内田 陽子" userId="S::yoko_uchida@jpfgojp.onmicrosoft.com::3ba88787-b8da-4fc8-a417-83f627a88c5e" providerId="AD" clId="Web-{F49D7B01-71BF-5687-DF6F-3D8072ACE0B9}" dt="2020-05-21T06:05:56.950" v="79" actId="1076"/>
          <ac:spMkLst>
            <pc:docMk/>
            <pc:sldMk cId="654529737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38.216" v="76" actId="20577"/>
          <ac:spMkLst>
            <pc:docMk/>
            <pc:sldMk cId="654529737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6.981" v="81" actId="1076"/>
          <ac:spMkLst>
            <pc:docMk/>
            <pc:sldMk cId="654529737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6.966" v="80" actId="1076"/>
          <ac:spMkLst>
            <pc:docMk/>
            <pc:sldMk cId="654529737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7.028" v="82" actId="1076"/>
          <ac:spMkLst>
            <pc:docMk/>
            <pc:sldMk cId="654529737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6:26.497" v="91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F49D7B01-71BF-5687-DF6F-3D8072ACE0B9}" dt="2020-05-21T06:06:20.028" v="86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10.685" v="85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6.481" v="90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0.044" v="88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6.497" v="91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6:53.435" v="100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F49D7B01-71BF-5687-DF6F-3D8072ACE0B9}" dt="2020-05-21T06:06:53.403" v="97" actId="1076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37.263" v="94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19" v="99" actId="1076"/>
          <ac:spMkLst>
            <pc:docMk/>
            <pc:sldMk cId="3591859379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03" v="98" actId="1076"/>
          <ac:spMkLst>
            <pc:docMk/>
            <pc:sldMk cId="3591859379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35" v="100" actId="1076"/>
          <ac:spMkLst>
            <pc:docMk/>
            <pc:sldMk cId="3591859379" sldId="29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F49D7B01-71BF-5687-DF6F-3D8072ACE0B9}" dt="2020-05-21T06:07:18.278" v="106"/>
        <pc:sldMkLst>
          <pc:docMk/>
          <pc:sldMk cId="1505126841" sldId="291"/>
        </pc:sldMkLst>
        <pc:spChg chg="del">
          <ac:chgData name="内田 陽子" userId="S::yoko_uchida@jpfgojp.onmicrosoft.com::3ba88787-b8da-4fc8-a417-83f627a88c5e" providerId="AD" clId="Web-{F49D7B01-71BF-5687-DF6F-3D8072ACE0B9}" dt="2020-05-21T06:07:18.278" v="106"/>
          <ac:spMkLst>
            <pc:docMk/>
            <pc:sldMk cId="1505126841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7:08.013" v="102" actId="20577"/>
          <ac:spMkLst>
            <pc:docMk/>
            <pc:sldMk cId="1505126841" sldId="291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5"/>
          <ac:spMkLst>
            <pc:docMk/>
            <pc:sldMk cId="1505126841" sldId="29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4"/>
          <ac:spMkLst>
            <pc:docMk/>
            <pc:sldMk cId="1505126841" sldId="29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3"/>
          <ac:spMkLst>
            <pc:docMk/>
            <pc:sldMk cId="1505126841" sldId="29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49D7B01-71BF-5687-DF6F-3D8072ACE0B9}" dt="2020-05-21T06:07:43.091" v="113"/>
        <pc:sldMkLst>
          <pc:docMk/>
          <pc:sldMk cId="1630963621" sldId="292"/>
        </pc:sldMkLst>
        <pc:spChg chg="del">
          <ac:chgData name="内田 陽子" userId="S::yoko_uchida@jpfgojp.onmicrosoft.com::3ba88787-b8da-4fc8-a417-83f627a88c5e" providerId="AD" clId="Web-{F49D7B01-71BF-5687-DF6F-3D8072ACE0B9}" dt="2020-05-21T06:07:37.216" v="110"/>
          <ac:spMkLst>
            <pc:docMk/>
            <pc:sldMk cId="1630963621" sldId="292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466" v="111"/>
          <ac:spMkLst>
            <pc:docMk/>
            <pc:sldMk cId="1630963621" sldId="29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9"/>
          <ac:spMkLst>
            <pc:docMk/>
            <pc:sldMk cId="1630963621" sldId="29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8"/>
          <ac:spMkLst>
            <pc:docMk/>
            <pc:sldMk cId="1630963621" sldId="29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7"/>
          <ac:spMkLst>
            <pc:docMk/>
            <pc:sldMk cId="1630963621" sldId="292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49D7B01-71BF-5687-DF6F-3D8072ACE0B9}" dt="2020-05-21T06:07:43.091" v="113"/>
          <ac:spMkLst>
            <pc:docMk/>
            <pc:sldMk cId="1630963621" sldId="292"/>
            <ac:spMk id="12" creationId="{9C3BFD13-7D48-4FCB-A589-0D54420B6B22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7:37.685" v="112"/>
          <ac:spMkLst>
            <pc:docMk/>
            <pc:sldMk cId="1630963621" sldId="292"/>
            <ac:spMk id="14" creationId="{FBFC178E-4A73-4BAB-875D-249A84EAC04A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8:19.857" v="126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F49D7B01-71BF-5687-DF6F-3D8072ACE0B9}" dt="2020-05-21T06:08:19.826" v="123" actId="1076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7:51.279" v="116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41" v="125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41" v="124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57" v="126" actId="1076"/>
          <ac:spMkLst>
            <pc:docMk/>
            <pc:sldMk cId="3255837261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8:59.654" v="134" actId="1076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F49D7B01-71BF-5687-DF6F-3D8072ACE0B9}" dt="2020-05-21T06:08:44.544" v="129" actId="1076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29.544" v="128" actId="20577"/>
          <ac:spMkLst>
            <pc:docMk/>
            <pc:sldMk cId="2725554178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59.638" v="133" actId="1076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44.560" v="131" actId="1076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59.654" v="134" actId="1076"/>
          <ac:spMkLst>
            <pc:docMk/>
            <pc:sldMk cId="2725554178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9:34.435" v="142" actId="1076"/>
        <pc:sldMkLst>
          <pc:docMk/>
          <pc:sldMk cId="1977740329" sldId="295"/>
        </pc:sldMkLst>
        <pc:spChg chg="mod">
          <ac:chgData name="内田 陽子" userId="S::yoko_uchida@jpfgojp.onmicrosoft.com::3ba88787-b8da-4fc8-a417-83f627a88c5e" providerId="AD" clId="Web-{F49D7B01-71BF-5687-DF6F-3D8072ACE0B9}" dt="2020-05-21T06:09:34.404" v="139" actId="1076"/>
          <ac:spMkLst>
            <pc:docMk/>
            <pc:sldMk cId="197774032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15.185" v="136" actId="20577"/>
          <ac:spMkLst>
            <pc:docMk/>
            <pc:sldMk cId="197774032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20" v="141" actId="1076"/>
          <ac:spMkLst>
            <pc:docMk/>
            <pc:sldMk cId="197774032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20" v="140" actId="1076"/>
          <ac:spMkLst>
            <pc:docMk/>
            <pc:sldMk cId="197774032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35" v="142" actId="1076"/>
          <ac:spMkLst>
            <pc:docMk/>
            <pc:sldMk cId="1977740329" sldId="2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0:35.185" v="162" actId="1076"/>
        <pc:sldMkLst>
          <pc:docMk/>
          <pc:sldMk cId="3359253186" sldId="299"/>
        </pc:sldMkLst>
        <pc:spChg chg="mod">
          <ac:chgData name="内田 陽子" userId="S::yoko_uchida@jpfgojp.onmicrosoft.com::3ba88787-b8da-4fc8-a417-83f627a88c5e" providerId="AD" clId="Web-{F49D7B01-71BF-5687-DF6F-3D8072ACE0B9}" dt="2020-05-21T06:10:35.170" v="159" actId="1076"/>
          <ac:spMkLst>
            <pc:docMk/>
            <pc:sldMk cId="3359253186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17.701" v="156" actId="20577"/>
          <ac:spMkLst>
            <pc:docMk/>
            <pc:sldMk cId="3359253186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85" v="161" actId="1076"/>
          <ac:spMkLst>
            <pc:docMk/>
            <pc:sldMk cId="3359253186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70" v="160" actId="1076"/>
          <ac:spMkLst>
            <pc:docMk/>
            <pc:sldMk cId="3359253186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85" v="162" actId="1076"/>
          <ac:spMkLst>
            <pc:docMk/>
            <pc:sldMk cId="3359253186" sldId="2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1:14.014" v="170" actId="1076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F49D7B01-71BF-5687-DF6F-3D8072ACE0B9}" dt="2020-05-21T06:11:13.982" v="167" actId="1076"/>
          <ac:spMkLst>
            <pc:docMk/>
            <pc:sldMk cId="423204181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55.389" v="164" actId="20577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3.998" v="169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3.998" v="168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4.014" v="170" actId="1076"/>
          <ac:spMkLst>
            <pc:docMk/>
            <pc:sldMk cId="4232041813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1:45.014" v="180" actId="1076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F49D7B01-71BF-5687-DF6F-3D8072ACE0B9}" dt="2020-05-21T06:11:44.998" v="177" actId="1076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79" actId="1076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78" actId="1076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80" actId="1076"/>
          <ac:spMkLst>
            <pc:docMk/>
            <pc:sldMk cId="3087480989" sldId="3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2:08.170" v="187" actId="1076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F49D7B01-71BF-5687-DF6F-3D8072ACE0B9}" dt="2020-05-21T06:12:08.155" v="184" actId="1076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59.717" v="183" actId="20577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55" v="185" actId="1076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70" v="186" actId="1076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70" v="187" actId="1076"/>
          <ac:spMkLst>
            <pc:docMk/>
            <pc:sldMk cId="1603596803" sldId="3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2:48.780" v="206" actId="20577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F49D7B01-71BF-5687-DF6F-3D8072ACE0B9}" dt="2020-05-21T06:12:48.780" v="206" actId="20577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18.592" v="191" actId="20577"/>
          <ac:spMkLst>
            <pc:docMk/>
            <pc:sldMk cId="1541545585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20" v="196" actId="1076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05" v="195" actId="1076"/>
          <ac:spMkLst>
            <pc:docMk/>
            <pc:sldMk cId="1541545585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20" v="197" actId="1076"/>
          <ac:spMkLst>
            <pc:docMk/>
            <pc:sldMk cId="1541545585" sldId="3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3:18.889" v="222" actId="1076"/>
        <pc:sldMkLst>
          <pc:docMk/>
          <pc:sldMk cId="2457989553" sldId="306"/>
        </pc:sldMkLst>
        <pc:spChg chg="mod">
          <ac:chgData name="内田 陽子" userId="S::yoko_uchida@jpfgojp.onmicrosoft.com::3ba88787-b8da-4fc8-a417-83f627a88c5e" providerId="AD" clId="Web-{F49D7B01-71BF-5687-DF6F-3D8072ACE0B9}" dt="2020-05-21T06:13:18.874" v="219" actId="1076"/>
          <ac:spMkLst>
            <pc:docMk/>
            <pc:sldMk cId="2457989553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55.483" v="212" actId="20577"/>
          <ac:spMkLst>
            <pc:docMk/>
            <pc:sldMk cId="2457989553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89" v="221" actId="1076"/>
          <ac:spMkLst>
            <pc:docMk/>
            <pc:sldMk cId="2457989553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74" v="220" actId="1076"/>
          <ac:spMkLst>
            <pc:docMk/>
            <pc:sldMk cId="2457989553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89" v="222" actId="1076"/>
          <ac:spMkLst>
            <pc:docMk/>
            <pc:sldMk cId="2457989553" sldId="3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4:13.093" v="252" actId="2057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F49D7B01-71BF-5687-DF6F-3D8072ACE0B9}" dt="2020-05-21T06:13:49.311" v="233" actId="1076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49.342" v="235" actId="1076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13.093" v="252" actId="20577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00.608" v="245" actId="20577"/>
          <ac:spMkLst>
            <pc:docMk/>
            <pc:sldMk cId="290048101" sldId="30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4:52.733" v="267" actId="20577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F49D7B01-71BF-5687-DF6F-3D8072ACE0B9}" dt="2020-05-21T06:14:44.827" v="259" actId="1076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22.311" v="256" actId="20577"/>
          <ac:spMkLst>
            <pc:docMk/>
            <pc:sldMk cId="2009581489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44.843" v="261" actId="1076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52.733" v="267" actId="20577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44.858" v="262" actId="1076"/>
          <ac:spMkLst>
            <pc:docMk/>
            <pc:sldMk cId="2009581489" sldId="30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00.484" v="282" actId="1076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F49D7B01-71BF-5687-DF6F-3D8072ACE0B9}" dt="2020-05-21T06:17:00.468" v="279" actId="1076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5:04.436" v="272" actId="20577"/>
          <ac:spMkLst>
            <pc:docMk/>
            <pc:sldMk cId="4287404679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68" v="280" actId="1076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84" v="281" actId="1076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84" v="282" actId="1076"/>
          <ac:spMkLst>
            <pc:docMk/>
            <pc:sldMk cId="4287404679" sldId="31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27:04.251" v="332" actId="1076"/>
        <pc:sldMkLst>
          <pc:docMk/>
          <pc:sldMk cId="754753027" sldId="311"/>
        </pc:sldMkLst>
        <pc:spChg chg="mod">
          <ac:chgData name="内田 陽子" userId="S::yoko_uchida@jpfgojp.onmicrosoft.com::3ba88787-b8da-4fc8-a417-83f627a88c5e" providerId="AD" clId="Web-{F49D7B01-71BF-5687-DF6F-3D8072ACE0B9}" dt="2020-05-21T06:27:04.221" v="329" actId="1076"/>
          <ac:spMkLst>
            <pc:docMk/>
            <pc:sldMk cId="754753027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31.859" v="324" actId="20577"/>
          <ac:spMkLst>
            <pc:docMk/>
            <pc:sldMk cId="754753027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36" v="331" actId="1076"/>
          <ac:spMkLst>
            <pc:docMk/>
            <pc:sldMk cId="754753027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36" v="330" actId="1076"/>
          <ac:spMkLst>
            <pc:docMk/>
            <pc:sldMk cId="754753027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51" v="332" actId="1076"/>
          <ac:spMkLst>
            <pc:docMk/>
            <pc:sldMk cId="754753027" sldId="31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11.781" v="291" actId="20577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F49D7B01-71BF-5687-DF6F-3D8072ACE0B9}" dt="2020-05-21T06:17:06.640" v="285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11.781" v="291" actId="20577"/>
          <ac:spMkLst>
            <pc:docMk/>
            <pc:sldMk cId="651819564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56" v="287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56" v="286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72" v="288" actId="1076"/>
          <ac:spMkLst>
            <pc:docMk/>
            <pc:sldMk cId="651819564" sldId="31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39.031" v="299" actId="1076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F49D7B01-71BF-5687-DF6F-3D8072ACE0B9}" dt="2020-05-21T06:17:38.999" v="296" actId="1076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21.531" v="293" actId="20577"/>
          <ac:spMkLst>
            <pc:docMk/>
            <pc:sldMk cId="1949761425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15" v="298" actId="1076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15" v="297" actId="1076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31" v="299" actId="1076"/>
          <ac:spMkLst>
            <pc:docMk/>
            <pc:sldMk cId="1949761425" sldId="3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8:22.984" v="319" actId="20577"/>
        <pc:sldMkLst>
          <pc:docMk/>
          <pc:sldMk cId="2613815471" sldId="314"/>
        </pc:sldMkLst>
        <pc:spChg chg="mod">
          <ac:chgData name="内田 陽子" userId="S::yoko_uchida@jpfgojp.onmicrosoft.com::3ba88787-b8da-4fc8-a417-83f627a88c5e" providerId="AD" clId="Web-{F49D7B01-71BF-5687-DF6F-3D8072ACE0B9}" dt="2020-05-21T06:18:17.953" v="311" actId="1076"/>
          <ac:spMkLst>
            <pc:docMk/>
            <pc:sldMk cId="2613815471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59.875" v="304" actId="20577"/>
          <ac:spMkLst>
            <pc:docMk/>
            <pc:sldMk cId="2613815471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22.984" v="319" actId="20577"/>
          <ac:spMkLst>
            <pc:docMk/>
            <pc:sldMk cId="2613815471" sldId="31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17.953" v="312" actId="1076"/>
          <ac:spMkLst>
            <pc:docMk/>
            <pc:sldMk cId="2613815471" sldId="31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17.968" v="314" actId="1076"/>
          <ac:spMkLst>
            <pc:docMk/>
            <pc:sldMk cId="2613815471" sldId="31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D766ECF1-BDF6-DEA4-FDF3-E18AA5011FDE}"/>
    <pc:docChg chg="">
      <pc:chgData name="内田 陽子" userId="S::yoko_uchida@jpfgojp.onmicrosoft.com::3ba88787-b8da-4fc8-a417-83f627a88c5e" providerId="AD" clId="Web-{D766ECF1-BDF6-DEA4-FDF3-E18AA5011FDE}" dt="2020-07-17T01:51:18.477" v="0"/>
      <pc:docMkLst>
        <pc:docMk/>
      </pc:docMkLst>
      <pc:sldChg chg="delCm">
        <pc:chgData name="内田 陽子" userId="S::yoko_uchida@jpfgojp.onmicrosoft.com::3ba88787-b8da-4fc8-a417-83f627a88c5e" providerId="AD" clId="Web-{D766ECF1-BDF6-DEA4-FDF3-E18AA5011FDE}" dt="2020-07-17T01:51:18.477" v="0"/>
        <pc:sldMkLst>
          <pc:docMk/>
          <pc:sldMk cId="1944407462" sldId="284"/>
        </pc:sldMkLst>
      </pc:sldChg>
    </pc:docChg>
  </pc:docChgLst>
  <pc:docChgLst>
    <pc:chgData name="内田 陽子" userId="S::yoko_uchida@jpfgojp.onmicrosoft.com::3ba88787-b8da-4fc8-a417-83f627a88c5e" providerId="AD" clId="Web-{8F88FA85-2F77-3E61-F58E-4B16F309DAB5}"/>
    <pc:docChg chg="modSld">
      <pc:chgData name="内田 陽子" userId="S::yoko_uchida@jpfgojp.onmicrosoft.com::3ba88787-b8da-4fc8-a417-83f627a88c5e" providerId="AD" clId="Web-{8F88FA85-2F77-3E61-F58E-4B16F309DAB5}" dt="2020-05-19T11:53:32.595" v="0" actId="1076"/>
      <pc:docMkLst>
        <pc:docMk/>
      </pc:docMkLst>
      <pc:sldChg chg="modSp">
        <pc:chgData name="内田 陽子" userId="S::yoko_uchida@jpfgojp.onmicrosoft.com::3ba88787-b8da-4fc8-a417-83f627a88c5e" providerId="AD" clId="Web-{8F88FA85-2F77-3E61-F58E-4B16F309DAB5}" dt="2020-05-19T11:53:32.595" v="0" actId="1076"/>
        <pc:sldMkLst>
          <pc:docMk/>
          <pc:sldMk cId="1807795186" sldId="280"/>
        </pc:sldMkLst>
        <pc:picChg chg="mod">
          <ac:chgData name="内田 陽子" userId="S::yoko_uchida@jpfgojp.onmicrosoft.com::3ba88787-b8da-4fc8-a417-83f627a88c5e" providerId="AD" clId="Web-{8F88FA85-2F77-3E61-F58E-4B16F309DAB5}" dt="2020-05-19T11:53:32.595" v="0" actId="1076"/>
          <ac:picMkLst>
            <pc:docMk/>
            <pc:sldMk cId="1807795186" sldId="280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86E6FCAB-DDD2-562A-3E53-5F8720C5BEC7}"/>
    <pc:docChg chg="modSld">
      <pc:chgData name="内田 陽子" userId="S::yoko_uchida@jpfgojp.onmicrosoft.com::3ba88787-b8da-4fc8-a417-83f627a88c5e" providerId="AD" clId="Web-{86E6FCAB-DDD2-562A-3E53-5F8720C5BEC7}" dt="2020-05-20T05:41:57.905" v="0" actId="20577"/>
      <pc:docMkLst>
        <pc:docMk/>
      </pc:docMkLst>
      <pc:sldChg chg="modSp">
        <pc:chgData name="内田 陽子" userId="S::yoko_uchida@jpfgojp.onmicrosoft.com::3ba88787-b8da-4fc8-a417-83f627a88c5e" providerId="AD" clId="Web-{86E6FCAB-DDD2-562A-3E53-5F8720C5BEC7}" dt="2020-05-20T05:41:57.905" v="0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86E6FCAB-DDD2-562A-3E53-5F8720C5BEC7}" dt="2020-05-20T05:41:57.905" v="0" actId="20577"/>
          <ac:spMkLst>
            <pc:docMk/>
            <pc:sldMk cId="3979264443" sldId="27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C500709-2CCA-91EF-5FB9-82C877D218A3}"/>
    <pc:docChg chg="modSld">
      <pc:chgData name="内田 陽子" userId="S::yoko_uchida@jpfgojp.onmicrosoft.com::3ba88787-b8da-4fc8-a417-83f627a88c5e" providerId="AD" clId="Web-{EC500709-2CCA-91EF-5FB9-82C877D218A3}" dt="2020-06-17T02:26:36.375" v="237"/>
      <pc:docMkLst>
        <pc:docMk/>
      </pc:docMkLst>
      <pc:sldChg chg="addSp delSp modSp">
        <pc:chgData name="内田 陽子" userId="S::yoko_uchida@jpfgojp.onmicrosoft.com::3ba88787-b8da-4fc8-a417-83f627a88c5e" providerId="AD" clId="Web-{EC500709-2CCA-91EF-5FB9-82C877D218A3}" dt="2020-06-17T02:13:42.812" v="9"/>
        <pc:sldMkLst>
          <pc:docMk/>
          <pc:sldMk cId="510784872" sldId="265"/>
        </pc:sldMkLst>
        <pc:spChg chg="mod ord">
          <ac:chgData name="内田 陽子" userId="S::yoko_uchida@jpfgojp.onmicrosoft.com::3ba88787-b8da-4fc8-a417-83f627a88c5e" providerId="AD" clId="Web-{EC500709-2CCA-91EF-5FB9-82C877D218A3}" dt="2020-06-17T02:13:36.546" v="4"/>
          <ac:spMkLst>
            <pc:docMk/>
            <pc:sldMk cId="510784872" sldId="265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EC500709-2CCA-91EF-5FB9-82C877D218A3}" dt="2020-06-17T02:13:36.593" v="6"/>
          <ac:spMkLst>
            <pc:docMk/>
            <pc:sldMk cId="510784872" sldId="265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3:42.812" v="9"/>
          <ac:spMkLst>
            <pc:docMk/>
            <pc:sldMk cId="510784872" sldId="265"/>
            <ac:spMk id="6" creationId="{CDD8CC85-9695-4F64-B226-867528B2842C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38.265" v="95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EC500709-2CCA-91EF-5FB9-82C877D218A3}" dt="2020-06-17T02:20:32.140" v="89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09" v="87" actId="1076"/>
          <ac:spMkLst>
            <pc:docMk/>
            <pc:sldMk cId="1808293928" sldId="27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0:35.999" v="94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40" v="88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56" v="90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87" v="91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218" v="92" actId="1076"/>
          <ac:spMkLst>
            <pc:docMk/>
            <pc:sldMk cId="1808293928" sldId="27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0:38.265" v="95"/>
          <ac:spMkLst>
            <pc:docMk/>
            <pc:sldMk cId="1808293928" sldId="277"/>
            <ac:spMk id="12" creationId="{6BB349D0-C04B-4891-AC5B-1A007F4FABE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01.734" v="45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C500709-2CCA-91EF-5FB9-82C877D218A3}" dt="2020-06-17T02:17:41.702" v="3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687" v="37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7:53.062" v="44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687" v="38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02" v="40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18" v="41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18" v="42" actId="1076"/>
          <ac:spMkLst>
            <pc:docMk/>
            <pc:sldMk cId="3979264443" sldId="278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EC500709-2CCA-91EF-5FB9-82C877D218A3}" dt="2020-06-17T02:18:01.734" v="45"/>
          <ac:spMkLst>
            <pc:docMk/>
            <pc:sldMk cId="3979264443" sldId="278"/>
            <ac:spMk id="12" creationId="{A08B900C-C731-4485-B5B3-F456BE122C4F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13.218" v="48"/>
        <pc:sldMkLst>
          <pc:docMk/>
          <pc:sldMk cId="3196685865" sldId="279"/>
        </pc:sldMkLst>
        <pc:spChg chg="mod ord">
          <ac:chgData name="内田 陽子" userId="S::yoko_uchida@jpfgojp.onmicrosoft.com::3ba88787-b8da-4fc8-a417-83f627a88c5e" providerId="AD" clId="Web-{EC500709-2CCA-91EF-5FB9-82C877D218A3}" dt="2020-06-17T02:14:11.171" v="14"/>
          <ac:spMkLst>
            <pc:docMk/>
            <pc:sldMk cId="3196685865" sldId="279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4:03.359" v="13" actId="1076"/>
          <ac:spMkLst>
            <pc:docMk/>
            <pc:sldMk cId="3196685865" sldId="279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4:13.999" v="15"/>
          <ac:spMkLst>
            <pc:docMk/>
            <pc:sldMk cId="3196685865" sldId="279"/>
            <ac:spMk id="6" creationId="{9157C64A-C29C-447C-A2F0-EF8B2698A0D5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8:13.218" v="48"/>
          <ac:spMkLst>
            <pc:docMk/>
            <pc:sldMk cId="3196685865" sldId="279"/>
            <ac:spMk id="7" creationId="{412B8F58-E5BE-4415-B449-1DE808DFABB5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6:57.609" v="20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EC500709-2CCA-91EF-5FB9-82C877D218A3}" dt="2020-06-17T02:15:13.077" v="18" actId="1076"/>
          <ac:spMkLst>
            <pc:docMk/>
            <pc:sldMk cId="1807795186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5:13.077" v="19" actId="1076"/>
          <ac:spMkLst>
            <pc:docMk/>
            <pc:sldMk cId="1807795186" sldId="280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6:57.609" v="20"/>
          <ac:spMkLst>
            <pc:docMk/>
            <pc:sldMk cId="1807795186" sldId="280"/>
            <ac:spMk id="6" creationId="{9248A0EB-1AAE-4233-A5B2-D8DBB0F9CA9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52.984" v="59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EC500709-2CCA-91EF-5FB9-82C877D218A3}" dt="2020-06-17T02:18:46.327" v="53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12" v="51" actId="1076"/>
          <ac:spMkLst>
            <pc:docMk/>
            <pc:sldMk cId="2847997097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8:50.187" v="58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27" v="52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43" v="54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43" v="55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59" v="56" actId="1076"/>
          <ac:spMkLst>
            <pc:docMk/>
            <pc:sldMk cId="2847997097" sldId="28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8:52.984" v="59"/>
          <ac:spMkLst>
            <pc:docMk/>
            <pc:sldMk cId="2847997097" sldId="289"/>
            <ac:spMk id="12" creationId="{654559CE-679B-4D5C-9DE8-9293DC850403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9:06.546" v="62"/>
        <pc:sldMkLst>
          <pc:docMk/>
          <pc:sldMk cId="3591859379" sldId="290"/>
        </pc:sldMkLst>
        <pc:spChg chg="add del ord">
          <ac:chgData name="内田 陽子" userId="S::yoko_uchida@jpfgojp.onmicrosoft.com::3ba88787-b8da-4fc8-a417-83f627a88c5e" providerId="AD" clId="Web-{EC500709-2CCA-91EF-5FB9-82C877D218A3}" dt="2020-06-17T02:19:06.546" v="62"/>
          <ac:spMkLst>
            <pc:docMk/>
            <pc:sldMk cId="3591859379" sldId="290"/>
            <ac:spMk id="12" creationId="{39098387-A110-4E53-97C3-1E9D77479532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9:40.265" v="73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EC500709-2CCA-91EF-5FB9-82C877D218A3}" dt="2020-06-17T02:19:32.249" v="67" actId="1076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34" v="65" actId="1076"/>
          <ac:spMkLst>
            <pc:docMk/>
            <pc:sldMk cId="3255837261" sldId="29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9:37.781" v="72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49" v="66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65" v="68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65" v="69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81" v="70" actId="1076"/>
          <ac:spMkLst>
            <pc:docMk/>
            <pc:sldMk cId="3255837261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9:40.265" v="73"/>
          <ac:spMkLst>
            <pc:docMk/>
            <pc:sldMk cId="3255837261" sldId="293"/>
            <ac:spMk id="12" creationId="{00A90938-FE28-4949-BA47-0CBE30DFD768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09.343" v="84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EC500709-2CCA-91EF-5FB9-82C877D218A3}" dt="2020-06-17T02:20:01.077" v="78" actId="1076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62" v="76" actId="1076"/>
          <ac:spMkLst>
            <pc:docMk/>
            <pc:sldMk cId="2725554178" sldId="29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0:05.687" v="83"/>
          <ac:spMkLst>
            <pc:docMk/>
            <pc:sldMk cId="2725554178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77" v="77" actId="1076"/>
          <ac:spMkLst>
            <pc:docMk/>
            <pc:sldMk cId="2725554178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93" v="79" actId="1076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109" v="80" actId="1076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109" v="81" actId="1076"/>
          <ac:spMkLst>
            <pc:docMk/>
            <pc:sldMk cId="2725554178" sldId="29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0:09.343" v="84"/>
          <ac:spMkLst>
            <pc:docMk/>
            <pc:sldMk cId="2725554178" sldId="294"/>
            <ac:spMk id="12" creationId="{C593E4CE-072B-449A-91E1-C0322EB6B05D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47.156" v="98"/>
        <pc:sldMkLst>
          <pc:docMk/>
          <pc:sldMk cId="3359253186" sldId="299"/>
        </pc:sldMkLst>
        <pc:spChg chg="add del ord">
          <ac:chgData name="内田 陽子" userId="S::yoko_uchida@jpfgojp.onmicrosoft.com::3ba88787-b8da-4fc8-a417-83f627a88c5e" providerId="AD" clId="Web-{EC500709-2CCA-91EF-5FB9-82C877D218A3}" dt="2020-06-17T02:20:47.156" v="98"/>
          <ac:spMkLst>
            <pc:docMk/>
            <pc:sldMk cId="3359253186" sldId="299"/>
            <ac:spMk id="12" creationId="{BB7D1573-B6D9-4A65-90A5-9AB6615C732E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1:23.593" v="108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EC500709-2CCA-91EF-5FB9-82C877D218A3}" dt="2020-06-17T02:21:12.312" v="103" actId="1076"/>
          <ac:spMkLst>
            <pc:docMk/>
            <pc:sldMk cId="4232041813" sldId="302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EC500709-2CCA-91EF-5FB9-82C877D218A3}" dt="2020-06-17T02:21:21.265" v="107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296" v="102" actId="1076"/>
          <ac:spMkLst>
            <pc:docMk/>
            <pc:sldMk cId="4232041813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12" v="104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28" v="105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28" v="106" actId="1076"/>
          <ac:spMkLst>
            <pc:docMk/>
            <pc:sldMk cId="4232041813" sldId="30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1:23.593" v="108"/>
          <ac:spMkLst>
            <pc:docMk/>
            <pc:sldMk cId="4232041813" sldId="302"/>
            <ac:spMk id="12" creationId="{7DC4F9D5-FCA1-4B15-96C0-5507762C6282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1:52.140" v="123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EC500709-2CCA-91EF-5FB9-82C877D218A3}" dt="2020-06-17T02:21:45.937" v="119" actId="1076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21" v="117" actId="1076"/>
          <ac:spMkLst>
            <pc:docMk/>
            <pc:sldMk cId="3087480989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21" v="118" actId="1076"/>
          <ac:spMkLst>
            <pc:docMk/>
            <pc:sldMk cId="3087480989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37" v="120" actId="1076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53" v="121" actId="1076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53" v="122" actId="1076"/>
          <ac:spMkLst>
            <pc:docMk/>
            <pc:sldMk cId="3087480989" sldId="30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1:52.140" v="123"/>
          <ac:spMkLst>
            <pc:docMk/>
            <pc:sldMk cId="3087480989" sldId="303"/>
            <ac:spMk id="12" creationId="{64DD62E4-E2CE-4576-9E18-72B1424B3998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2:39.218" v="132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EC500709-2CCA-91EF-5FB9-82C877D218A3}" dt="2020-06-17T02:22:15.609" v="128" actId="1076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578" v="126" actId="1076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593" v="127" actId="1076"/>
          <ac:spMkLst>
            <pc:docMk/>
            <pc:sldMk cId="1603596803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09" v="129" actId="1076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24" v="130" actId="1076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24" v="131" actId="1076"/>
          <ac:spMkLst>
            <pc:docMk/>
            <pc:sldMk cId="1603596803" sldId="30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2:39.218" v="132"/>
          <ac:spMkLst>
            <pc:docMk/>
            <pc:sldMk cId="1603596803" sldId="304"/>
            <ac:spMk id="12" creationId="{8E3C3B74-05BD-4924-BFC2-53A9543FE1B9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09.859" v="143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EC500709-2CCA-91EF-5FB9-82C877D218A3}" dt="2020-06-17T02:23:04.671" v="137" actId="1076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56" v="135" actId="1076"/>
          <ac:spMkLst>
            <pc:docMk/>
            <pc:sldMk cId="1541545585" sldId="3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3:08.062" v="142"/>
          <ac:spMkLst>
            <pc:docMk/>
            <pc:sldMk cId="1541545585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71" v="136" actId="1076"/>
          <ac:spMkLst>
            <pc:docMk/>
            <pc:sldMk cId="1541545585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87" v="138" actId="1076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87" v="139" actId="1076"/>
          <ac:spMkLst>
            <pc:docMk/>
            <pc:sldMk cId="1541545585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703" v="140" actId="1076"/>
          <ac:spMkLst>
            <pc:docMk/>
            <pc:sldMk cId="1541545585" sldId="305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3:09.859" v="143"/>
          <ac:spMkLst>
            <pc:docMk/>
            <pc:sldMk cId="1541545585" sldId="305"/>
            <ac:spMk id="12" creationId="{72F6D3DB-04AC-4653-8AEA-205118C8F75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17.984" v="146"/>
        <pc:sldMkLst>
          <pc:docMk/>
          <pc:sldMk cId="2457989553" sldId="306"/>
        </pc:sldMkLst>
        <pc:spChg chg="add del ord">
          <ac:chgData name="内田 陽子" userId="S::yoko_uchida@jpfgojp.onmicrosoft.com::3ba88787-b8da-4fc8-a417-83f627a88c5e" providerId="AD" clId="Web-{EC500709-2CCA-91EF-5FB9-82C877D218A3}" dt="2020-06-17T02:23:17.984" v="146"/>
          <ac:spMkLst>
            <pc:docMk/>
            <pc:sldMk cId="2457989553" sldId="306"/>
            <ac:spMk id="12" creationId="{ADC2EE35-E609-456E-9CDA-F17C7F20C16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52.984" v="15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EC500709-2CCA-91EF-5FB9-82C877D218A3}" dt="2020-06-17T02:23:46.140" v="151" actId="1076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25" v="149" actId="1076"/>
          <ac:spMkLst>
            <pc:docMk/>
            <pc:sldMk cId="290048101" sldId="30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3:50.890" v="156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40" v="150" actId="1076"/>
          <ac:spMkLst>
            <pc:docMk/>
            <pc:sldMk cId="290048101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56" v="152" actId="1076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56" v="153" actId="1076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71" v="154" actId="1076"/>
          <ac:spMkLst>
            <pc:docMk/>
            <pc:sldMk cId="290048101" sldId="30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3:52.984" v="157"/>
          <ac:spMkLst>
            <pc:docMk/>
            <pc:sldMk cId="290048101" sldId="307"/>
            <ac:spMk id="12" creationId="{9CD0E724-E677-4685-A386-45F92BCF810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4:41.468" v="198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EC500709-2CCA-91EF-5FB9-82C877D218A3}" dt="2020-06-17T02:24:34.343" v="192" actId="1076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28" v="190" actId="1076"/>
          <ac:spMkLst>
            <pc:docMk/>
            <pc:sldMk cId="2009581489" sldId="30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4:38.656" v="197"/>
          <ac:spMkLst>
            <pc:docMk/>
            <pc:sldMk cId="2009581489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43" v="191" actId="1076"/>
          <ac:spMkLst>
            <pc:docMk/>
            <pc:sldMk cId="2009581489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59" v="193" actId="1076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59" v="194" actId="1076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75" v="195" actId="1076"/>
          <ac:spMkLst>
            <pc:docMk/>
            <pc:sldMk cId="2009581489" sldId="308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EC500709-2CCA-91EF-5FB9-82C877D218A3}" dt="2020-06-17T02:24:41.468" v="198"/>
          <ac:spMkLst>
            <pc:docMk/>
            <pc:sldMk cId="2009581489" sldId="308"/>
            <ac:spMk id="12" creationId="{7031113B-9A8E-45ED-A0A9-E24D0CD12B7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5:13.625" v="209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EC500709-2CCA-91EF-5FB9-82C877D218A3}" dt="2020-06-17T02:25:05.703" v="203" actId="1076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687" v="201" actId="1076"/>
          <ac:spMkLst>
            <pc:docMk/>
            <pc:sldMk cId="4287404679" sldId="31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5:11.421" v="208"/>
          <ac:spMkLst>
            <pc:docMk/>
            <pc:sldMk cId="4287404679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687" v="202" actId="1076"/>
          <ac:spMkLst>
            <pc:docMk/>
            <pc:sldMk cId="4287404679" sldId="3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03" v="204" actId="1076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18" v="205" actId="1076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18" v="206" actId="1076"/>
          <ac:spMkLst>
            <pc:docMk/>
            <pc:sldMk cId="4287404679" sldId="310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5:13.625" v="209"/>
          <ac:spMkLst>
            <pc:docMk/>
            <pc:sldMk cId="4287404679" sldId="310"/>
            <ac:spMk id="12" creationId="{0EFFFABF-9880-4B4D-82D6-22AAC3B7BFBC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36.375" v="237"/>
        <pc:sldMkLst>
          <pc:docMk/>
          <pc:sldMk cId="754753027" sldId="311"/>
        </pc:sldMkLst>
        <pc:spChg chg="add del ord">
          <ac:chgData name="内田 陽子" userId="S::yoko_uchida@jpfgojp.onmicrosoft.com::3ba88787-b8da-4fc8-a417-83f627a88c5e" providerId="AD" clId="Web-{EC500709-2CCA-91EF-5FB9-82C877D218A3}" dt="2020-06-17T02:26:36.375" v="237"/>
          <ac:spMkLst>
            <pc:docMk/>
            <pc:sldMk cId="754753027" sldId="311"/>
            <ac:spMk id="12" creationId="{C1C8B0B4-F0C8-4C9E-91E5-063F8ED51C00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5:42.859" v="220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EC500709-2CCA-91EF-5FB9-82C877D218A3}" dt="2020-06-17T02:25:35.468" v="214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37" v="212" actId="1076"/>
          <ac:spMkLst>
            <pc:docMk/>
            <pc:sldMk cId="651819564" sldId="31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5:40.343" v="219"/>
          <ac:spMkLst>
            <pc:docMk/>
            <pc:sldMk cId="651819564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53" v="213" actId="1076"/>
          <ac:spMkLst>
            <pc:docMk/>
            <pc:sldMk cId="651819564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68" v="215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84" v="216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84" v="217" actId="1076"/>
          <ac:spMkLst>
            <pc:docMk/>
            <pc:sldMk cId="651819564" sldId="31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5:42.859" v="220"/>
          <ac:spMkLst>
            <pc:docMk/>
            <pc:sldMk cId="651819564" sldId="312"/>
            <ac:spMk id="12" creationId="{A2491247-597B-4C47-9ABB-BD68451C8AA1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13.578" v="231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EC500709-2CCA-91EF-5FB9-82C877D218A3}" dt="2020-06-17T02:26:06.812" v="225" actId="1076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781" v="223" actId="1076"/>
          <ac:spMkLst>
            <pc:docMk/>
            <pc:sldMk cId="1949761425" sldId="31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6:10.703" v="230"/>
          <ac:spMkLst>
            <pc:docMk/>
            <pc:sldMk cId="1949761425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797" v="224" actId="1076"/>
          <ac:spMkLst>
            <pc:docMk/>
            <pc:sldMk cId="1949761425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12" v="226" actId="1076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28" v="227" actId="1076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28" v="228" actId="1076"/>
          <ac:spMkLst>
            <pc:docMk/>
            <pc:sldMk cId="1949761425" sldId="31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6:13.578" v="231"/>
          <ac:spMkLst>
            <pc:docMk/>
            <pc:sldMk cId="1949761425" sldId="313"/>
            <ac:spMk id="12" creationId="{DFAE889C-8CB1-420C-A8B7-C05925D0928E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26.031" v="234"/>
        <pc:sldMkLst>
          <pc:docMk/>
          <pc:sldMk cId="2613815471" sldId="314"/>
        </pc:sldMkLst>
        <pc:spChg chg="add del ord">
          <ac:chgData name="内田 陽子" userId="S::yoko_uchida@jpfgojp.onmicrosoft.com::3ba88787-b8da-4fc8-a417-83f627a88c5e" providerId="AD" clId="Web-{EC500709-2CCA-91EF-5FB9-82C877D218A3}" dt="2020-06-17T02:26:26.031" v="234"/>
          <ac:spMkLst>
            <pc:docMk/>
            <pc:sldMk cId="2613815471" sldId="314"/>
            <ac:spMk id="12" creationId="{4A4E140D-B2EC-4A3F-A0B3-4B3FA465BDF5}"/>
          </ac:spMkLst>
        </pc:spChg>
      </pc:sldChg>
    </pc:docChg>
  </pc:docChgLst>
  <pc:docChgLst>
    <pc:chgData name="内田 陽子" userId="S::yoko_uchida@jpfgojp.onmicrosoft.com::3ba88787-b8da-4fc8-a417-83f627a88c5e" providerId="AD" clId="Web-{7D2244BA-4C3B-9D33-2DA8-D1872970B6B4}"/>
    <pc:docChg chg="modSld">
      <pc:chgData name="内田 陽子" userId="S::yoko_uchida@jpfgojp.onmicrosoft.com::3ba88787-b8da-4fc8-a417-83f627a88c5e" providerId="AD" clId="Web-{7D2244BA-4C3B-9D33-2DA8-D1872970B6B4}" dt="2020-07-18T13:01:22.662" v="0" actId="1076"/>
      <pc:docMkLst>
        <pc:docMk/>
      </pc:docMkLst>
      <pc:sldChg chg="modSp">
        <pc:chgData name="内田 陽子" userId="S::yoko_uchida@jpfgojp.onmicrosoft.com::3ba88787-b8da-4fc8-a417-83f627a88c5e" providerId="AD" clId="Web-{7D2244BA-4C3B-9D33-2DA8-D1872970B6B4}" dt="2020-07-18T13:01:22.662" v="0" actId="1076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7D2244BA-4C3B-9D33-2DA8-D1872970B6B4}" dt="2020-07-18T13:01:22.662" v="0" actId="1076"/>
          <ac:spMkLst>
            <pc:docMk/>
            <pc:sldMk cId="290048101" sldId="307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31CD85A4-CA12-F198-8C53-518DD73E92B9}"/>
    <pc:docChg chg="">
      <pc:chgData name="内田 陽子" userId="S::yoko_uchida@jpfgojp.onmicrosoft.com::3ba88787-b8da-4fc8-a417-83f627a88c5e" providerId="AD" clId="Web-{31CD85A4-CA12-F198-8C53-518DD73E92B9}" dt="2020-07-17T02:19:19.133" v="3"/>
      <pc:docMkLst>
        <pc:docMk/>
      </pc:docMkLst>
      <pc:sldChg chg="delCm">
        <pc:chgData name="内田 陽子" userId="S::yoko_uchida@jpfgojp.onmicrosoft.com::3ba88787-b8da-4fc8-a417-83f627a88c5e" providerId="AD" clId="Web-{31CD85A4-CA12-F198-8C53-518DD73E92B9}" dt="2020-07-17T02:06:50.520" v="2"/>
        <pc:sldMkLst>
          <pc:docMk/>
          <pc:sldMk cId="1808293928" sldId="277"/>
        </pc:sldMkLst>
      </pc:sldChg>
      <pc:sldChg chg="delCm">
        <pc:chgData name="内田 陽子" userId="S::yoko_uchida@jpfgojp.onmicrosoft.com::3ba88787-b8da-4fc8-a417-83f627a88c5e" providerId="AD" clId="Web-{31CD85A4-CA12-F198-8C53-518DD73E92B9}" dt="2020-07-17T02:06:27.817" v="0"/>
        <pc:sldMkLst>
          <pc:docMk/>
          <pc:sldMk cId="2725554178" sldId="294"/>
        </pc:sldMkLst>
      </pc:sldChg>
      <pc:sldChg chg="delCm">
        <pc:chgData name="内田 陽子" userId="S::yoko_uchida@jpfgojp.onmicrosoft.com::3ba88787-b8da-4fc8-a417-83f627a88c5e" providerId="AD" clId="Web-{31CD85A4-CA12-F198-8C53-518DD73E92B9}" dt="2020-07-17T02:06:41.067" v="1"/>
        <pc:sldMkLst>
          <pc:docMk/>
          <pc:sldMk cId="4160849909" sldId="298"/>
        </pc:sldMkLst>
      </pc:sldChg>
      <pc:sldChg chg="delCm">
        <pc:chgData name="内田 陽子" userId="S::yoko_uchida@jpfgojp.onmicrosoft.com::3ba88787-b8da-4fc8-a417-83f627a88c5e" providerId="AD" clId="Web-{31CD85A4-CA12-F198-8C53-518DD73E92B9}" dt="2020-07-17T02:19:19.133" v="3"/>
        <pc:sldMkLst>
          <pc:docMk/>
          <pc:sldMk cId="1603596803" sldId="30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37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日本の家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468246" y="1603448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 ほ ん                いえ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picture containing building, window&#10;&#10;非常に高い精度で生成された説明">
            <a:extLst>
              <a:ext uri="{FF2B5EF4-FFF2-40B4-BE49-F238E27FC236}">
                <a16:creationId xmlns:a16="http://schemas.microsoft.com/office/drawing/2014/main" id="{987BB970-62EC-4C39-83DE-90424780F3C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346" t="25767" r="513" b="6054"/>
          <a:stretch/>
        </p:blipFill>
        <p:spPr>
          <a:xfrm>
            <a:off x="2906889" y="3043237"/>
            <a:ext cx="3331296" cy="187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8389" y="891267"/>
            <a:ext cx="727020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木のわくと紙でできた、光を通す戸の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き                            かみ                               ひかり       とお          と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ことを何と言い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 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しょうじ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すだれ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ふすま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びょうぶ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417" y="30157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11" descr="A screen shot of a window&#10;&#10;高い精度で生成された説明">
            <a:extLst>
              <a:ext uri="{FF2B5EF4-FFF2-40B4-BE49-F238E27FC236}">
                <a16:creationId xmlns:a16="http://schemas.microsoft.com/office/drawing/2014/main" id="{85230E34-D6DC-4E29-A664-D94392AF7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06" y="3216098"/>
            <a:ext cx="264336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222" y="891267"/>
            <a:ext cx="756653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部屋と部屋の間をしきるための、紙で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あいだ                                                 かみ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できた戸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を何と言い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と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      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しょうじ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すだれ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ふすま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びょうぶ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674" y="4318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Picture 7" descr="A screen door&#10;&#10;高い精度で生成された説明">
            <a:extLst>
              <a:ext uri="{FF2B5EF4-FFF2-40B4-BE49-F238E27FC236}">
                <a16:creationId xmlns:a16="http://schemas.microsoft.com/office/drawing/2014/main" id="{F02B472F-1108-4604-B00B-E9604F68B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2" y="3216098"/>
            <a:ext cx="266241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1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1556" y="891267"/>
            <a:ext cx="830031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竹などで作られていて、窓にかけて、太陽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たけ                     つく                                         まど                                   たいよう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の光をふせぐもの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を何と言い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ひかり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      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ござ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しょうじ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すだれ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 err="1">
                <a:latin typeface="MS PGothic"/>
                <a:ea typeface="MS PGothic"/>
                <a:cs typeface="+mn-lt"/>
              </a:rPr>
              <a:t>びょ</a:t>
            </a:r>
            <a:r>
              <a:rPr lang="ja-JP" dirty="0">
                <a:latin typeface="MS PGothic"/>
                <a:ea typeface="MS PGothic"/>
                <a:cs typeface="+mn-lt"/>
              </a:rPr>
              <a:t>うぶ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358" y="4318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7" descr="A close up of a window&#10;&#10;高い精度で生成された説明">
            <a:extLst>
              <a:ext uri="{FF2B5EF4-FFF2-40B4-BE49-F238E27FC236}">
                <a16:creationId xmlns:a16="http://schemas.microsoft.com/office/drawing/2014/main" id="{979C3AC4-7268-4E02-A87B-B08D41535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2" y="3216098"/>
            <a:ext cx="266241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7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和室で、ふとんなどをしまっておく</a:t>
            </a:r>
            <a:r>
              <a:rPr lang="ja-JP" sz="3600" dirty="0">
                <a:latin typeface="MS PGothic"/>
                <a:ea typeface="MS PGothic"/>
                <a:cs typeface="+mj-lt"/>
              </a:rPr>
              <a:t>場所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わし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ばしょ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を何と言い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      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ものおき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押し入</a:t>
            </a:r>
            <a:r>
              <a:rPr lang="ja-JP">
                <a:latin typeface="MS PGothic"/>
                <a:ea typeface="MS PGothic"/>
                <a:cs typeface="+mn-lt"/>
              </a:rPr>
              <a:t>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たん</a:t>
            </a:r>
            <a:r>
              <a:rPr lang="ja-JP">
                <a:latin typeface="MS PGothic"/>
                <a:ea typeface="MS PGothic"/>
                <a:cs typeface="+mn-lt"/>
              </a:rPr>
              <a:t>す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な</a:t>
            </a:r>
            <a:r>
              <a:rPr lang="ja-JP" altLang="en-US">
                <a:latin typeface="MS PGothic"/>
                <a:ea typeface="MS PGothic"/>
                <a:cs typeface="+mn-lt"/>
              </a:rPr>
              <a:t>んど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417" y="36649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29067" y="33827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29067" y="4689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29067" y="53522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29067" y="41022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お                 い</a:t>
            </a:r>
          </a:p>
        </p:txBody>
      </p:sp>
      <p:pic>
        <p:nvPicPr>
          <p:cNvPr id="5" name="Picture 11" descr="A close up of a window&#10;&#10;非常に高い精度で生成された説明">
            <a:extLst>
              <a:ext uri="{FF2B5EF4-FFF2-40B4-BE49-F238E27FC236}">
                <a16:creationId xmlns:a16="http://schemas.microsoft.com/office/drawing/2014/main" id="{A73AE526-6255-4148-B448-F3AD00F19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263194"/>
            <a:ext cx="2582333" cy="19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2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 err="1">
                <a:latin typeface="MS PGothic"/>
                <a:ea typeface="MS PGothic"/>
                <a:cs typeface="+mn-lt"/>
              </a:rPr>
              <a:t>げた</a:t>
            </a:r>
            <a:r>
              <a:rPr lang="ja-JP" dirty="0">
                <a:latin typeface="MS PGothic"/>
                <a:ea typeface="MS PGothic"/>
                <a:cs typeface="+mn-lt"/>
              </a:rPr>
              <a:t>箱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くつたんす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 err="1">
                <a:latin typeface="MS PGothic"/>
                <a:ea typeface="MS PGothic"/>
                <a:cs typeface="+mn-lt"/>
              </a:rPr>
              <a:t>げた</a:t>
            </a:r>
            <a:r>
              <a:rPr lang="ja-JP" dirty="0">
                <a:latin typeface="MS PGothic"/>
                <a:ea typeface="MS PGothic"/>
                <a:cs typeface="+mn-lt"/>
              </a:rPr>
              <a:t>ものおき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くつだな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907" y="2992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ばこ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297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297" y="4047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</a:t>
            </a:r>
            <a:endParaRPr lang="en-US" sz="1200" b="1" dirty="0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玄関で、くつをしまっておく場所を何と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げんかん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                                   ばしょ                なん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和室などで、目上の人やお客さんが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わし</a:t>
            </a:r>
            <a:r>
              <a:rPr lang="ja-JP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め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うえ           ひと    　         きゃく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                       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座る席を何と言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すわ        せき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中座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客席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上座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下座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056" y="43377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ちゅう   ざ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かみ    ざ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しも    ざ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279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きゃく  せき</a:t>
            </a:r>
            <a:endParaRPr lang="en-US" sz="12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185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4ED1C16C-F1E7-4847-8B3E-D1BD9829B458}"/>
              </a:ext>
            </a:extLst>
          </p:cNvPr>
          <p:cNvSpPr txBox="1">
            <a:spLocks/>
          </p:cNvSpPr>
          <p:nvPr/>
        </p:nvSpPr>
        <p:spPr>
          <a:xfrm>
            <a:off x="909778" y="2721206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4" name="Picture 5" descr="A screenshot of a stereo&#10;&#10;非常に高い精度で生成された説明">
            <a:extLst>
              <a:ext uri="{FF2B5EF4-FFF2-40B4-BE49-F238E27FC236}">
                <a16:creationId xmlns:a16="http://schemas.microsoft.com/office/drawing/2014/main" id="{C6404080-34A6-41B5-AF66-7733D61D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845" y="3319777"/>
            <a:ext cx="7546019" cy="1758431"/>
          </a:xfrm>
          <a:prstGeom prst="rect">
            <a:avLst/>
          </a:prstGeom>
        </p:spPr>
      </p:pic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58240" y="26812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054" y="764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この部屋の中で、お客さんが座る席は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なか　                きゃく                  　 すわ　     せき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どこですか？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7277" y="891267"/>
            <a:ext cx="820153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昔の家の中にある、部屋を暖めたり料理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むかし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いえ        なか                              </a:t>
            </a:r>
            <a:r>
              <a:rPr lang="ja-JP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あたた  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りょうり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を作ったりする場所を、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つく                                      ばしょ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      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こたつ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いろり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ひばち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か</a:t>
            </a:r>
            <a:r>
              <a:rPr lang="ja-JP">
                <a:latin typeface="MS PGothic"/>
                <a:ea typeface="MS PGothic"/>
                <a:cs typeface="+mn-lt"/>
              </a:rPr>
              <a:t>まど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8844" y="36649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11" descr="A picture containing indoor, table, sitting, cake&#10;&#10;非常に高い精度で生成された説明">
            <a:extLst>
              <a:ext uri="{FF2B5EF4-FFF2-40B4-BE49-F238E27FC236}">
                <a16:creationId xmlns:a16="http://schemas.microsoft.com/office/drawing/2014/main" id="{8F88BB21-7C72-49EC-A9BA-70F1111F2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58433"/>
            <a:ext cx="2591858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3722" y="891267"/>
            <a:ext cx="743953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和室などで使う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、暖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房のつい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低い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わし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つ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つか             だんぼう                               ひく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テーブルのことを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       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417" y="30063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11" descr="A screen shot of a bed next to a window&#10;&#10;高い精度で生成された説明">
            <a:extLst>
              <a:ext uri="{FF2B5EF4-FFF2-40B4-BE49-F238E27FC236}">
                <a16:creationId xmlns:a16="http://schemas.microsoft.com/office/drawing/2014/main" id="{161A2222-4350-4E96-B43B-F7846CF37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3263194"/>
            <a:ext cx="2573161" cy="1926167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FBFC178E-4A73-4BAB-875D-249A84EAC04A}"/>
              </a:ext>
            </a:extLst>
          </p:cNvPr>
          <p:cNvSpPr txBox="1">
            <a:spLocks/>
          </p:cNvSpPr>
          <p:nvPr/>
        </p:nvSpPr>
        <p:spPr>
          <a:xfrm>
            <a:off x="323317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こたつ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いろり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 err="1">
                <a:latin typeface="MS PGothic"/>
                <a:ea typeface="MS PGothic"/>
                <a:cs typeface="+mn-lt"/>
              </a:rPr>
              <a:t>ひばち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</a:t>
            </a:r>
            <a:r>
              <a:rPr lang="ja-JP" dirty="0">
                <a:latin typeface="MS PGothic"/>
                <a:ea typeface="MS PGothic"/>
                <a:cs typeface="+mn-lt"/>
              </a:rPr>
              <a:t>まど</a:t>
            </a:r>
            <a:endParaRPr lang="en-US" dirty="0">
              <a:latin typeface="MS PGothic"/>
              <a:ea typeface="MS PGothic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096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図書室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本屋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書斎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筆部屋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334" y="43283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と       しょ     しつ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しょ    </a:t>
            </a:r>
            <a:r>
              <a:rPr lang="ja-JP" altLang="en-US" sz="1200" dirty="0" err="1">
                <a:ea typeface="ＭＳ Ｐゴシック"/>
                <a:cs typeface="Calibri"/>
              </a:rPr>
              <a:t>さい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ふで     へ        や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ほん     や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3721" y="891267"/>
            <a:ext cx="797575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家の中で、本を読んだり、ものを書いたり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いえ        なか　           ほん　       よ                      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か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するための部屋は、何と言いますか？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へや                 なん        い</a:t>
            </a: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 sz="3200">
                <a:latin typeface="MS PGothic"/>
                <a:ea typeface="MS PGothic"/>
                <a:cs typeface="+mn-lt"/>
              </a:rPr>
              <a:t>い</a:t>
            </a:r>
            <a:r>
              <a:rPr lang="ja-JP">
                <a:latin typeface="MS PGothic"/>
                <a:ea typeface="MS PGothic"/>
                <a:cs typeface="+mn-lt"/>
              </a:rPr>
              <a:t>らっしゃいませ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 sz="3200">
                <a:latin typeface="MS PGothic"/>
                <a:ea typeface="MS PGothic"/>
                <a:cs typeface="+mn-lt"/>
              </a:rPr>
              <a:t>ただ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r>
              <a:rPr lang="ja-JP" sz="3200">
                <a:latin typeface="MS PGothic"/>
                <a:ea typeface="MS PGothic"/>
                <a:cs typeface="+mn-lt"/>
              </a:rPr>
              <a:t>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おじゃ</a:t>
            </a:r>
            <a:r>
              <a:rPr lang="ja-JP" sz="3200">
                <a:latin typeface="MS PGothic"/>
                <a:ea typeface="MS PGothic"/>
                <a:cs typeface="+mn-lt"/>
              </a:rPr>
              <a:t>ま</a:t>
            </a:r>
            <a:r>
              <a:rPr lang="ja-JP">
                <a:latin typeface="MS PGothic"/>
                <a:ea typeface="MS PGothic"/>
                <a:cs typeface="+mn-lt"/>
              </a:rPr>
              <a:t>します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④ ご</a:t>
            </a:r>
            <a:r>
              <a:rPr lang="ja-JP">
                <a:latin typeface="MS PGothic"/>
                <a:ea typeface="MS PGothic"/>
                <a:cs typeface="+mn-lt"/>
              </a:rPr>
              <a:t>めんください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41448" y="41883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他の人の家に入るときに言うあいさつは</a:t>
            </a:r>
            <a:r>
              <a:rPr lang="ja-JP" sz="3600" dirty="0">
                <a:latin typeface="MS PGothic"/>
                <a:ea typeface="MS PGothic"/>
                <a:cs typeface="Calibri"/>
              </a:rPr>
              <a:t/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ほか        ひと         いえ        はい                            い     </a:t>
            </a:r>
            <a:r>
              <a:rPr lang="ja-JP" sz="1600" dirty="0">
                <a:latin typeface="MS PGothic"/>
                <a:ea typeface="MS PGothic"/>
                <a:cs typeface="Calibri"/>
              </a:rPr>
              <a:t> 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 dirty="0"/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なん</a:t>
            </a: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飯の間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鏡の間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茶の間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床の間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0591" y="43283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めし                  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ちゃ            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ま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297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とこ                  ま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0016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かがみ</a:t>
            </a:r>
            <a:r>
              <a:rPr lang="ja-JP" sz="1200" dirty="0">
                <a:ea typeface="ＭＳ Ｐゴシック"/>
                <a:cs typeface="Calibri"/>
              </a:rPr>
              <a:t>            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ま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9387" y="891267"/>
            <a:ext cx="751009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和室のリビングルームのことを、何と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わし</a:t>
            </a:r>
            <a:r>
              <a:rPr lang="ja-JP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なん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</a:t>
            </a:r>
          </a:p>
        </p:txBody>
      </p:sp>
    </p:spTree>
    <p:extLst>
      <p:ext uri="{BB962C8B-B14F-4D97-AF65-F5344CB8AC3E}">
        <p14:creationId xmlns:p14="http://schemas.microsoft.com/office/powerpoint/2010/main" val="272555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99444" y="891267"/>
            <a:ext cx="67339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部屋と庭の間にある、細長い板の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に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わ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あいだ                        　ほそなが         いた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廊下を、何と言いますか？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ろうか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       なん  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わ</a:t>
            </a:r>
            <a:r>
              <a:rPr lang="ja-JP" dirty="0">
                <a:latin typeface="MS PGothic"/>
                <a:ea typeface="MS PGothic"/>
                <a:cs typeface="+mn-lt"/>
              </a:rPr>
              <a:t>たり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廊下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縁側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土間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板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の間</a:t>
            </a:r>
            <a:endParaRPr lang="en-US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101" y="36601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03381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ろう     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03381" y="4781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ど  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03381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いた            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03381" y="41249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えん   がわ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pic>
        <p:nvPicPr>
          <p:cNvPr id="8" name="Picture 11" descr="A picture containing building, outdoor, grass, sitting&#10;&#10;非常に高い精度で生成された説明">
            <a:extLst>
              <a:ext uri="{FF2B5EF4-FFF2-40B4-BE49-F238E27FC236}">
                <a16:creationId xmlns:a16="http://schemas.microsoft.com/office/drawing/2014/main" id="{4FE3D6E0-6686-464B-8E0C-B3019AA1C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67781"/>
            <a:ext cx="2591858" cy="194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4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C31F698-6651-4539-9A18-F84DAA00E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841" y="3545860"/>
            <a:ext cx="7339824" cy="138963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和式トイレの正しいつかいかたは</a:t>
            </a:r>
            <a:r>
              <a:rPr lang="ja-JP" sz="3600" dirty="0">
                <a:latin typeface="MS PGothic"/>
                <a:ea typeface="MS PGothic"/>
                <a:cs typeface="Calibri"/>
              </a:rPr>
              <a:t/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ea typeface="ＭＳ Ｐゴシック"/>
                <a:cs typeface="Calibri"/>
              </a:rPr>
              <a:t>   わ しき </a:t>
            </a:r>
            <a:r>
              <a:rPr lang="ja-JP" sz="1600" dirty="0">
                <a:ea typeface="ＭＳ Ｐゴシック"/>
                <a:cs typeface="Calibri"/>
              </a:rPr>
              <a:t>                                   </a:t>
            </a:r>
            <a:r>
              <a:rPr lang="en-US" altLang="ja-JP" sz="1600" dirty="0">
                <a:ea typeface="ＭＳ Ｐゴシック"/>
                <a:cs typeface="Calibri"/>
              </a:rPr>
              <a:t>   </a:t>
            </a:r>
            <a:r>
              <a:rPr lang="ja-JP" altLang="en-US" sz="1600" dirty="0">
                <a:ea typeface="ＭＳ Ｐゴシック"/>
                <a:cs typeface="Calibri"/>
              </a:rPr>
              <a:t>ただ</a:t>
            </a:r>
            <a:br>
              <a:rPr lang="ja-JP" altLang="en-US" sz="1600" dirty="0">
                <a:ea typeface="ＭＳ Ｐゴシック"/>
                <a:cs typeface="Calibri"/>
              </a:rPr>
            </a:br>
            <a:r>
              <a:rPr lang="ja-JP" altLang="en-US" sz="3600" dirty="0">
                <a:ea typeface="ＭＳ Ｐゴシック"/>
              </a:rPr>
              <a:t>どれですか？</a:t>
            </a:r>
            <a:endParaRPr lang="ja-JP" altLang="en-US" sz="3600" dirty="0">
              <a:ea typeface="ＭＳ Ｐゴシック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45364" y="29353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773F8B40-A671-493E-A9EA-483C339B3544}"/>
              </a:ext>
            </a:extLst>
          </p:cNvPr>
          <p:cNvSpPr txBox="1">
            <a:spLocks/>
          </p:cNvSpPr>
          <p:nvPr/>
        </p:nvSpPr>
        <p:spPr>
          <a:xfrm>
            <a:off x="909778" y="291948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41608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 体を洗う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頭を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洗</a:t>
            </a:r>
            <a:r>
              <a:rPr lang="ja-JP" altLang="en-US">
                <a:latin typeface="ＭＳ Ｐゴシック"/>
                <a:ea typeface="ＭＳ Ｐゴシック"/>
                <a:cs typeface="+mn-lt"/>
              </a:rPr>
              <a:t>う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お湯を</a:t>
            </a:r>
            <a:r>
              <a:rPr lang="ja-JP" altLang="en-US">
                <a:latin typeface="ＭＳ Ｐゴシック"/>
                <a:ea typeface="ＭＳ Ｐゴシック"/>
                <a:cs typeface="+mn-lt"/>
              </a:rPr>
              <a:t>飲む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あたたまる</a:t>
            </a:r>
            <a:endParaRPr lang="en-US" altLang="ja-JP">
              <a:latin typeface="ＭＳ Ｐゴシック"/>
              <a:ea typeface="ＭＳ Ｐゴシック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664" y="49782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4" y="34694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からだ          あら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4" y="47729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 </a:t>
            </a:r>
            <a:r>
              <a:rPr lang="ja-JP" altLang="en-US" sz="1200" dirty="0" err="1">
                <a:ea typeface="ＭＳ Ｐゴシック"/>
                <a:cs typeface="Calibri"/>
              </a:rPr>
              <a:t>ゆ               </a:t>
            </a:r>
            <a:r>
              <a:rPr lang="ja-JP" altLang="en-US" sz="1200" dirty="0">
                <a:ea typeface="ＭＳ Ｐゴシック"/>
                <a:cs typeface="Calibri"/>
              </a:rPr>
              <a:t> の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54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4" y="41211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あたま          あら  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お風呂の湯船の中では、何をしますか？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ふ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ろ                ゆぶね          なか                    なに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畳は、何という植物から作られますか？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たたみ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なん                  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ぶつ               つく</a:t>
            </a:r>
            <a:endParaRPr lang="ja-JP" altLang="en-US" sz="1600" b="1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すす</a:t>
            </a:r>
            <a:r>
              <a:rPr lang="ja-JP" altLang="en-US">
                <a:latin typeface="MS PGothic"/>
                <a:ea typeface="MS PGothic"/>
                <a:cs typeface="+mn-lt"/>
              </a:rPr>
              <a:t>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い草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笹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813" y="4302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020" y="34707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むぎ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020" y="47742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ぐさ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020" y="54260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ささ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020" y="40859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925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66E4409D-D844-497C-8E6C-CB012DAA1198}"/>
              </a:ext>
            </a:extLst>
          </p:cNvPr>
          <p:cNvSpPr txBox="1">
            <a:spLocks/>
          </p:cNvSpPr>
          <p:nvPr/>
        </p:nvSpPr>
        <p:spPr>
          <a:xfrm>
            <a:off x="909778" y="2721206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7036285" y="26896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054" y="764267"/>
            <a:ext cx="773586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畳の縦と横の比は、何：何になっていま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たたみ      たて        よこ          ひ               なん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たい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すか？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pic>
        <p:nvPicPr>
          <p:cNvPr id="2" name="Picture 4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C548390D-FBE2-4138-8F09-871011B2A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34" y="3326505"/>
            <a:ext cx="7219590" cy="218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6B18D57A-9284-4FC4-9A11-8A216BE37F92}"/>
              </a:ext>
            </a:extLst>
          </p:cNvPr>
          <p:cNvSpPr txBox="1">
            <a:spLocks/>
          </p:cNvSpPr>
          <p:nvPr/>
        </p:nvSpPr>
        <p:spPr>
          <a:xfrm>
            <a:off x="909778" y="2721206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09954" y="27162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499" y="764267"/>
            <a:ext cx="79334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でんとう的な家の屋根に使われている、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  いえ            やね            つか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「かわら」はどれですか？</a:t>
            </a:r>
          </a:p>
        </p:txBody>
      </p:sp>
      <p:pic>
        <p:nvPicPr>
          <p:cNvPr id="4" name="Picture 4" descr="A close up of a window&#10;&#10;高い精度で生成された説明">
            <a:extLst>
              <a:ext uri="{FF2B5EF4-FFF2-40B4-BE49-F238E27FC236}">
                <a16:creationId xmlns:a16="http://schemas.microsoft.com/office/drawing/2014/main" id="{B40F255A-3BB8-4D24-A2E6-19A320F95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23" y="3474601"/>
            <a:ext cx="7557105" cy="132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面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米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556" y="891267"/>
            <a:ext cx="74818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家の土地の広さをあらわす単位は、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いえ           と ち             ひろ                                            たんい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次のうちどれですか？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つぎ</a:t>
            </a:r>
            <a:endParaRPr lang="ja-JP" altLang="en-US" sz="1600" b="1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896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0610" y="34341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めん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0610" y="47376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つぼ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0610" y="53894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べい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0610" y="40859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204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7278" y="891267"/>
            <a:ext cx="75524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一坪を㎡に直すと、どのぐらいの広さ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ひとつぼ                      なお                                                            ひろ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endParaRPr lang="ja-JP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 smtClean="0">
                <a:latin typeface="MS PGothic"/>
                <a:ea typeface="MS PGothic"/>
                <a:cs typeface="+mn-lt"/>
              </a:rPr>
              <a:t>1.5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3.3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15.5㎡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3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3.</a:t>
            </a:r>
            <a:r>
              <a:rPr lang="ja-JP" dirty="0">
                <a:latin typeface="MS PGothic"/>
                <a:ea typeface="MS PGothic"/>
                <a:cs typeface="+mn-lt"/>
              </a:rPr>
              <a:t>3㎡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512" y="3683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63554" y="34437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いちてんご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63554" y="47472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じゅうごてんご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3554" y="53990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さんじゅうさんてんさん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3554" y="40955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さんてんさん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748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556" y="891267"/>
            <a:ext cx="748186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部</a:t>
            </a:r>
            <a:r>
              <a:rPr lang="ja-JP" sz="3600" dirty="0">
                <a:latin typeface="MS PGothic"/>
                <a:ea typeface="MS PGothic"/>
                <a:cs typeface="+mj-lt"/>
              </a:rPr>
              <a:t>屋の広さをあらわす単位は、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次の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へや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      ひろ                                          たんい                つぎ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うちどれですか？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畳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板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床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間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169" y="2994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9069" y="34687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9069" y="4762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とこ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9069" y="54240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 err="1">
                <a:ea typeface="ＭＳ Ｐゴシック"/>
                <a:cs typeface="Calibri"/>
              </a:rPr>
              <a:t>ま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9069" y="41445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35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 sz="3200">
                <a:latin typeface="MS PGothic"/>
                <a:ea typeface="MS PGothic"/>
                <a:cs typeface="+mn-lt"/>
              </a:rPr>
              <a:t>い</a:t>
            </a:r>
            <a:r>
              <a:rPr lang="ja-JP">
                <a:latin typeface="MS PGothic"/>
                <a:ea typeface="MS PGothic"/>
                <a:cs typeface="+mn-lt"/>
              </a:rPr>
              <a:t>らっしゃいませ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 sz="3200">
                <a:latin typeface="MS PGothic"/>
                <a:ea typeface="MS PGothic"/>
                <a:cs typeface="+mn-lt"/>
              </a:rPr>
              <a:t>ただ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r>
              <a:rPr lang="ja-JP" sz="3200">
                <a:latin typeface="MS PGothic"/>
                <a:ea typeface="MS PGothic"/>
                <a:cs typeface="+mn-lt"/>
              </a:rPr>
              <a:t>ま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おじゃ</a:t>
            </a:r>
            <a:r>
              <a:rPr lang="ja-JP" sz="3200">
                <a:latin typeface="MS PGothic"/>
                <a:ea typeface="MS PGothic"/>
                <a:cs typeface="+mn-lt"/>
              </a:rPr>
              <a:t>ま</a:t>
            </a:r>
            <a:r>
              <a:rPr lang="ja-JP">
                <a:latin typeface="MS PGothic"/>
                <a:ea typeface="MS PGothic"/>
                <a:cs typeface="+mn-lt"/>
              </a:rPr>
              <a:t>します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④ ご</a:t>
            </a:r>
            <a:r>
              <a:rPr lang="ja-JP">
                <a:latin typeface="MS PGothic"/>
                <a:ea typeface="MS PGothic"/>
                <a:cs typeface="+mn-lt"/>
              </a:rPr>
              <a:t>めんください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40166" y="781840"/>
            <a:ext cx="8116869" cy="21349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>
                <a:latin typeface="MS PGothic"/>
                <a:ea typeface="MS PGothic"/>
                <a:cs typeface="+mj-lt"/>
              </a:rPr>
              <a:t>家の中にいる人を、外から来た人が、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いえ         なか                     ひと             そと                 き         ひと  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Calibri"/>
            </a:endParaRP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玄関から呼ぶときのあいさつは、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j-lt"/>
            </a:endParaRPr>
          </a:p>
          <a:p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げんか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よ                                                                      なん</a:t>
            </a:r>
            <a:endParaRPr lang="ja-JP" sz="1600" dirty="0"/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か？</a:t>
            </a:r>
            <a:endParaRPr lang="en-US" altLang="ja-JP" dirty="0">
              <a:latin typeface="Calibri"/>
              <a:ea typeface="ＭＳ Ｐゴシック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41448" y="4762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668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子ども部屋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駐車場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台所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クローゼット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60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1140" y="3470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こ                            べ       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1140" y="47736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どころ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1140" y="53766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140" y="41218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ちゅう   しゃ   じょう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家について、「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2LDK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」と言うときの「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K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」は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いえ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い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何の意味ですか？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なん  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み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154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家について、「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2LDK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」と言うときの「L」は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いえ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い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何の意味ですか？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なん  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み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和室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洋室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居間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寝室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379" y="4302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5381" y="34687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わ      しつ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5381" y="4775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い  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5381" y="54240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しん    しつ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5381" y="4118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よう    しつ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9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2階建て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2部屋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2人用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家賃が</a:t>
            </a:r>
            <a:r>
              <a:rPr lang="ja-JP" dirty="0">
                <a:latin typeface="MS PGothic"/>
                <a:ea typeface="MS PGothic"/>
                <a:cs typeface="+mn-lt"/>
              </a:rPr>
              <a:t>2万円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068" y="3646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9219" y="34687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に  かい     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186585" y="47694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ふたり       よう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8947" y="54240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 や     ちん               に   まん    えん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09219" y="41205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ふた   へ       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家について、「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2LDK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」と言うときの「2」は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いえ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い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何の意味ですか？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なん           い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み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endParaRPr lang="ja-JP" sz="160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04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敷金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礼金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貯金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住宅</a:t>
            </a:r>
            <a:r>
              <a:rPr lang="ja-JP" altLang="en-US">
                <a:latin typeface="MS PGothic"/>
                <a:ea typeface="MS PGothic"/>
                <a:cs typeface="+mn-lt"/>
              </a:rPr>
              <a:t>ローン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503" y="30167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9769" y="3470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しき     きん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9769" y="47736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ちょ    きん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9769" y="54253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じゅう   たく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9769" y="41218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れい   きん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277" y="891267"/>
            <a:ext cx="803220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家を借りるときにあずけるお金を、何と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いえ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か    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 かね            なん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20095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182895" y="27162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499" y="764267"/>
            <a:ext cx="793342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次のうち、「マンション」はどれですか？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つぎ</a:t>
            </a:r>
          </a:p>
        </p:txBody>
      </p:sp>
      <p:pic>
        <p:nvPicPr>
          <p:cNvPr id="2" name="Picture 4" descr="A tall building&#10;&#10;高い精度で生成された説明">
            <a:extLst>
              <a:ext uri="{FF2B5EF4-FFF2-40B4-BE49-F238E27FC236}">
                <a16:creationId xmlns:a16="http://schemas.microsoft.com/office/drawing/2014/main" id="{A6817E4A-D08C-484C-8941-D9F9986B4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22" y="3457785"/>
            <a:ext cx="7382155" cy="1292200"/>
          </a:xfrm>
          <a:prstGeom prst="rect">
            <a:avLst/>
          </a:prstGeom>
        </p:spPr>
      </p:pic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ECF8F23-1224-408E-9579-33AFD6A278CC}"/>
              </a:ext>
            </a:extLst>
          </p:cNvPr>
          <p:cNvSpPr txBox="1">
            <a:spLocks/>
          </p:cNvSpPr>
          <p:nvPr/>
        </p:nvSpPr>
        <p:spPr>
          <a:xfrm>
            <a:off x="874788" y="2697879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11177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tall building&#10;&#10;高い精度で生成された説明">
            <a:extLst>
              <a:ext uri="{FF2B5EF4-FFF2-40B4-BE49-F238E27FC236}">
                <a16:creationId xmlns:a16="http://schemas.microsoft.com/office/drawing/2014/main" id="{F64369BD-DB46-4A4C-A96E-A40466CF8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22" y="3457785"/>
            <a:ext cx="7382155" cy="12922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B55E1AAF-7ABE-45B4-901B-04A5A62DBBEA}"/>
              </a:ext>
            </a:extLst>
          </p:cNvPr>
          <p:cNvSpPr txBox="1">
            <a:spLocks/>
          </p:cNvSpPr>
          <p:nvPr/>
        </p:nvSpPr>
        <p:spPr>
          <a:xfrm>
            <a:off x="874788" y="2697879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22146" y="27162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499" y="764267"/>
            <a:ext cx="793342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次のうち、「アパー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ト</a:t>
            </a:r>
            <a:r>
              <a:rPr lang="ja-JP" sz="3600">
                <a:latin typeface="MS PGothic"/>
                <a:ea typeface="MS PGothic"/>
                <a:cs typeface="+mj-lt"/>
              </a:rPr>
              <a:t>」はどれですか？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つぎ</a:t>
            </a:r>
          </a:p>
        </p:txBody>
      </p:sp>
    </p:spTree>
    <p:extLst>
      <p:ext uri="{BB962C8B-B14F-4D97-AF65-F5344CB8AC3E}">
        <p14:creationId xmlns:p14="http://schemas.microsoft.com/office/powerpoint/2010/main" val="270720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コンクリート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れんが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紙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643" y="36368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9317" y="34341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89317" y="4740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9317" y="54138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89317" y="41085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き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80722" y="891267"/>
            <a:ext cx="718553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日本では、何で作られている家が、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にほん                  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なに       つく                                     いえ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いちばん多いですか？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おお</a:t>
            </a:r>
          </a:p>
        </p:txBody>
      </p:sp>
    </p:spTree>
    <p:extLst>
      <p:ext uri="{BB962C8B-B14F-4D97-AF65-F5344CB8AC3E}">
        <p14:creationId xmlns:p14="http://schemas.microsoft.com/office/powerpoint/2010/main" val="428740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529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社宿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社宅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社家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社部屋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555" y="36566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5507" y="34559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しゃ     やど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5507" y="4762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しゃ     いえ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5507" y="54112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しゃ      へ      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5507" y="41059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しゃ</a:t>
            </a:r>
            <a:r>
              <a:rPr lang="ja-JP" altLang="en-US" sz="1200" dirty="0">
                <a:ea typeface="ＭＳ Ｐゴシック"/>
                <a:cs typeface="+mn-lt"/>
              </a:rPr>
              <a:t>      </a:t>
            </a:r>
            <a:r>
              <a:rPr lang="ja-JP" sz="1200" dirty="0">
                <a:ea typeface="ＭＳ Ｐゴシック"/>
                <a:cs typeface="+mn-lt"/>
              </a:rPr>
              <a:t>たく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0166" y="891267"/>
            <a:ext cx="791931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会社が社員のために用意している家を、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かいしゃ         しゃいん                                ようい                               いえ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なん       い</a:t>
            </a:r>
            <a:endParaRPr lang="en-US" altLang="ja-JP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518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数寄屋造り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武</a:t>
            </a:r>
            <a:r>
              <a:rPr lang="ja-JP">
                <a:latin typeface="MS PGothic"/>
                <a:ea typeface="MS PGothic"/>
                <a:cs typeface="+mn-lt"/>
              </a:rPr>
              <a:t>家</a:t>
            </a:r>
            <a:r>
              <a:rPr lang="ja-JP" altLang="en-US">
                <a:latin typeface="MS PGothic"/>
                <a:ea typeface="MS PGothic"/>
                <a:cs typeface="+mn-lt"/>
              </a:rPr>
              <a:t>造り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合掌造り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書院造り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694" y="43149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572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す        き        や      づく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607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がっ</a:t>
            </a:r>
            <a:r>
              <a:rPr lang="ja-JP" altLang="en-US" sz="1200" dirty="0">
                <a:ea typeface="ＭＳ Ｐゴシック"/>
                <a:cs typeface="+mn-lt"/>
              </a:rPr>
              <a:t>   </a:t>
            </a:r>
            <a:r>
              <a:rPr lang="ja-JP" sz="1200" dirty="0">
                <a:ea typeface="ＭＳ Ｐゴシック"/>
                <a:cs typeface="+mn-lt"/>
              </a:rPr>
              <a:t>しょう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づく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125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しょ      いん   づく</a:t>
            </a:r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089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ぶ       け        づく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3833" y="891267"/>
            <a:ext cx="791931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世界遺産にもなっている、白川郷の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家の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せかい      いさん                                                       しらかわごう           いえ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作り方を何と言いますか？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つく       かた        なん       い</a:t>
            </a:r>
            <a:endParaRPr lang="en-US" altLang="ja-JP" dirty="0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94976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9053" y="805003"/>
            <a:ext cx="7662917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沖縄のでんとう的な家に飾られている、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ea typeface="ＭＳ Ｐゴシック"/>
                <a:cs typeface="Calibri"/>
              </a:rPr>
              <a:t>   おきなわ</a:t>
            </a:r>
            <a:r>
              <a:rPr lang="ja-JP" sz="1600" dirty="0">
                <a:ea typeface="ＭＳ Ｐゴシック"/>
                <a:cs typeface="Calibri"/>
              </a:rPr>
              <a:t>                                            </a:t>
            </a:r>
            <a:r>
              <a:rPr lang="ja-JP" altLang="en-US" sz="1600" dirty="0">
                <a:ea typeface="ＭＳ Ｐゴシック"/>
                <a:cs typeface="Calibri"/>
              </a:rPr>
              <a:t> てき</a:t>
            </a:r>
            <a:r>
              <a:rPr lang="ja-JP" sz="1600" dirty="0">
                <a:ea typeface="ＭＳ Ｐゴシック"/>
                <a:cs typeface="Calibri"/>
              </a:rPr>
              <a:t>          </a:t>
            </a:r>
            <a:r>
              <a:rPr lang="ja-JP" altLang="en-US" sz="1600" dirty="0">
                <a:ea typeface="ＭＳ Ｐゴシック"/>
                <a:cs typeface="Calibri"/>
              </a:rPr>
              <a:t> いえ          かざ</a:t>
            </a:r>
            <a:r>
              <a:rPr lang="ja-JP" altLang="en-US" sz="3600" dirty="0">
                <a:ea typeface="ＭＳ Ｐゴシック"/>
              </a:rPr>
              <a:t/>
            </a:r>
            <a:br>
              <a:rPr lang="ja-JP" altLang="en-US" sz="3600" dirty="0">
                <a:ea typeface="ＭＳ Ｐゴシック"/>
              </a:rPr>
            </a:br>
            <a:r>
              <a:rPr lang="ja-JP" sz="3600" dirty="0">
                <a:latin typeface="MS PGothic"/>
                <a:ea typeface="MS PGothic"/>
              </a:rPr>
              <a:t>伝説の動物は、何ですか？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sz="1600">
                <a:latin typeface="MS PGothic"/>
                <a:ea typeface="MS PGothic"/>
              </a:rPr>
              <a:t>  でんせつ          どうぶつ            </a:t>
            </a:r>
            <a:r>
              <a:rPr lang="ja-JP" altLang="en-US" sz="1600" dirty="0">
                <a:latin typeface="MS PGothic"/>
                <a:ea typeface="MS PGothic"/>
              </a:rPr>
              <a:t> </a:t>
            </a:r>
            <a:r>
              <a:rPr lang="ja-JP" sz="1600" dirty="0">
                <a:latin typeface="MS PGothic"/>
                <a:ea typeface="MS PGothic"/>
              </a:rPr>
              <a:t> </a:t>
            </a:r>
            <a:r>
              <a:rPr lang="ja-JP" altLang="en-US" sz="1600" dirty="0">
                <a:latin typeface="MS PGothic"/>
                <a:ea typeface="MS PGothic"/>
              </a:rPr>
              <a:t>なん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098332" y="27423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AA5280C-C58F-4F81-A79A-C005F1E6A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04" y="3323629"/>
            <a:ext cx="7564017" cy="1931001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8515C1BB-2428-4B71-9806-706FA3512582}"/>
              </a:ext>
            </a:extLst>
          </p:cNvPr>
          <p:cNvSpPr txBox="1">
            <a:spLocks/>
          </p:cNvSpPr>
          <p:nvPr/>
        </p:nvSpPr>
        <p:spPr>
          <a:xfrm>
            <a:off x="653186" y="2697879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37816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632" y="2996537"/>
            <a:ext cx="5270857" cy="24424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 </a:t>
            </a:r>
            <a:r>
              <a:rPr lang="ja-JP" altLang="en-US">
                <a:latin typeface="MS PGothic"/>
                <a:ea typeface="MS PGothic"/>
                <a:cs typeface="+mn-lt"/>
              </a:rPr>
              <a:t>どうぞおのぼりくださ</a:t>
            </a:r>
            <a:r>
              <a:rPr lang="ja-JP" sz="3200">
                <a:latin typeface="MS PGothic"/>
                <a:ea typeface="MS PGothic"/>
                <a:cs typeface="+mn-lt"/>
              </a:rPr>
              <a:t>い</a:t>
            </a:r>
            <a:r>
              <a:rPr lang="ja-JP" altLang="en-US">
                <a:latin typeface="MS PGothic"/>
                <a:ea typeface="MS PGothic"/>
                <a:cs typeface="+mn-lt"/>
              </a:rPr>
              <a:t>    </a:t>
            </a:r>
            <a:endParaRPr lang="en-US" altLang="ja-JP">
              <a:latin typeface="MS PGothic"/>
              <a:ea typeface="+mn-lt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どうぞおかけくださ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どうぞおあがりく</a:t>
            </a:r>
            <a:r>
              <a:rPr lang="ja-JP" sz="3200">
                <a:latin typeface="MS PGothic"/>
                <a:ea typeface="MS PGothic"/>
                <a:cs typeface="+mn-lt"/>
              </a:rPr>
              <a:t>だ</a:t>
            </a:r>
            <a:r>
              <a:rPr lang="ja-JP" altLang="en-US">
                <a:latin typeface="MS PGothic"/>
                <a:ea typeface="MS PGothic"/>
                <a:cs typeface="+mn-lt"/>
              </a:rPr>
              <a:t>さ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どうぞ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あそび</a:t>
            </a:r>
            <a:r>
              <a:rPr lang="ja-JP">
                <a:latin typeface="MS PGothic"/>
                <a:ea typeface="MS PGothic"/>
                <a:cs typeface="+mn-lt"/>
              </a:rPr>
              <a:t>ください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>
                <a:latin typeface="MS PGothic"/>
                <a:ea typeface="MS PGothic"/>
                <a:cs typeface="+mj-lt"/>
              </a:rPr>
              <a:t>お客さんに家に入ってもらうときに言う</a:t>
            </a:r>
            <a:endParaRPr lang="en-US" altLang="ja-JP" dirty="0">
              <a:latin typeface="ＭＳ Ｐゴシック"/>
              <a:ea typeface="ＭＳ Ｐゴシック"/>
              <a:cs typeface="+mj-lt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きゃく                    いえ        はい                                                    い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ことばは、何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 dirty="0">
              <a:latin typeface="MS PGothic"/>
              <a:ea typeface="ＭＳ Ｐゴシック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                      なん</a:t>
            </a:r>
          </a:p>
        </p:txBody>
      </p:sp>
      <p:sp>
        <p:nvSpPr>
          <p:cNvPr id="5" name="楕円 4"/>
          <p:cNvSpPr/>
          <p:nvPr/>
        </p:nvSpPr>
        <p:spPr>
          <a:xfrm>
            <a:off x="2738093" y="41836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779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2167" y="891267"/>
            <a:ext cx="834264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天皇が住んでいる家を、何と言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てんのう            す                              いえ             なん        い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皇居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王宮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宮殿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924" y="30167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816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こう     きょ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289" y="4788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9289" y="54369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 でん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1316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おう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381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6222" y="891267"/>
            <a:ext cx="8257977" cy="1956835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日本の家の門やドアにかけられている、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にほん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いえ      もん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住んでいる人の名前の札は何と言いますか？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す                          ひと          なまえ        ふだ       なん       い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名札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表札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門札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戸札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22" y="36620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8224" y="34687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な      ふだ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8224" y="47808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もん   さつ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8224" y="54240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と     ふだ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8224" y="41248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ひょう さつ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475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 dirty="0">
                <a:ea typeface="ＭＳ Ｐゴシック"/>
              </a:rPr>
              <a:t>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和室ですわる時に使うものを何と言い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  </a:t>
            </a: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dirty="0">
                <a:ea typeface="MS PGothic"/>
                <a:cs typeface="+mj-lt"/>
              </a:rPr>
              <a:t>わし</a:t>
            </a:r>
            <a:r>
              <a:rPr lang="ja-JP" altLang="en-US" sz="1600" dirty="0" err="1">
                <a:ea typeface="MS PGothic"/>
                <a:cs typeface="+mj-lt"/>
              </a:rPr>
              <a:t>つ</a:t>
            </a:r>
            <a:r>
              <a:rPr lang="ja-JP" altLang="en-US" sz="1600" dirty="0">
                <a:ea typeface="MS PGothic"/>
                <a:cs typeface="+mj-lt"/>
              </a:rPr>
              <a:t>                                            とき            つか                     　　　　 なん            い</a:t>
            </a:r>
            <a:r>
              <a:rPr lang="ja-JP" altLang="en-US" sz="1600" b="1" dirty="0">
                <a:ea typeface="MS PGothic"/>
                <a:cs typeface="+mj-lt"/>
              </a:rPr>
              <a:t> </a:t>
            </a:r>
            <a:br>
              <a:rPr lang="ja-JP" altLang="en-US" sz="1600" b="1" dirty="0"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たたみぶ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座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床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まくら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とん</a:t>
            </a:r>
            <a:endParaRPr lang="en-US" alt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100" y="36648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1909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41909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ゆか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41909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41909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ざ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7EFAE6C2-1A72-4DD2-9D26-22D935EEE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347862"/>
            <a:ext cx="2591858" cy="194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南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Calibri"/>
              </a:rPr>
              <a:t>③ 東</a:t>
            </a:r>
            <a:endParaRPr lang="ja-JP" altLang="en-US">
              <a:latin typeface="Calibri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西</a:t>
            </a:r>
            <a:endParaRPr lang="ja-JP" altLang="en-US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363" y="29985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992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 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2" y="47529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ひがし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2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 し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2" y="40962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みなみ  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388" y="686731"/>
            <a:ext cx="8060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ふとんで寝るとき、頭を向けては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いけない</a:t>
            </a:r>
            <a:br>
              <a:rPr lang="ja-JP" altLang="en-US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ね                         あたま       む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と言われている方角は、どちらですか？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                                       ほうがく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  </a:t>
            </a:r>
            <a:endParaRPr lang="ja-JP" sz="1600" b="1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和室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にある、絵や花をかざる場所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わし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え          はな                              ばしょ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なん   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ふすま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しょうじ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床の間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神だな</a:t>
            </a:r>
            <a:endParaRPr 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042" y="43234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779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とこ                  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34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かみ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064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</a:t>
            </a:r>
            <a:endParaRPr lang="ja-JP" altLang="en-US" sz="1200">
              <a:ea typeface="ＭＳ Ｐゴシック"/>
              <a:cs typeface="Calibri"/>
            </a:endParaRPr>
          </a:p>
        </p:txBody>
      </p:sp>
      <p:pic>
        <p:nvPicPr>
          <p:cNvPr id="8" name="Picture 11" descr="A picture containing indoor, table, window, desk&#10;&#10;非常に高い精度で生成された説明">
            <a:extLst>
              <a:ext uri="{FF2B5EF4-FFF2-40B4-BE49-F238E27FC236}">
                <a16:creationId xmlns:a16="http://schemas.microsoft.com/office/drawing/2014/main" id="{84821A7D-49B5-4D64-A2B0-EC38D00953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258431"/>
            <a:ext cx="2582333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家の中にある、神さまをおがむ</a:t>
            </a:r>
            <a:r>
              <a:rPr lang="ja-JP" sz="3600" dirty="0">
                <a:latin typeface="MS PGothic"/>
                <a:ea typeface="MS PGothic"/>
                <a:cs typeface="+mj-lt"/>
              </a:rPr>
              <a:t>場所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いえ         なか                          かみ                                            ばしょ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なん   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神社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鳥居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仏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だん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神だな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8785" y="49678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じん    じゃ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874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ぶつ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438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かみ 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30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とり      い</a:t>
            </a:r>
          </a:p>
        </p:txBody>
      </p:sp>
      <p:pic>
        <p:nvPicPr>
          <p:cNvPr id="5" name="Picture 11" descr="A large wooden shelf&#10;&#10;高い精度で生成された説明">
            <a:extLst>
              <a:ext uri="{FF2B5EF4-FFF2-40B4-BE49-F238E27FC236}">
                <a16:creationId xmlns:a16="http://schemas.microsoft.com/office/drawing/2014/main" id="{FAD132C0-0A24-4818-A3BD-A82896DF3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58431"/>
            <a:ext cx="2591858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家の中にある、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先祖や仏さま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をおがむ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いえ         なか                            せんぞ         ほとけ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場所を何と言い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ばしょ            なん        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358" y="30367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11" descr="A picture containing indoor, cabinet, kitchen, window&#10;&#10;非常に高い精度で生成された説明">
            <a:extLst>
              <a:ext uri="{FF2B5EF4-FFF2-40B4-BE49-F238E27FC236}">
                <a16:creationId xmlns:a16="http://schemas.microsoft.com/office/drawing/2014/main" id="{E49D893F-18DA-4F42-8E71-B699A5144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83" y="2888897"/>
            <a:ext cx="2061280" cy="2745316"/>
          </a:xfrm>
          <a:prstGeom prst="rect">
            <a:avLst/>
          </a:prstGeom>
        </p:spPr>
      </p:pic>
      <p:sp>
        <p:nvSpPr>
          <p:cNvPr id="24" name="コンテンツ プレースホルダー 2">
            <a:extLst>
              <a:ext uri="{FF2B5EF4-FFF2-40B4-BE49-F238E27FC236}">
                <a16:creationId xmlns:a16="http://schemas.microsoft.com/office/drawing/2014/main" id="{F1632E87-7079-404D-8FFF-F9C0404A18C8}"/>
              </a:ext>
            </a:extLst>
          </p:cNvPr>
          <p:cNvSpPr txBox="1">
            <a:spLocks/>
          </p:cNvSpPr>
          <p:nvPr/>
        </p:nvSpPr>
        <p:spPr>
          <a:xfrm>
            <a:off x="323317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仏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だん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神だな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おはか</a:t>
            </a: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おさいせん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701A32-2E96-47D2-8A35-279D819B804D}"/>
              </a:ext>
            </a:extLst>
          </p:cNvPr>
          <p:cNvSpPr txBox="1"/>
          <p:nvPr/>
        </p:nvSpPr>
        <p:spPr>
          <a:xfrm>
            <a:off x="3816224" y="34582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ぶつ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0EB6F4-1902-439D-9044-805EA63CCDCB}"/>
              </a:ext>
            </a:extLst>
          </p:cNvPr>
          <p:cNvSpPr txBox="1"/>
          <p:nvPr/>
        </p:nvSpPr>
        <p:spPr>
          <a:xfrm>
            <a:off x="3816224" y="41146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かみ  </a:t>
            </a:r>
          </a:p>
        </p:txBody>
      </p:sp>
    </p:spTree>
    <p:extLst>
      <p:ext uri="{BB962C8B-B14F-4D97-AF65-F5344CB8AC3E}">
        <p14:creationId xmlns:p14="http://schemas.microsoft.com/office/powerpoint/2010/main" val="194440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6099</Words>
  <Application>Microsoft Office PowerPoint</Application>
  <PresentationFormat>画面に合わせる (4:3)</PresentationFormat>
  <Paragraphs>278</Paragraphs>
  <Slides>41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41</vt:i4>
      </vt:variant>
    </vt:vector>
  </HeadingPairs>
  <TitlesOfParts>
    <vt:vector size="53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 和室ですわる時に使うものを何と言い     わしつ                                            とき            つか                     　　　　 なん            い  ますか？</vt:lpstr>
      <vt:lpstr>ふとんで寝るとき、頭を向けてはいけない                              ね                         あたま       む と言われている方角は、どちらですか？        い                                       ほうがく  </vt:lpstr>
      <vt:lpstr>和室にある、絵や花をかざる場所を    わしつ                               え          はな                              ばしょ 何と言いますか？  なん        い </vt:lpstr>
      <vt:lpstr>家の中にある、神さまをおがむ場所を  いえ         なか                          かみ                                            ばしょ 何と言いますか？  なん        い </vt:lpstr>
      <vt:lpstr>家の中にある、先祖や仏さまをおがむ  いえ         なか                            せんぞ         ほとけ 場所を何と言いますか？   ばしょ            なん        い </vt:lpstr>
      <vt:lpstr>木のわくと紙でできた、光を通す戸の   き                            かみ                               ひかり       とお          と ことを何と言いますか？                    なん        い </vt:lpstr>
      <vt:lpstr>部屋と部屋の間をしきるための、紙で     へや              へや            あいだ                                                 かみ できた戸を何と言いますか？                       と          なん        い </vt:lpstr>
      <vt:lpstr>竹などで作られていて、窓にかけて、太陽  たけ                     つく                                         まど                                   たいよう の光をふせぐものを何と言いますか？        ひかり                                               なん        い </vt:lpstr>
      <vt:lpstr>和室で、ふとんなどをしまっておく場所    わしつ                                                                                              ばしょ を何と言いますか？        なん        い </vt:lpstr>
      <vt:lpstr>玄関で、くつをしまっておく場所を何と   げんかん                                                                                ばしょ                なん 言いますか？   い</vt:lpstr>
      <vt:lpstr>和室などで、目上の人やお客さんが    わしつ                               めうえ           ひと    　         きゃく                                     座る席を何と言いますか？ すわ        せき        なん        い</vt:lpstr>
      <vt:lpstr>この部屋の中で、お客さんが座る席は                へや               なか　                きゃく                  　 すわ　     せき どこですか？</vt:lpstr>
      <vt:lpstr>昔の家の中にある、部屋を暖めたり料理 むかし       いえ        なか                              へや          あたた                    りょうり を作ったりする場所を、何と言いますか？        つく                                      ばしょ              なん        い </vt:lpstr>
      <vt:lpstr>和室などで使う、暖房のついた低い    わしつ                       つか             だんぼう                               ひく テーブルのことを、何と言いますか？                                                            なん        い </vt:lpstr>
      <vt:lpstr>家の中で、本を読んだり、ものを書いたり  いえ        なか　           ほん　       よ                                                か するための部屋は、何と言いますか？                                         へや                 なん        い</vt:lpstr>
      <vt:lpstr>和室のリビングルームのことを、何と     わしつ                                                                                        なん 言いますか？   い</vt:lpstr>
      <vt:lpstr>部屋と庭の間にある、細長い板の   へや             にわ      あいだ                        　ほそなが         いた 廊下を、何と言いますか？     ろうか               なん       い </vt:lpstr>
      <vt:lpstr>和式トイレの正しいつかいかたは    わ しき                                       ただ どれですか？</vt:lpstr>
      <vt:lpstr>お風呂の湯船の中では、何をしますか？           ふろ                ゆぶね          なか                    なに </vt:lpstr>
      <vt:lpstr>畳は、何という植物から作られますか？ たたみ           なん                    しょくぶつ               つく</vt:lpstr>
      <vt:lpstr>畳の縦と横の比は、何：何になっていま たたみ      たて        よこ          ひ               なんたいなん すか？</vt:lpstr>
      <vt:lpstr>でんとう的な家の屋根に使われている、                          てき         いえ            やね            つか 「かわら」はどれですか？</vt:lpstr>
      <vt:lpstr>家の土地の広さをあらわす単位は、  いえ           と ち             ひろ                                            たんい  次のうちどれですか？   つぎ</vt:lpstr>
      <vt:lpstr>一坪を㎡に直すと、どのぐらいの広さ   ひとつぼ                      なお                                                            ひろ ですか？</vt:lpstr>
      <vt:lpstr>部屋の広さをあらわす単位は、次の   へや               ひろ                                          たんい                つぎ  うちどれですか？</vt:lpstr>
      <vt:lpstr>家について、「2LDK」と言うときの「K」は いえ                                                                  い  何の意味ですか？  なん           いみ </vt:lpstr>
      <vt:lpstr>家について、「2LDK」と言うときの「L」は いえ                                                                  い  何の意味ですか？  なん           いみ </vt:lpstr>
      <vt:lpstr>家について、「2LDK」と言うときの「2」は いえ                                                                   い  何の意味ですか？  なん           いみ </vt:lpstr>
      <vt:lpstr>家を借りるときにあずけるお金を、何と  いえ         か                                                                    かね            なん  言いますか？   い</vt:lpstr>
      <vt:lpstr>次のうち、「マンション」はどれですか？   つぎ</vt:lpstr>
      <vt:lpstr>次のうち、「アパート」はどれですか？   つぎ</vt:lpstr>
      <vt:lpstr>日本では、何で作られている家が、      にほん                    なに       つく                                     いえ いちばん多いですか？                              おお</vt:lpstr>
      <vt:lpstr>会社が社員のために用意している家を、     かいしゃ         しゃいん                                ようい                               いえ 何と言いますか？   なん       い</vt:lpstr>
      <vt:lpstr>世界遺産にもなっている、白川郷の家の    せかい      いさん                                                       しらかわごう           いえ 作り方を何と言いますか？   つく       かた        なん       い</vt:lpstr>
      <vt:lpstr>沖縄のでんとう的な家に飾られている、    おきなわ                                             てき           いえ          かざ 伝説の動物は、何ですか？   でんせつ          どうぶつ              なん</vt:lpstr>
      <vt:lpstr>天皇が住んでいる家を、何と言いますか？  てんのう            す                              いえ             なん        い</vt:lpstr>
      <vt:lpstr>日本の家の門やドアにかけられている、   にほん         いえ      もん  住んでいる人の名前の札は何と言いますか？   す                          ひと          なまえ        ふだ       なん       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2020-07-27T09:44:09Z</dcterms:created>
  <dcterms:modified xsi:type="dcterms:W3CDTF">2020-07-27T09:44:13Z</dcterms:modified>
</cp:coreProperties>
</file>