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</p:sldMasterIdLst>
  <p:notesMasterIdLst>
    <p:notesMasterId r:id="rId47"/>
  </p:notesMasterIdLst>
  <p:sldIdLst>
    <p:sldId id="315" r:id="rId6"/>
    <p:sldId id="265" r:id="rId7"/>
    <p:sldId id="279" r:id="rId8"/>
    <p:sldId id="280" r:id="rId9"/>
    <p:sldId id="275" r:id="rId10"/>
    <p:sldId id="278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73" r:id="rId21"/>
    <p:sldId id="291" r:id="rId22"/>
    <p:sldId id="292" r:id="rId23"/>
    <p:sldId id="293" r:id="rId24"/>
    <p:sldId id="294" r:id="rId25"/>
    <p:sldId id="295" r:id="rId26"/>
    <p:sldId id="298" r:id="rId27"/>
    <p:sldId id="277" r:id="rId28"/>
    <p:sldId id="299" r:id="rId29"/>
    <p:sldId id="297" r:id="rId30"/>
    <p:sldId id="300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1" r:id="rId39"/>
    <p:sldId id="309" r:id="rId40"/>
    <p:sldId id="310" r:id="rId41"/>
    <p:sldId id="312" r:id="rId42"/>
    <p:sldId id="313" r:id="rId43"/>
    <p:sldId id="271" r:id="rId44"/>
    <p:sldId id="314" r:id="rId45"/>
    <p:sldId id="311" r:id="rId4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CDD"/>
    <a:srgbClr val="A7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2083F8-640F-3984-9506-823AFCAFFD31}" v="2" dt="2020-07-17T01:23:43.722"/>
    <p1510:client id="{1647BCB1-3A86-57B8-E54C-0B6CDD464E24}" v="162" dt="2020-07-01T04:10:17.299"/>
    <p1510:client id="{18FC11BF-5F81-254E-06F1-ADB7BEF56D2E}" v="58" dt="2020-05-14T06:07:49.719"/>
    <p1510:client id="{2A792B84-C7AE-02D5-4742-6FC1AC7FF964}" v="61" dt="2020-04-30T07:36:27.487"/>
    <p1510:client id="{2BF96643-A077-E139-AA3C-64230B8F8A9C}" v="40" dt="2020-06-10T02:02:24.678"/>
    <p1510:client id="{32560E3F-6E7F-989F-0582-AAD10195E349}" v="10" dt="2020-04-24T05:06:32.766"/>
    <p1510:client id="{3C456D27-2D69-E57A-D8B7-E6B7831BF447}" v="3" dt="2020-07-27T17:35:13.703"/>
    <p1510:client id="{4665228B-B2EE-E481-56A9-FD574EA7AA1B}" v="4" dt="2020-04-24T05:07:29.328"/>
    <p1510:client id="{4F18A81A-72B8-EFA7-2440-4024953B46D7}" v="76" dt="2020-05-01T05:10:22.658"/>
    <p1510:client id="{4F407828-B491-67F9-7F3C-608B69E98501}" v="886" dt="2020-05-14T09:55:57.644"/>
    <p1510:client id="{4FD592E3-0267-56AF-FBD8-146E6CBFA515}" v="154" dt="2020-04-30T08:03:13.700"/>
    <p1510:client id="{60B580F9-2B26-5179-C2BB-1D78BE199225}" v="4" dt="2020-04-24T06:30:42.413"/>
    <p1510:client id="{6A53980D-1B04-C6B9-30C9-73EAB53126FE}" v="97" dt="2020-07-26T15:01:40.387"/>
    <p1510:client id="{6ECE0081-082F-DE2F-3239-FE187C06C761}" v="28" dt="2020-04-24T05:04:27.421"/>
    <p1510:client id="{6F68F99F-552F-F7B4-0523-D30AEA87A5DC}" v="61" dt="2020-07-17T06:56:25.868"/>
    <p1510:client id="{77770521-1096-65D8-8608-C791C93E3435}" v="166" dt="2020-04-24T05:00:35.723"/>
    <p1510:client id="{86E6FCAB-DDD2-562A-3E53-5F8720C5BEC7}" v="1" dt="2020-05-20T05:41:57.905"/>
    <p1510:client id="{8F88FA85-2F77-3E61-F58E-4B16F309DAB5}" v="1" dt="2020-05-19T11:53:32.595"/>
    <p1510:client id="{91C24CC8-AAAC-2C2D-4D30-088659C7AD80}" v="3789" dt="2020-05-19T08:54:52.822"/>
    <p1510:client id="{98CA3BA5-CB3E-9B4E-9F79-CE8C4D0014E2}" v="182" dt="2020-05-15T00:54:24.539"/>
    <p1510:client id="{9CA7E948-FE63-0CEA-A3F2-28261F8C57B9}" v="381" dt="2020-07-01T03:58:56.586"/>
    <p1510:client id="{A31E48B3-71D9-A315-DAA5-B2029F5ED324}" v="235" dt="2020-05-14T11:18:43.305"/>
    <p1510:client id="{BCE0132B-ADFA-1311-42B8-CECB19F91CC1}" v="180" dt="2020-04-30T08:30:26.746"/>
    <p1510:client id="{D2547D75-557D-17A7-131E-77694D3B722D}" v="34" dt="2020-05-15T00:30:17.220"/>
    <p1510:client id="{E9809917-C7AD-9CFE-B7D2-681E7DD7514C}" v="405" dt="2020-05-19T04:34:35.133"/>
    <p1510:client id="{EC500709-2CCA-91EF-5FB9-82C877D218A3}" v="238" dt="2020-06-17T02:26:36.375"/>
    <p1510:client id="{F49D7B01-71BF-5687-DF6F-3D8072ACE0B9}" v="337" dt="2020-05-21T06:27:04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2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内田 陽子" userId="S::yoko_uchida@jpfgojp.onmicrosoft.com::3ba88787-b8da-4fc8-a417-83f627a88c5e" providerId="AD" clId="Web-{91C24CC8-AAAC-2C2D-4D30-088659C7AD80}"/>
    <pc:docChg chg="addSld delSld modSld sldOrd">
      <pc:chgData name="内田 陽子" userId="S::yoko_uchida@jpfgojp.onmicrosoft.com::3ba88787-b8da-4fc8-a417-83f627a88c5e" providerId="AD" clId="Web-{91C24CC8-AAAC-2C2D-4D30-088659C7AD80}" dt="2020-05-19T08:54:52.822" v="3768" actId="1076"/>
      <pc:docMkLst>
        <pc:docMk/>
      </pc:docMkLst>
      <pc:sldChg chg="addSp delSp modSp del delAnim">
        <pc:chgData name="内田 陽子" userId="S::yoko_uchida@jpfgojp.onmicrosoft.com::3ba88787-b8da-4fc8-a417-83f627a88c5e" providerId="AD" clId="Web-{91C24CC8-AAAC-2C2D-4D30-088659C7AD80}" dt="2020-05-19T06:48:55.256" v="1746"/>
        <pc:sldMkLst>
          <pc:docMk/>
          <pc:sldMk cId="3947865205" sldId="260"/>
        </pc:sldMkLst>
        <pc:spChg chg="del">
          <ac:chgData name="内田 陽子" userId="S::yoko_uchida@jpfgojp.onmicrosoft.com::3ba88787-b8da-4fc8-a417-83f627a88c5e" providerId="AD" clId="Web-{91C24CC8-AAAC-2C2D-4D30-088659C7AD80}" dt="2020-05-19T06:47:19.459" v="1744"/>
          <ac:spMkLst>
            <pc:docMk/>
            <pc:sldMk cId="3947865205" sldId="260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6:47:19.537" v="1745"/>
          <ac:spMkLst>
            <pc:docMk/>
            <pc:sldMk cId="3947865205" sldId="260"/>
            <ac:spMk id="4" creationId="{00000000-0000-0000-0000-000000000000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47:19.459" v="1744"/>
          <ac:spMkLst>
            <pc:docMk/>
            <pc:sldMk cId="3947865205" sldId="260"/>
            <ac:spMk id="5" creationId="{92604246-CDA5-4490-8062-9F3682CD4143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47:19.537" v="1745"/>
          <ac:spMkLst>
            <pc:docMk/>
            <pc:sldMk cId="3947865205" sldId="260"/>
            <ac:spMk id="8" creationId="{D197A427-43F0-43F4-907E-9BEF56EF3975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6:47:19.365" v="1743"/>
          <ac:spMkLst>
            <pc:docMk/>
            <pc:sldMk cId="3947865205" sldId="260"/>
            <ac:spMk id="9" creationId="{CF7A99BE-AD77-46CD-ABF5-D71AD5FC5802}"/>
          </ac:spMkLst>
        </pc:spChg>
      </pc:sldChg>
      <pc:sldChg chg="addSp delSp modSp ord">
        <pc:chgData name="内田 陽子" userId="S::yoko_uchida@jpfgojp.onmicrosoft.com::3ba88787-b8da-4fc8-a417-83f627a88c5e" providerId="AD" clId="Web-{91C24CC8-AAAC-2C2D-4D30-088659C7AD80}" dt="2020-05-19T08:44:35.603" v="3541" actId="1076"/>
        <pc:sldMkLst>
          <pc:docMk/>
          <pc:sldMk cId="3781636978" sldId="271"/>
        </pc:sldMkLst>
        <pc:spChg chg="mod">
          <ac:chgData name="内田 陽子" userId="S::yoko_uchida@jpfgojp.onmicrosoft.com::3ba88787-b8da-4fc8-a417-83f627a88c5e" providerId="AD" clId="Web-{91C24CC8-AAAC-2C2D-4D30-088659C7AD80}" dt="2020-05-19T08:39:57.524" v="3483" actId="14100"/>
          <ac:spMkLst>
            <pc:docMk/>
            <pc:sldMk cId="3781636978" sldId="27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6:39.462" v="3457" actId="20577"/>
          <ac:spMkLst>
            <pc:docMk/>
            <pc:sldMk cId="3781636978" sldId="27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4:35.603" v="3541" actId="1076"/>
          <ac:spMkLst>
            <pc:docMk/>
            <pc:sldMk cId="3781636978" sldId="271"/>
            <ac:spMk id="8" creationId="{A4E22D81-7707-4609-93A7-B39CC58AA0AE}"/>
          </ac:spMkLst>
        </pc:spChg>
        <pc:picChg chg="add mod">
          <ac:chgData name="内田 陽子" userId="S::yoko_uchida@jpfgojp.onmicrosoft.com::3ba88787-b8da-4fc8-a417-83f627a88c5e" providerId="AD" clId="Web-{91C24CC8-AAAC-2C2D-4D30-088659C7AD80}" dt="2020-05-19T08:39:29.696" v="3477" actId="14100"/>
          <ac:picMkLst>
            <pc:docMk/>
            <pc:sldMk cId="3781636978" sldId="271"/>
            <ac:picMk id="2" creationId="{BAA5280C-C58F-4F81-A79A-C005F1E6A125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8:37:58.165" v="3464"/>
          <ac:picMkLst>
            <pc:docMk/>
            <pc:sldMk cId="3781636978" sldId="271"/>
            <ac:picMk id="9" creationId="{8DB1C903-70E2-48D5-BCCA-C320CA58E878}"/>
          </ac:picMkLst>
        </pc:picChg>
      </pc:sldChg>
      <pc:sldChg chg="addSp delSp modSp ord">
        <pc:chgData name="内田 陽子" userId="S::yoko_uchida@jpfgojp.onmicrosoft.com::3ba88787-b8da-4fc8-a417-83f627a88c5e" providerId="AD" clId="Web-{91C24CC8-AAAC-2C2D-4D30-088659C7AD80}" dt="2020-05-19T06:10:18.299" v="1067" actId="20577"/>
        <pc:sldMkLst>
          <pc:docMk/>
          <pc:sldMk cId="3288920970" sldId="273"/>
        </pc:sldMkLst>
        <pc:spChg chg="add del mod">
          <ac:chgData name="内田 陽子" userId="S::yoko_uchida@jpfgojp.onmicrosoft.com::3ba88787-b8da-4fc8-a417-83f627a88c5e" providerId="AD" clId="Web-{91C24CC8-AAAC-2C2D-4D30-088659C7AD80}" dt="2020-05-19T06:05:38.346" v="1033"/>
          <ac:spMkLst>
            <pc:docMk/>
            <pc:sldMk cId="3288920970" sldId="273"/>
            <ac:spMk id="2" creationId="{943DAF83-ABAF-42E3-BB87-02A70CEBD12E}"/>
          </ac:spMkLst>
        </pc:spChg>
        <pc:spChg chg="add mod">
          <ac:chgData name="内田 陽子" userId="S::yoko_uchida@jpfgojp.onmicrosoft.com::3ba88787-b8da-4fc8-a417-83f627a88c5e" providerId="AD" clId="Web-{91C24CC8-AAAC-2C2D-4D30-088659C7AD80}" dt="2020-05-19T06:06:07.018" v="1035" actId="1076"/>
          <ac:spMkLst>
            <pc:docMk/>
            <pc:sldMk cId="3288920970" sldId="273"/>
            <ac:spMk id="3" creationId="{AF33001C-4D4F-4B15-8CFD-7D67847B1C08}"/>
          </ac:spMkLst>
        </pc:spChg>
        <pc:spChg chg="del mod ord">
          <ac:chgData name="内田 陽子" userId="S::yoko_uchida@jpfgojp.onmicrosoft.com::3ba88787-b8da-4fc8-a417-83f627a88c5e" providerId="AD" clId="Web-{91C24CC8-AAAC-2C2D-4D30-088659C7AD80}" dt="2020-05-19T06:06:30.736" v="1038"/>
          <ac:spMkLst>
            <pc:docMk/>
            <pc:sldMk cId="3288920970" sldId="273"/>
            <ac:spMk id="5" creationId="{F945F0E7-83EC-4D44-9247-489F735F9E0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09:11.971" v="1057" actId="1076"/>
          <ac:spMkLst>
            <pc:docMk/>
            <pc:sldMk cId="3288920970" sldId="273"/>
            <ac:spMk id="8" creationId="{C0BDB783-85CC-4689-916D-1ABCE4CB35C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0:18.299" v="1067" actId="20577"/>
          <ac:spMkLst>
            <pc:docMk/>
            <pc:sldMk cId="3288920970" sldId="273"/>
            <ac:spMk id="14" creationId="{6414B7FF-70F2-47D0-872A-5DD8B37BAFBE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6:10:00.674" v="1065" actId="1076"/>
          <ac:picMkLst>
            <pc:docMk/>
            <pc:sldMk cId="3288920970" sldId="273"/>
            <ac:picMk id="4" creationId="{C6404080-34A6-41B5-AF66-7733D61D2257}"/>
          </ac:picMkLst>
        </pc:picChg>
        <pc:picChg chg="ord">
          <ac:chgData name="内田 陽子" userId="S::yoko_uchida@jpfgojp.onmicrosoft.com::3ba88787-b8da-4fc8-a417-83f627a88c5e" providerId="AD" clId="Web-{91C24CC8-AAAC-2C2D-4D30-088659C7AD80}" dt="2020-05-19T06:08:51.002" v="1052"/>
          <ac:picMkLst>
            <pc:docMk/>
            <pc:sldMk cId="3288920970" sldId="273"/>
            <ac:picMk id="7" creationId="{00000000-0000-0000-0000-000000000000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6:08:01.643" v="1048"/>
          <ac:picMkLst>
            <pc:docMk/>
            <pc:sldMk cId="3288920970" sldId="273"/>
            <ac:picMk id="11" creationId="{38AD537A-84A1-4B96-8A13-8B57AFF5EDB1}"/>
          </ac:picMkLst>
        </pc:picChg>
      </pc:sldChg>
      <pc:sldChg chg="modSp">
        <pc:chgData name="内田 陽子" userId="S::yoko_uchida@jpfgojp.onmicrosoft.com::3ba88787-b8da-4fc8-a417-83f627a88c5e" providerId="AD" clId="Web-{91C24CC8-AAAC-2C2D-4D30-088659C7AD80}" dt="2020-05-19T05:07:19.199" v="3" actId="20577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91C24CC8-AAAC-2C2D-4D30-088659C7AD80}" dt="2020-05-19T05:07:19.199" v="3" actId="20577"/>
          <ac:spMkLst>
            <pc:docMk/>
            <pc:sldMk cId="3155804793" sldId="275"/>
            <ac:spMk id="4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91C24CC8-AAAC-2C2D-4D30-088659C7AD80}" dt="2020-05-19T08:40:25.399" v="3484"/>
        <pc:sldMkLst>
          <pc:docMk/>
          <pc:sldMk cId="3328998723" sldId="276"/>
        </pc:sldMkLst>
      </pc:sldChg>
      <pc:sldChg chg="modSp ord">
        <pc:chgData name="内田 陽子" userId="S::yoko_uchida@jpfgojp.onmicrosoft.com::3ba88787-b8da-4fc8-a417-83f627a88c5e" providerId="AD" clId="Web-{91C24CC8-AAAC-2C2D-4D30-088659C7AD80}" dt="2020-05-19T06:59:23.976" v="1888" actId="20577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91C24CC8-AAAC-2C2D-4D30-088659C7AD80}" dt="2020-05-19T06:59:10.382" v="1883" actId="20577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18.757" v="1820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9:23.976" v="1888" actId="20577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59.945" v="1863" actId="20577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26.085" v="1824" actId="20577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58:57.445" v="1860" actId="20577"/>
          <ac:spMkLst>
            <pc:docMk/>
            <pc:sldMk cId="1808293928" sldId="277"/>
            <ac:spMk id="11" creationId="{9557DDCB-0AF4-4AFF-A705-E5DBBE957561}"/>
          </ac:spMkLst>
        </pc:spChg>
      </pc:sldChg>
      <pc:sldChg chg="addSp delSp modSp ord">
        <pc:chgData name="内田 陽子" userId="S::yoko_uchida@jpfgojp.onmicrosoft.com::3ba88787-b8da-4fc8-a417-83f627a88c5e" providerId="AD" clId="Web-{91C24CC8-AAAC-2C2D-4D30-088659C7AD80}" dt="2020-05-19T05:20:34.591" v="298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91C24CC8-AAAC-2C2D-4D30-088659C7AD80}" dt="2020-05-19T05:20:34.560" v="295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44" v="293" actId="1076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2:37.950" v="97" actId="20577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60" v="294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76" v="296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0:34.576" v="297" actId="1076"/>
          <ac:spMkLst>
            <pc:docMk/>
            <pc:sldMk cId="3979264443" sldId="278"/>
            <ac:spMk id="10" creationId="{9A12C887-F2A3-44AE-B14D-889C875FFA4A}"/>
          </ac:spMkLst>
        </pc:spChg>
        <pc:spChg chg="add del mod">
          <ac:chgData name="内田 陽子" userId="S::yoko_uchida@jpfgojp.onmicrosoft.com::3ba88787-b8da-4fc8-a417-83f627a88c5e" providerId="AD" clId="Web-{91C24CC8-AAAC-2C2D-4D30-088659C7AD80}" dt="2020-05-19T05:20:34.591" v="298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91C24CC8-AAAC-2C2D-4D30-088659C7AD80}" dt="2020-05-19T05:08:01.855" v="8" actId="20577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91C24CC8-AAAC-2C2D-4D30-088659C7AD80}" dt="2020-05-19T05:08:01.855" v="8" actId="20577"/>
          <ac:spMkLst>
            <pc:docMk/>
            <pc:sldMk cId="3196685865" sldId="279"/>
            <ac:spMk id="3" creationId="{FA28049A-EB54-4118-B50D-4219C8C91B8B}"/>
          </ac:spMkLst>
        </pc:spChg>
      </pc:sldChg>
      <pc:sldChg chg="modSp">
        <pc:chgData name="内田 陽子" userId="S::yoko_uchida@jpfgojp.onmicrosoft.com::3ba88787-b8da-4fc8-a417-83f627a88c5e" providerId="AD" clId="Web-{91C24CC8-AAAC-2C2D-4D30-088659C7AD80}" dt="2020-05-19T05:08:50.574" v="15" actId="20577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91C24CC8-AAAC-2C2D-4D30-088659C7AD80}" dt="2020-05-19T05:08:50.574" v="15" actId="20577"/>
          <ac:spMkLst>
            <pc:docMk/>
            <pc:sldMk cId="1807795186" sldId="280"/>
            <ac:spMk id="3" creationId="{FA28049A-EB54-4118-B50D-4219C8C91B8B}"/>
          </ac:spMkLst>
        </pc:spChg>
      </pc:sldChg>
      <pc:sldChg chg="addSp delSp modSp del">
        <pc:chgData name="内田 陽子" userId="S::yoko_uchida@jpfgojp.onmicrosoft.com::3ba88787-b8da-4fc8-a417-83f627a88c5e" providerId="AD" clId="Web-{91C24CC8-AAAC-2C2D-4D30-088659C7AD80}" dt="2020-05-19T07:40:12.666" v="2742"/>
        <pc:sldMkLst>
          <pc:docMk/>
          <pc:sldMk cId="2796798826" sldId="281"/>
        </pc:sldMkLst>
        <pc:picChg chg="add del mod">
          <ac:chgData name="内田 陽子" userId="S::yoko_uchida@jpfgojp.onmicrosoft.com::3ba88787-b8da-4fc8-a417-83f627a88c5e" providerId="AD" clId="Web-{91C24CC8-AAAC-2C2D-4D30-088659C7AD80}" dt="2020-05-19T06:44:01.709" v="1740"/>
          <ac:picMkLst>
            <pc:docMk/>
            <pc:sldMk cId="2796798826" sldId="281"/>
            <ac:picMk id="2" creationId="{0E6074EF-9993-411D-8C59-DED951A19179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5:23:37.326" v="333" actId="20577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91C24CC8-AAAC-2C2D-4D30-088659C7AD80}" dt="2020-05-19T05:23:37.326" v="333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6:48.232" v="218" actId="20577"/>
          <ac:spMkLst>
            <pc:docMk/>
            <pc:sldMk cId="3770846216" sldId="28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8:41.654" v="274" actId="1076"/>
          <ac:spMkLst>
            <pc:docMk/>
            <pc:sldMk cId="3770846216" sldId="28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7:41.122" v="253" actId="20577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3:29.732" v="323" actId="20577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17:31.372" v="237" actId="20577"/>
          <ac:spMkLst>
            <pc:docMk/>
            <pc:sldMk cId="3770846216" sldId="282"/>
            <ac:spMk id="11" creationId="{9557DDCB-0AF4-4AFF-A705-E5DBBE957561}"/>
          </ac:spMkLst>
        </pc:spChg>
        <pc:picChg chg="del mod">
          <ac:chgData name="内田 陽子" userId="S::yoko_uchida@jpfgojp.onmicrosoft.com::3ba88787-b8da-4fc8-a417-83f627a88c5e" providerId="AD" clId="Web-{91C24CC8-AAAC-2C2D-4D30-088659C7AD80}" dt="2020-05-19T05:19:32.091" v="278"/>
          <ac:picMkLst>
            <pc:docMk/>
            <pc:sldMk cId="3770846216" sldId="282"/>
            <ac:picMk id="5" creationId="{7EFAE6C2-1A72-4DD2-9D26-22D935EEE665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5:19:48.576" v="280" actId="1076"/>
          <ac:picMkLst>
            <pc:docMk/>
            <pc:sldMk cId="3770846216" sldId="282"/>
            <ac:picMk id="8" creationId="{84821A7D-49B5-4D64-A2B0-EC38D0095305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26:44.358" v="383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91C24CC8-AAAC-2C2D-4D30-088659C7AD80}" dt="2020-05-19T05:25:21.904" v="360" actId="20577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4:15.389" v="350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2:54.763" v="322" actId="20577"/>
          <ac:spMkLst>
            <pc:docMk/>
            <pc:sldMk cId="339055376" sldId="28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6:22.139" v="378" actId="1076"/>
          <ac:spMkLst>
            <pc:docMk/>
            <pc:sldMk cId="339055376" sldId="28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5:36.795" v="373" actId="20577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4:24.279" v="351" actId="20577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5:29.358" v="365" actId="20577"/>
          <ac:spMkLst>
            <pc:docMk/>
            <pc:sldMk cId="339055376" sldId="283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26:41.281" v="382"/>
          <ac:picMkLst>
            <pc:docMk/>
            <pc:sldMk cId="339055376" sldId="283"/>
            <ac:picMk id="5" creationId="{FAD132C0-0A24-4818-A3BD-A82896DF3C33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26:44.358" v="383"/>
          <ac:picMkLst>
            <pc:docMk/>
            <pc:sldMk cId="339055376" sldId="283"/>
            <ac:picMk id="8" creationId="{84821A7D-49B5-4D64-A2B0-EC38D0095305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29:16.719" v="414" actId="1076"/>
        <pc:sldMkLst>
          <pc:docMk/>
          <pc:sldMk cId="1944407462" sldId="284"/>
        </pc:sldMkLst>
        <pc:spChg chg="mod">
          <ac:chgData name="内田 陽子" userId="S::yoko_uchida@jpfgojp.onmicrosoft.com::3ba88787-b8da-4fc8-a417-83f627a88c5e" providerId="AD" clId="Web-{91C24CC8-AAAC-2C2D-4D30-088659C7AD80}" dt="2020-05-19T05:28:09.248" v="407" actId="20577"/>
          <ac:spMkLst>
            <pc:docMk/>
            <pc:sldMk cId="1944407462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28:30.342" v="408" actId="1076"/>
          <ac:spMkLst>
            <pc:docMk/>
            <pc:sldMk cId="1944407462" sldId="284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5:29:06.592" v="412"/>
          <ac:picMkLst>
            <pc:docMk/>
            <pc:sldMk cId="1944407462" sldId="284"/>
            <ac:picMk id="5" creationId="{FAD132C0-0A24-4818-A3BD-A82896DF3C33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5:29:16.719" v="414" actId="1076"/>
          <ac:picMkLst>
            <pc:docMk/>
            <pc:sldMk cId="1944407462" sldId="284"/>
            <ac:picMk id="8" creationId="{E49D893F-18DA-4F42-8E71-B699A514475C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34:54.858" v="497" actId="1076"/>
        <pc:sldMkLst>
          <pc:docMk/>
          <pc:sldMk cId="855514078" sldId="285"/>
        </pc:sldMkLst>
        <pc:spChg chg="del">
          <ac:chgData name="内田 陽子" userId="S::yoko_uchida@jpfgojp.onmicrosoft.com::3ba88787-b8da-4fc8-a417-83f627a88c5e" providerId="AD" clId="Web-{91C24CC8-AAAC-2C2D-4D30-088659C7AD80}" dt="2020-05-19T05:33:18.733" v="472"/>
          <ac:spMkLst>
            <pc:docMk/>
            <pc:sldMk cId="855514078" sldId="28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48.702" v="487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13.108" v="468" actId="20577"/>
          <ac:spMkLst>
            <pc:docMk/>
            <pc:sldMk cId="855514078" sldId="28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3:59.952" v="488" actId="1076"/>
          <ac:spMkLst>
            <pc:docMk/>
            <pc:sldMk cId="855514078" sldId="285"/>
            <ac:spMk id="7" creationId="{1AF68CEC-B70C-4DFA-9973-E5B8A12ED17D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71"/>
          <ac:spMkLst>
            <pc:docMk/>
            <pc:sldMk cId="855514078" sldId="285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70"/>
          <ac:spMkLst>
            <pc:docMk/>
            <pc:sldMk cId="855514078" sldId="285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91C24CC8-AAAC-2C2D-4D30-088659C7AD80}" dt="2020-05-19T05:33:18.733" v="469"/>
          <ac:spMkLst>
            <pc:docMk/>
            <pc:sldMk cId="855514078" sldId="285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91C24CC8-AAAC-2C2D-4D30-088659C7AD80}" dt="2020-05-19T05:34:54.858" v="497" actId="1076"/>
          <ac:picMkLst>
            <pc:docMk/>
            <pc:sldMk cId="855514078" sldId="285"/>
            <ac:picMk id="5" creationId="{85230E34-D6DC-4E29-A664-D94392AF761A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34:35.140" v="492"/>
          <ac:picMkLst>
            <pc:docMk/>
            <pc:sldMk cId="855514078" sldId="285"/>
            <ac:picMk id="8" creationId="{E49D893F-18DA-4F42-8E71-B699A514475C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39:30.203" v="573"/>
        <pc:sldMkLst>
          <pc:docMk/>
          <pc:sldMk cId="1631117609" sldId="286"/>
        </pc:sldMkLst>
        <pc:spChg chg="mod">
          <ac:chgData name="内田 陽子" userId="S::yoko_uchida@jpfgojp.onmicrosoft.com::3ba88787-b8da-4fc8-a417-83f627a88c5e" providerId="AD" clId="Web-{91C24CC8-AAAC-2C2D-4D30-088659C7AD80}" dt="2020-05-19T05:38:39.609" v="566" actId="20577"/>
          <ac:spMkLst>
            <pc:docMk/>
            <pc:sldMk cId="1631117609" sldId="28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38:53.093" v="567" actId="1076"/>
          <ac:spMkLst>
            <pc:docMk/>
            <pc:sldMk cId="1631117609" sldId="286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39:27.937" v="572"/>
          <ac:picMkLst>
            <pc:docMk/>
            <pc:sldMk cId="1631117609" sldId="286"/>
            <ac:picMk id="2" creationId="{F02B472F-1108-4604-B00B-E9604F68B176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39:30.203" v="573"/>
          <ac:picMkLst>
            <pc:docMk/>
            <pc:sldMk cId="1631117609" sldId="286"/>
            <ac:picMk id="5" creationId="{85230E34-D6DC-4E29-A664-D94392AF761A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5:45:34.750" v="666"/>
        <pc:sldMkLst>
          <pc:docMk/>
          <pc:sldMk cId="2477674653" sldId="287"/>
        </pc:sldMkLst>
        <pc:spChg chg="mod">
          <ac:chgData name="内田 陽子" userId="S::yoko_uchida@jpfgojp.onmicrosoft.com::3ba88787-b8da-4fc8-a417-83f627a88c5e" providerId="AD" clId="Web-{91C24CC8-AAAC-2C2D-4D30-088659C7AD80}" dt="2020-05-19T05:44:29.734" v="659" actId="20577"/>
          <ac:spMkLst>
            <pc:docMk/>
            <pc:sldMk cId="2477674653" sldId="28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4:06.094" v="650" actId="20577"/>
          <ac:spMkLst>
            <pc:docMk/>
            <pc:sldMk cId="2477674653" sldId="28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4:43.063" v="660" actId="1076"/>
          <ac:spMkLst>
            <pc:docMk/>
            <pc:sldMk cId="2477674653" sldId="287"/>
            <ac:spMk id="7" creationId="{1AF68CEC-B70C-4DFA-9973-E5B8A12ED17D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5:45:34.750" v="666"/>
          <ac:picMkLst>
            <pc:docMk/>
            <pc:sldMk cId="2477674653" sldId="287"/>
            <ac:picMk id="2" creationId="{F02B472F-1108-4604-B00B-E9604F68B176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5:45:32.422" v="665"/>
          <ac:picMkLst>
            <pc:docMk/>
            <pc:sldMk cId="2477674653" sldId="287"/>
            <ac:picMk id="5" creationId="{979C3AC4-7268-4E02-A87B-B08D41535EBA}"/>
          </ac:picMkLst>
        </pc:pic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5:49:36.204" v="750" actId="1076"/>
        <pc:sldMkLst>
          <pc:docMk/>
          <pc:sldMk cId="654529737" sldId="288"/>
        </pc:sldMkLst>
        <pc:spChg chg="mod">
          <ac:chgData name="内田 陽子" userId="S::yoko_uchida@jpfgojp.onmicrosoft.com::3ba88787-b8da-4fc8-a417-83f627a88c5e" providerId="AD" clId="Web-{91C24CC8-AAAC-2C2D-4D30-088659C7AD80}" dt="2020-05-19T05:48:25.750" v="712" actId="20577"/>
          <ac:spMkLst>
            <pc:docMk/>
            <pc:sldMk cId="654529737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7:49.391" v="698" actId="20577"/>
          <ac:spMkLst>
            <pc:docMk/>
            <pc:sldMk cId="654529737" sldId="28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9:36.204" v="750" actId="1076"/>
          <ac:spMkLst>
            <pc:docMk/>
            <pc:sldMk cId="654529737" sldId="28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32.766" v="713" actId="20577"/>
          <ac:spMkLst>
            <pc:docMk/>
            <pc:sldMk cId="654529737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34.141" v="716" actId="20577"/>
          <ac:spMkLst>
            <pc:docMk/>
            <pc:sldMk cId="654529737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48:44.735" v="742" actId="20577"/>
          <ac:spMkLst>
            <pc:docMk/>
            <pc:sldMk cId="654529737" sldId="288"/>
            <ac:spMk id="11" creationId="{9557DDCB-0AF4-4AFF-A705-E5DBBE957561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5:49:26.844" v="748"/>
          <ac:picMkLst>
            <pc:docMk/>
            <pc:sldMk cId="654529737" sldId="288"/>
            <ac:picMk id="5" creationId="{A73AE526-6255-4148-B448-F3AD00F19639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5:49:28.469" v="749"/>
          <ac:picMkLst>
            <pc:docMk/>
            <pc:sldMk cId="654529737" sldId="288"/>
            <ac:picMk id="8" creationId="{84821A7D-49B5-4D64-A2B0-EC38D0095305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5:55:48.110" v="862" actId="20577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91C24CC8-AAAC-2C2D-4D30-088659C7AD80}" dt="2020-05-19T05:55:02.423" v="845" actId="2057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4:42.392" v="824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3:57.391" v="809" actId="20577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4:51.517" v="825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15.579" v="858" actId="20577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48.110" v="862" actId="20577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5:55:10.860" v="854" actId="20577"/>
          <ac:spMkLst>
            <pc:docMk/>
            <pc:sldMk cId="2847997097" sldId="289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41:33.556" v="3496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91C24CC8-AAAC-2C2D-4D30-088659C7AD80}" dt="2020-05-19T08:41:33.524" v="3493" actId="1076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09" v="3491" actId="1076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00:50.001" v="928" actId="20577"/>
          <ac:spMkLst>
            <pc:docMk/>
            <pc:sldMk cId="3591859379" sldId="29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24" v="3492" actId="1076"/>
          <ac:spMkLst>
            <pc:docMk/>
            <pc:sldMk cId="3591859379" sldId="29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40" v="3494" actId="1076"/>
          <ac:spMkLst>
            <pc:docMk/>
            <pc:sldMk cId="3591859379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40" v="3495" actId="1076"/>
          <ac:spMkLst>
            <pc:docMk/>
            <pc:sldMk cId="3591859379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1:33.556" v="3496" actId="1076"/>
          <ac:spMkLst>
            <pc:docMk/>
            <pc:sldMk cId="3591859379" sldId="290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6:18:20.441" v="1171" actId="20577"/>
        <pc:sldMkLst>
          <pc:docMk/>
          <pc:sldMk cId="1505126841" sldId="291"/>
        </pc:sldMkLst>
        <pc:spChg chg="mod">
          <ac:chgData name="内田 陽子" userId="S::yoko_uchida@jpfgojp.onmicrosoft.com::3ba88787-b8da-4fc8-a417-83f627a88c5e" providerId="AD" clId="Web-{91C24CC8-AAAC-2C2D-4D30-088659C7AD80}" dt="2020-05-19T06:18:12.831" v="1170" actId="20577"/>
          <ac:spMkLst>
            <pc:docMk/>
            <pc:sldMk cId="1505126841" sldId="29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6:03.456" v="1147" actId="20577"/>
          <ac:spMkLst>
            <pc:docMk/>
            <pc:sldMk cId="1505126841" sldId="29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18:20.441" v="1171" actId="20577"/>
          <ac:spMkLst>
            <pc:docMk/>
            <pc:sldMk cId="1505126841" sldId="291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6:17:12.862" v="1156"/>
          <ac:picMkLst>
            <pc:docMk/>
            <pc:sldMk cId="1505126841" sldId="291"/>
            <ac:picMk id="5" creationId="{A73AE526-6255-4148-B448-F3AD00F19639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6:17:08.800" v="1155"/>
          <ac:picMkLst>
            <pc:docMk/>
            <pc:sldMk cId="1505126841" sldId="291"/>
            <ac:picMk id="8" creationId="{8F88BB21-7C72-49EC-A9BA-70F1111F2B67}"/>
          </ac:picMkLst>
        </pc:picChg>
      </pc:sldChg>
      <pc:sldChg chg="modSp add del ord replId">
        <pc:chgData name="内田 陽子" userId="S::yoko_uchida@jpfgojp.onmicrosoft.com::3ba88787-b8da-4fc8-a417-83f627a88c5e" providerId="AD" clId="Web-{91C24CC8-AAAC-2C2D-4D30-088659C7AD80}" dt="2020-05-19T06:12:44.237" v="1069"/>
        <pc:sldMkLst>
          <pc:docMk/>
          <pc:sldMk cId="2487536206" sldId="291"/>
        </pc:sldMkLst>
        <pc:spChg chg="mod">
          <ac:chgData name="内田 陽子" userId="S::yoko_uchida@jpfgojp.onmicrosoft.com::3ba88787-b8da-4fc8-a417-83f627a88c5e" providerId="AD" clId="Web-{91C24CC8-AAAC-2C2D-4D30-088659C7AD80}" dt="2020-05-19T06:05:15.111" v="1028" actId="20577"/>
          <ac:spMkLst>
            <pc:docMk/>
            <pc:sldMk cId="2487536206" sldId="291"/>
            <ac:spMk id="4" creationId="{00000000-0000-0000-0000-000000000000}"/>
          </ac:spMkLst>
        </pc:sp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6:22:46.738" v="1233" actId="1076"/>
        <pc:sldMkLst>
          <pc:docMk/>
          <pc:sldMk cId="1630963621" sldId="292"/>
        </pc:sldMkLst>
        <pc:spChg chg="mod">
          <ac:chgData name="内田 陽子" userId="S::yoko_uchida@jpfgojp.onmicrosoft.com::3ba88787-b8da-4fc8-a417-83f627a88c5e" providerId="AD" clId="Web-{91C24CC8-AAAC-2C2D-4D30-088659C7AD80}" dt="2020-05-19T06:21:18.535" v="1225" actId="20577"/>
          <ac:spMkLst>
            <pc:docMk/>
            <pc:sldMk cId="1630963621" sldId="29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22:46.738" v="1233" actId="1076"/>
          <ac:spMkLst>
            <pc:docMk/>
            <pc:sldMk cId="1630963621" sldId="292"/>
            <ac:spMk id="7" creationId="{1AF68CEC-B70C-4DFA-9973-E5B8A12ED17D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6:22:32.363" v="1230" actId="14100"/>
          <ac:picMkLst>
            <pc:docMk/>
            <pc:sldMk cId="1630963621" sldId="292"/>
            <ac:picMk id="5" creationId="{161A2222-4350-4E96-B43B-F7846CF378D4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6:22:35.316" v="1231"/>
          <ac:picMkLst>
            <pc:docMk/>
            <pc:sldMk cId="1630963621" sldId="292"/>
            <ac:picMk id="8" creationId="{8F88BB21-7C72-49EC-A9BA-70F1111F2B67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6:32:17.895" v="1435" actId="20577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91C24CC8-AAAC-2C2D-4D30-088659C7AD80}" dt="2020-05-19T06:31:30.504" v="1354" actId="20577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0:58.473" v="1324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29:58.785" v="1313" actId="20577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1:53.848" v="1399" actId="20577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2:17.895" v="1435" actId="20577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1:42.004" v="1380" actId="20577"/>
          <ac:spMkLst>
            <pc:docMk/>
            <pc:sldMk cId="3255837261" sldId="293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6:37:07.974" v="1585" actId="1076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91C24CC8-AAAC-2C2D-4D30-088659C7AD80}" dt="2020-05-19T06:35:39.208" v="1530" actId="20577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5:22.411" v="1486" actId="20577"/>
          <ac:spMkLst>
            <pc:docMk/>
            <pc:sldMk cId="2725554178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4:29.708" v="1472" actId="20577"/>
          <ac:spMkLst>
            <pc:docMk/>
            <pc:sldMk cId="2725554178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7:07.974" v="1585" actId="1076"/>
          <ac:spMkLst>
            <pc:docMk/>
            <pc:sldMk cId="2725554178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13.614" v="1556" actId="20577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36.067" v="1577" actId="20577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36:20.208" v="1559" actId="20577"/>
          <ac:spMkLst>
            <pc:docMk/>
            <pc:sldMk cId="2725554178" sldId="294"/>
            <ac:spMk id="11" creationId="{9557DDCB-0AF4-4AFF-A705-E5DBBE957561}"/>
          </ac:spMkLst>
        </pc:spChg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6:43:01.068" v="1738" actId="1076"/>
        <pc:sldMkLst>
          <pc:docMk/>
          <pc:sldMk cId="1977740329" sldId="295"/>
        </pc:sldMkLst>
        <pc:spChg chg="mod">
          <ac:chgData name="内田 陽子" userId="S::yoko_uchida@jpfgojp.onmicrosoft.com::3ba88787-b8da-4fc8-a417-83f627a88c5e" providerId="AD" clId="Web-{91C24CC8-AAAC-2C2D-4D30-088659C7AD80}" dt="2020-05-19T06:42:04.552" v="1685" actId="20577"/>
          <ac:spMkLst>
            <pc:docMk/>
            <pc:sldMk cId="197774032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1:33.224" v="1652" actId="20577"/>
          <ac:spMkLst>
            <pc:docMk/>
            <pc:sldMk cId="197774032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3:01.068" v="1738" actId="1076"/>
          <ac:spMkLst>
            <pc:docMk/>
            <pc:sldMk cId="197774032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1:40.896" v="1653" actId="1076"/>
          <ac:spMkLst>
            <pc:docMk/>
            <pc:sldMk cId="1977740329" sldId="29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27.115" v="1708" actId="20577"/>
          <ac:spMkLst>
            <pc:docMk/>
            <pc:sldMk cId="197774032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40.099" v="1734" actId="20577"/>
          <ac:spMkLst>
            <pc:docMk/>
            <pc:sldMk cId="197774032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6:42:18.677" v="1695" actId="20577"/>
          <ac:spMkLst>
            <pc:docMk/>
            <pc:sldMk cId="1977740329" sldId="295"/>
            <ac:spMk id="11" creationId="{9557DDCB-0AF4-4AFF-A705-E5DBBE957561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6:40:36.927" v="1638"/>
          <ac:picMkLst>
            <pc:docMk/>
            <pc:sldMk cId="1977740329" sldId="295"/>
            <ac:picMk id="5" creationId="{161A2222-4350-4E96-B43B-F7846CF378D4}"/>
          </ac:picMkLst>
        </pc:picChg>
        <pc:picChg chg="add mod ord">
          <ac:chgData name="内田 陽子" userId="S::yoko_uchida@jpfgojp.onmicrosoft.com::3ba88787-b8da-4fc8-a417-83f627a88c5e" providerId="AD" clId="Web-{91C24CC8-AAAC-2C2D-4D30-088659C7AD80}" dt="2020-05-19T06:40:34.521" v="1637"/>
          <ac:picMkLst>
            <pc:docMk/>
            <pc:sldMk cId="1977740329" sldId="295"/>
            <ac:picMk id="8" creationId="{4FE3D6E0-6686-464B-8E0C-B3019AA1C73B}"/>
          </ac:picMkLst>
        </pc:picChg>
      </pc:sldChg>
      <pc:sldChg chg="add del replId">
        <pc:chgData name="内田 陽子" userId="S::yoko_uchida@jpfgojp.onmicrosoft.com::3ba88787-b8da-4fc8-a417-83f627a88c5e" providerId="AD" clId="Web-{91C24CC8-AAAC-2C2D-4D30-088659C7AD80}" dt="2020-05-19T07:52:52.667" v="2997"/>
        <pc:sldMkLst>
          <pc:docMk/>
          <pc:sldMk cId="2325713346" sldId="296"/>
        </pc:sldMkLst>
      </pc:sldChg>
      <pc:sldChg chg="new del">
        <pc:chgData name="内田 陽子" userId="S::yoko_uchida@jpfgojp.onmicrosoft.com::3ba88787-b8da-4fc8-a417-83f627a88c5e" providerId="AD" clId="Web-{91C24CC8-AAAC-2C2D-4D30-088659C7AD80}" dt="2020-05-19T06:45:38.990" v="1742"/>
        <pc:sldMkLst>
          <pc:docMk/>
          <pc:sldMk cId="2981282017" sldId="296"/>
        </pc:sldMkLst>
      </pc:sldChg>
      <pc:sldChg chg="addSp delSp modSp add ord replId">
        <pc:chgData name="内田 陽子" userId="S::yoko_uchida@jpfgojp.onmicrosoft.com::3ba88787-b8da-4fc8-a417-83f627a88c5e" providerId="AD" clId="Web-{91C24CC8-AAAC-2C2D-4D30-088659C7AD80}" dt="2020-05-19T07:07:30.945" v="2027" actId="1076"/>
        <pc:sldMkLst>
          <pc:docMk/>
          <pc:sldMk cId="1635081177" sldId="297"/>
        </pc:sldMkLst>
        <pc:spChg chg="mod">
          <ac:chgData name="内田 陽子" userId="S::yoko_uchida@jpfgojp.onmicrosoft.com::3ba88787-b8da-4fc8-a417-83f627a88c5e" providerId="AD" clId="Web-{91C24CC8-AAAC-2C2D-4D30-088659C7AD80}" dt="2020-05-19T07:05:30.961" v="2015" actId="20577"/>
          <ac:spMkLst>
            <pc:docMk/>
            <pc:sldMk cId="1635081177" sldId="297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7:20.227" v="2025" actId="1076"/>
          <ac:spMkLst>
            <pc:docMk/>
            <pc:sldMk cId="1635081177" sldId="297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7:07:30.945" v="2027" actId="1076"/>
          <ac:picMkLst>
            <pc:docMk/>
            <pc:sldMk cId="1635081177" sldId="297"/>
            <ac:picMk id="2" creationId="{C548390D-FBE2-4138-8F09-871011B2A588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7:06:43.008" v="2020"/>
          <ac:picMkLst>
            <pc:docMk/>
            <pc:sldMk cId="1635081177" sldId="297"/>
            <ac:picMk id="4" creationId="{C6404080-34A6-41B5-AF66-7733D61D2257}"/>
          </ac:picMkLst>
        </pc:picChg>
      </pc:sldChg>
      <pc:sldChg chg="add ord">
        <pc:chgData name="内田 陽子" userId="S::yoko_uchida@jpfgojp.onmicrosoft.com::3ba88787-b8da-4fc8-a417-83f627a88c5e" providerId="AD" clId="Web-{91C24CC8-AAAC-2C2D-4D30-088659C7AD80}" dt="2020-05-19T06:55:09.116" v="1751"/>
        <pc:sldMkLst>
          <pc:docMk/>
          <pc:sldMk cId="4160849909" sldId="298"/>
        </pc:sldMkLst>
      </pc:sldChg>
      <pc:sldChg chg="modSp add replId">
        <pc:chgData name="内田 陽子" userId="S::yoko_uchida@jpfgojp.onmicrosoft.com::3ba88787-b8da-4fc8-a417-83f627a88c5e" providerId="AD" clId="Web-{91C24CC8-AAAC-2C2D-4D30-088659C7AD80}" dt="2020-05-19T07:08:23.557" v="2034" actId="1076"/>
        <pc:sldMkLst>
          <pc:docMk/>
          <pc:sldMk cId="3359253186" sldId="299"/>
        </pc:sldMkLst>
        <pc:spChg chg="mod">
          <ac:chgData name="内田 陽子" userId="S::yoko_uchida@jpfgojp.onmicrosoft.com::3ba88787-b8da-4fc8-a417-83f627a88c5e" providerId="AD" clId="Web-{91C24CC8-AAAC-2C2D-4D30-088659C7AD80}" dt="2020-05-19T07:08:23.539" v="2031" actId="1076"/>
          <ac:spMkLst>
            <pc:docMk/>
            <pc:sldMk cId="3359253186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24" v="2029" actId="1076"/>
          <ac:spMkLst>
            <pc:docMk/>
            <pc:sldMk cId="3359253186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1:37.367" v="1921" actId="20577"/>
          <ac:spMkLst>
            <pc:docMk/>
            <pc:sldMk cId="3359253186" sldId="29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24" v="2030" actId="1076"/>
          <ac:spMkLst>
            <pc:docMk/>
            <pc:sldMk cId="3359253186" sldId="29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39" v="2032" actId="1076"/>
          <ac:spMkLst>
            <pc:docMk/>
            <pc:sldMk cId="3359253186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39" v="2033" actId="1076"/>
          <ac:spMkLst>
            <pc:docMk/>
            <pc:sldMk cId="3359253186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08:23.557" v="2034" actId="1076"/>
          <ac:spMkLst>
            <pc:docMk/>
            <pc:sldMk cId="3359253186" sldId="299"/>
            <ac:spMk id="11" creationId="{9557DDCB-0AF4-4AFF-A705-E5DBBE957561}"/>
          </ac:spMkLst>
        </pc:sp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7:12:13.071" v="2080" actId="14100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91C24CC8-AAAC-2C2D-4D30-088659C7AD80}" dt="2020-05-19T07:09:42.961" v="2066" actId="20577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1:05.336" v="2069" actId="1076"/>
          <ac:spMkLst>
            <pc:docMk/>
            <pc:sldMk cId="1114295515" sldId="300"/>
            <ac:spMk id="8" creationId="{C0BDB783-85CC-4689-916D-1ABCE4CB35CC}"/>
          </ac:spMkLst>
        </pc:spChg>
        <pc:picChg chg="del">
          <ac:chgData name="内田 陽子" userId="S::yoko_uchida@jpfgojp.onmicrosoft.com::3ba88787-b8da-4fc8-a417-83f627a88c5e" providerId="AD" clId="Web-{91C24CC8-AAAC-2C2D-4D30-088659C7AD80}" dt="2020-05-19T07:11:20.071" v="2072"/>
          <ac:picMkLst>
            <pc:docMk/>
            <pc:sldMk cId="1114295515" sldId="300"/>
            <ac:picMk id="2" creationId="{C548390D-FBE2-4138-8F09-871011B2A588}"/>
          </ac:picMkLst>
        </pc:picChg>
        <pc:picChg chg="add mod">
          <ac:chgData name="内田 陽子" userId="S::yoko_uchida@jpfgojp.onmicrosoft.com::3ba88787-b8da-4fc8-a417-83f627a88c5e" providerId="AD" clId="Web-{91C24CC8-AAAC-2C2D-4D30-088659C7AD80}" dt="2020-05-19T07:12:13.071" v="2080" actId="14100"/>
          <ac:picMkLst>
            <pc:docMk/>
            <pc:sldMk cId="1114295515" sldId="300"/>
            <ac:picMk id="4" creationId="{B40F255A-3BB8-4D24-A2E6-19A320F95AED}"/>
          </ac:picMkLst>
        </pc:picChg>
      </pc:sldChg>
      <pc:sldChg chg="addSp delSp modSp add replId">
        <pc:chgData name="内田 陽子" userId="S::yoko_uchida@jpfgojp.onmicrosoft.com::3ba88787-b8da-4fc8-a417-83f627a88c5e" providerId="AD" clId="Web-{91C24CC8-AAAC-2C2D-4D30-088659C7AD80}" dt="2020-05-19T07:47:40.291" v="2907" actId="1076"/>
        <pc:sldMkLst>
          <pc:docMk/>
          <pc:sldMk cId="1117717735" sldId="301"/>
        </pc:sldMkLst>
        <pc:spChg chg="mod">
          <ac:chgData name="内田 陽子" userId="S::yoko_uchida@jpfgojp.onmicrosoft.com::3ba88787-b8da-4fc8-a417-83f627a88c5e" providerId="AD" clId="Web-{91C24CC8-AAAC-2C2D-4D30-088659C7AD80}" dt="2020-05-19T07:45:28.588" v="2890" actId="20577"/>
          <ac:spMkLst>
            <pc:docMk/>
            <pc:sldMk cId="1117717735" sldId="301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7:40.291" v="2907" actId="1076"/>
          <ac:spMkLst>
            <pc:docMk/>
            <pc:sldMk cId="1117717735" sldId="301"/>
            <ac:spMk id="8" creationId="{C0BDB783-85CC-4689-916D-1ABCE4CB35CC}"/>
          </ac:spMkLst>
        </pc:spChg>
        <pc:picChg chg="add mod ord">
          <ac:chgData name="内田 陽子" userId="S::yoko_uchida@jpfgojp.onmicrosoft.com::3ba88787-b8da-4fc8-a417-83f627a88c5e" providerId="AD" clId="Web-{91C24CC8-AAAC-2C2D-4D30-088659C7AD80}" dt="2020-05-19T07:46:38.182" v="2896"/>
          <ac:picMkLst>
            <pc:docMk/>
            <pc:sldMk cId="1117717735" sldId="301"/>
            <ac:picMk id="2" creationId="{A6817E4A-D08C-484C-8941-D9F9986B4E41}"/>
          </ac:picMkLst>
        </pc:picChg>
        <pc:picChg chg="del">
          <ac:chgData name="内田 陽子" userId="S::yoko_uchida@jpfgojp.onmicrosoft.com::3ba88787-b8da-4fc8-a417-83f627a88c5e" providerId="AD" clId="Web-{91C24CC8-AAAC-2C2D-4D30-088659C7AD80}" dt="2020-05-19T07:46:40.526" v="2897"/>
          <ac:picMkLst>
            <pc:docMk/>
            <pc:sldMk cId="1117717735" sldId="301"/>
            <ac:picMk id="4" creationId="{B40F255A-3BB8-4D24-A2E6-19A320F95AED}"/>
          </ac:picMkLst>
        </pc:pic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17:31.028" v="2190" actId="1076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91C24CC8-AAAC-2C2D-4D30-088659C7AD80}" dt="2020-05-19T07:17:31.008" v="2187" actId="1076"/>
          <ac:spMkLst>
            <pc:docMk/>
            <pc:sldMk cId="423204181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0.994" v="2185" actId="1076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6:02.837" v="2135" actId="20577"/>
          <ac:spMkLst>
            <pc:docMk/>
            <pc:sldMk cId="4232041813" sldId="30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02" v="2186" actId="1076"/>
          <ac:spMkLst>
            <pc:docMk/>
            <pc:sldMk cId="4232041813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15" v="2188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21" v="2189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17:31.028" v="2190" actId="1076"/>
          <ac:spMkLst>
            <pc:docMk/>
            <pc:sldMk cId="4232041813" sldId="30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26:41.711" v="2361" actId="1076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91C24CC8-AAAC-2C2D-4D30-088659C7AD80}" dt="2020-05-19T07:21:49.180" v="2255" actId="20577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24.695" v="2270" actId="20577"/>
          <ac:spMkLst>
            <pc:docMk/>
            <pc:sldMk cId="3087480989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0:43.445" v="2230" actId="20577"/>
          <ac:spMkLst>
            <pc:docMk/>
            <pc:sldMk cId="3087480989" sldId="30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41.711" v="2361" actId="1076"/>
          <ac:spMkLst>
            <pc:docMk/>
            <pc:sldMk cId="3087480989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42.867" v="2285" actId="20577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52.133" v="2296" actId="20577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2:09.851" v="2262" actId="20577"/>
          <ac:spMkLst>
            <pc:docMk/>
            <pc:sldMk cId="3087480989" sldId="30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26:26.602" v="2360" actId="1076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91C24CC8-AAAC-2C2D-4D30-088659C7AD80}" dt="2020-05-19T07:25:47.430" v="2339" actId="20577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22.946" v="2338" actId="20577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4:33.945" v="2328" actId="20577"/>
          <ac:spMkLst>
            <pc:docMk/>
            <pc:sldMk cId="1603596803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26.602" v="2360" actId="1076"/>
          <ac:spMkLst>
            <pc:docMk/>
            <pc:sldMk cId="1603596803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58.196" v="2346" actId="20577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6:07.852" v="2353" actId="20577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25:51.961" v="2342" actId="20577"/>
          <ac:spMkLst>
            <pc:docMk/>
            <pc:sldMk cId="1603596803" sldId="304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32:53.790" v="2522" actId="20577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91C24CC8-AAAC-2C2D-4D30-088659C7AD80}" dt="2020-05-19T07:32:24.587" v="2458" actId="20577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1:18.743" v="2430" actId="20577"/>
          <ac:spMkLst>
            <pc:docMk/>
            <pc:sldMk cId="1541545585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0:46.634" v="2410" actId="20577"/>
          <ac:spMkLst>
            <pc:docMk/>
            <pc:sldMk cId="1541545585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1:36.056" v="2433" actId="1076"/>
          <ac:spMkLst>
            <pc:docMk/>
            <pc:sldMk cId="1541545585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2:53.790" v="2522" actId="20577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2:38.524" v="2475" actId="20577"/>
          <ac:spMkLst>
            <pc:docMk/>
            <pc:sldMk cId="1541545585" sldId="305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39:24.150" v="2740" actId="1076"/>
        <pc:sldMkLst>
          <pc:docMk/>
          <pc:sldMk cId="2457989553" sldId="306"/>
        </pc:sldMkLst>
        <pc:spChg chg="mod">
          <ac:chgData name="内田 陽子" userId="S::yoko_uchida@jpfgojp.onmicrosoft.com::3ba88787-b8da-4fc8-a417-83f627a88c5e" providerId="AD" clId="Web-{91C24CC8-AAAC-2C2D-4D30-088659C7AD80}" dt="2020-05-19T07:39:24.119" v="2737" actId="1076"/>
          <ac:spMkLst>
            <pc:docMk/>
            <pc:sldMk cId="2457989553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03" v="2735" actId="1076"/>
          <ac:spMkLst>
            <pc:docMk/>
            <pc:sldMk cId="2457989553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3:25.024" v="2530" actId="20577"/>
          <ac:spMkLst>
            <pc:docMk/>
            <pc:sldMk cId="2457989553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03" v="2736" actId="1076"/>
          <ac:spMkLst>
            <pc:docMk/>
            <pc:sldMk cId="2457989553" sldId="306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34" v="2738" actId="1076"/>
          <ac:spMkLst>
            <pc:docMk/>
            <pc:sldMk cId="2457989553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34" v="2739" actId="1076"/>
          <ac:spMkLst>
            <pc:docMk/>
            <pc:sldMk cId="2457989553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9:24.150" v="2740" actId="1076"/>
          <ac:spMkLst>
            <pc:docMk/>
            <pc:sldMk cId="2457989553" sldId="306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38:43.541" v="2731" actId="2057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91C24CC8-AAAC-2C2D-4D30-088659C7AD80}" dt="2020-05-19T07:37:21.307" v="2654" actId="20577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7:31.259" v="2658" actId="20577"/>
          <ac:spMkLst>
            <pc:docMk/>
            <pc:sldMk cId="290048101" sldId="30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5:37.650" v="2591" actId="20577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8:05.837" v="2677" actId="20577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8:43.541" v="2731" actId="20577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37:39.556" v="2661" actId="20577"/>
          <ac:spMkLst>
            <pc:docMk/>
            <pc:sldMk cId="290048101" sldId="307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44:18.354" v="2871" actId="1076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91C24CC8-AAAC-2C2D-4D30-088659C7AD80}" dt="2020-05-19T07:43:30.666" v="2822" actId="20577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11.588" v="2798" actId="20577"/>
          <ac:spMkLst>
            <pc:docMk/>
            <pc:sldMk cId="2009581489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2:22.666" v="2784" actId="20577"/>
          <ac:spMkLst>
            <pc:docMk/>
            <pc:sldMk cId="2009581489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4:18.354" v="2871" actId="1076"/>
          <ac:spMkLst>
            <pc:docMk/>
            <pc:sldMk cId="2009581489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57.057" v="2857" actId="20577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4:07.400" v="2868" actId="20577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43:42.322" v="2848" actId="20577"/>
          <ac:spMkLst>
            <pc:docMk/>
            <pc:sldMk cId="2009581489" sldId="308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7:48:06.729" v="2909" actId="20577"/>
        <pc:sldMkLst>
          <pc:docMk/>
          <pc:sldMk cId="2707209591" sldId="309"/>
        </pc:sldMkLst>
        <pc:spChg chg="mod">
          <ac:chgData name="内田 陽子" userId="S::yoko_uchida@jpfgojp.onmicrosoft.com::3ba88787-b8da-4fc8-a417-83f627a88c5e" providerId="AD" clId="Web-{91C24CC8-AAAC-2C2D-4D30-088659C7AD80}" dt="2020-05-19T07:48:06.729" v="2909" actId="20577"/>
          <ac:spMkLst>
            <pc:docMk/>
            <pc:sldMk cId="2707209591" sldId="309"/>
            <ac:spMk id="3" creationId="{AF33001C-4D4F-4B15-8CFD-7D67847B1C08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7:52:31.198" v="2994" actId="20577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91C24CC8-AAAC-2C2D-4D30-088659C7AD80}" dt="2020-05-19T07:52:16.401" v="2980" actId="20577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10.964" v="2979" actId="20577"/>
          <ac:spMkLst>
            <pc:docMk/>
            <pc:sldMk cId="4287404679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1:24.510" v="2961" actId="20577"/>
          <ac:spMkLst>
            <pc:docMk/>
            <pc:sldMk cId="4287404679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26.589" v="2988" actId="20577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31.198" v="2994" actId="20577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7:52:22.745" v="2985" actId="20577"/>
          <ac:spMkLst>
            <pc:docMk/>
            <pc:sldMk cId="4287404679" sldId="310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54:52.822" v="3768" actId="1076"/>
        <pc:sldMkLst>
          <pc:docMk/>
          <pc:sldMk cId="754753027" sldId="311"/>
        </pc:sldMkLst>
        <pc:spChg chg="mod">
          <ac:chgData name="内田 陽子" userId="S::yoko_uchida@jpfgojp.onmicrosoft.com::3ba88787-b8da-4fc8-a417-83f627a88c5e" providerId="AD" clId="Web-{91C24CC8-AAAC-2C2D-4D30-088659C7AD80}" dt="2020-05-19T08:54:52.806" v="3765" actId="1076"/>
          <ac:spMkLst>
            <pc:docMk/>
            <pc:sldMk cId="754753027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791" v="3763" actId="1076"/>
          <ac:spMkLst>
            <pc:docMk/>
            <pc:sldMk cId="754753027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2:43.728" v="3694" actId="14100"/>
          <ac:spMkLst>
            <pc:docMk/>
            <pc:sldMk cId="754753027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791" v="3764" actId="1076"/>
          <ac:spMkLst>
            <pc:docMk/>
            <pc:sldMk cId="754753027" sldId="311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06" v="3766" actId="1076"/>
          <ac:spMkLst>
            <pc:docMk/>
            <pc:sldMk cId="754753027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22" v="3767" actId="1076"/>
          <ac:spMkLst>
            <pc:docMk/>
            <pc:sldMk cId="754753027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54:52.822" v="3768" actId="1076"/>
          <ac:spMkLst>
            <pc:docMk/>
            <pc:sldMk cId="754753027" sldId="311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8:40:52.790" v="3490" actId="1076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91C24CC8-AAAC-2C2D-4D30-088659C7AD80}" dt="2020-05-19T08:40:52.759" v="3487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43" v="3485" actId="1076"/>
          <ac:spMkLst>
            <pc:docMk/>
            <pc:sldMk cId="651819564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21:34.352" v="3060" actId="20577"/>
          <ac:spMkLst>
            <pc:docMk/>
            <pc:sldMk cId="651819564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59" v="3486" actId="1076"/>
          <ac:spMkLst>
            <pc:docMk/>
            <pc:sldMk cId="651819564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74" v="3488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74" v="3489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0:52.790" v="3490" actId="1076"/>
          <ac:spMkLst>
            <pc:docMk/>
            <pc:sldMk cId="651819564" sldId="312"/>
            <ac:spMk id="11" creationId="{9557DDCB-0AF4-4AFF-A705-E5DBBE957561}"/>
          </ac:spMkLst>
        </pc:spChg>
      </pc:sldChg>
      <pc:sldChg chg="modSp add replId">
        <pc:chgData name="内田 陽子" userId="S::yoko_uchida@jpfgojp.onmicrosoft.com::3ba88787-b8da-4fc8-a417-83f627a88c5e" providerId="AD" clId="Web-{91C24CC8-AAAC-2C2D-4D30-088659C7AD80}" dt="2020-05-19T08:34:52.227" v="3389" actId="1076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91C24CC8-AAAC-2C2D-4D30-088659C7AD80}" dt="2020-05-19T08:32:18.899" v="3284" actId="20577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1:22.977" v="3238" actId="20577"/>
          <ac:spMkLst>
            <pc:docMk/>
            <pc:sldMk cId="1949761425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4:52.227" v="3389" actId="1076"/>
          <ac:spMkLst>
            <pc:docMk/>
            <pc:sldMk cId="1949761425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3:05.602" v="3350" actId="20577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3:19.555" v="3380" actId="20577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32:40.133" v="3321" actId="20577"/>
          <ac:spMkLst>
            <pc:docMk/>
            <pc:sldMk cId="1949761425" sldId="313"/>
            <ac:spMk id="11" creationId="{9557DDCB-0AF4-4AFF-A705-E5DBBE957561}"/>
          </ac:spMkLst>
        </pc:spChg>
      </pc:sldChg>
      <pc:sldChg chg="modSp add ord replId">
        <pc:chgData name="内田 陽子" userId="S::yoko_uchida@jpfgojp.onmicrosoft.com::3ba88787-b8da-4fc8-a417-83f627a88c5e" providerId="AD" clId="Web-{91C24CC8-AAAC-2C2D-4D30-088659C7AD80}" dt="2020-05-19T08:46:08.618" v="3593" actId="20577"/>
        <pc:sldMkLst>
          <pc:docMk/>
          <pc:sldMk cId="2613815471" sldId="314"/>
        </pc:sldMkLst>
        <pc:spChg chg="mod">
          <ac:chgData name="内田 陽子" userId="S::yoko_uchida@jpfgojp.onmicrosoft.com::3ba88787-b8da-4fc8-a417-83f627a88c5e" providerId="AD" clId="Web-{91C24CC8-AAAC-2C2D-4D30-088659C7AD80}" dt="2020-05-19T08:45:25.962" v="3568" actId="20577"/>
          <ac:spMkLst>
            <pc:docMk/>
            <pc:sldMk cId="2613815471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17.165" v="3556" actId="20577"/>
          <ac:spMkLst>
            <pc:docMk/>
            <pc:sldMk cId="2613815471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4:07.509" v="3539" actId="20577"/>
          <ac:spMkLst>
            <pc:docMk/>
            <pc:sldMk cId="2613815471" sldId="31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46.962" v="3577" actId="1076"/>
          <ac:spMkLst>
            <pc:docMk/>
            <pc:sldMk cId="2613815471" sldId="31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58.572" v="3582" actId="20577"/>
          <ac:spMkLst>
            <pc:docMk/>
            <pc:sldMk cId="2613815471" sldId="31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6:08.618" v="3593" actId="20577"/>
          <ac:spMkLst>
            <pc:docMk/>
            <pc:sldMk cId="2613815471" sldId="31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91C24CC8-AAAC-2C2D-4D30-088659C7AD80}" dt="2020-05-19T08:45:39.696" v="3574" actId="20577"/>
          <ac:spMkLst>
            <pc:docMk/>
            <pc:sldMk cId="2613815471" sldId="314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1647BCB1-3A86-57B8-E54C-0B6CDD464E24}"/>
    <pc:docChg chg="modSld">
      <pc:chgData name="佐藤 琴乃" userId="S::kotono_sato@jpfgojp.onmicrosoft.com::2230d9ee-5755-4738-bed6-b68085c1b120" providerId="AD" clId="Web-{1647BCB1-3A86-57B8-E54C-0B6CDD464E24}" dt="2020-07-01T04:10:17.299" v="152" actId="20577"/>
      <pc:docMkLst>
        <pc:docMk/>
      </pc:docMkLst>
      <pc:sldChg chg="modSp">
        <pc:chgData name="佐藤 琴乃" userId="S::kotono_sato@jpfgojp.onmicrosoft.com::2230d9ee-5755-4738-bed6-b68085c1b120" providerId="AD" clId="Web-{1647BCB1-3A86-57B8-E54C-0B6CDD464E24}" dt="2020-07-01T04:08:50.222" v="133" actId="20577"/>
        <pc:sldMkLst>
          <pc:docMk/>
          <pc:sldMk cId="3781636978" sldId="271"/>
        </pc:sldMkLst>
        <pc:spChg chg="mod">
          <ac:chgData name="佐藤 琴乃" userId="S::kotono_sato@jpfgojp.onmicrosoft.com::2230d9ee-5755-4738-bed6-b68085c1b120" providerId="AD" clId="Web-{1647BCB1-3A86-57B8-E54C-0B6CDD464E24}" dt="2020-07-01T04:08:50.222" v="133" actId="20577"/>
          <ac:spMkLst>
            <pc:docMk/>
            <pc:sldMk cId="3781636978" sldId="27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0:16.382" v="3" actId="20577"/>
        <pc:sldMkLst>
          <pc:docMk/>
          <pc:sldMk cId="1808293928" sldId="277"/>
        </pc:sldMkLst>
        <pc:spChg chg="mod">
          <ac:chgData name="佐藤 琴乃" userId="S::kotono_sato@jpfgojp.onmicrosoft.com::2230d9ee-5755-4738-bed6-b68085c1b120" providerId="AD" clId="Web-{1647BCB1-3A86-57B8-E54C-0B6CDD464E24}" dt="2020-07-01T04:00:16.382" v="3" actId="20577"/>
          <ac:spMkLst>
            <pc:docMk/>
            <pc:sldMk cId="1808293928" sldId="277"/>
            <ac:spMk id="3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1:06.679" v="14" actId="20577"/>
        <pc:sldMkLst>
          <pc:docMk/>
          <pc:sldMk cId="1635081177" sldId="297"/>
        </pc:sldMkLst>
        <pc:spChg chg="mod">
          <ac:chgData name="佐藤 琴乃" userId="S::kotono_sato@jpfgojp.onmicrosoft.com::2230d9ee-5755-4738-bed6-b68085c1b120" providerId="AD" clId="Web-{1647BCB1-3A86-57B8-E54C-0B6CDD464E24}" dt="2020-07-01T04:01:06.679" v="14" actId="20577"/>
          <ac:spMkLst>
            <pc:docMk/>
            <pc:sldMk cId="1635081177" sldId="297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0:56.351" v="12" actId="20577"/>
        <pc:sldMkLst>
          <pc:docMk/>
          <pc:sldMk cId="3359253186" sldId="299"/>
        </pc:sldMkLst>
        <pc:spChg chg="mod">
          <ac:chgData name="佐藤 琴乃" userId="S::kotono_sato@jpfgojp.onmicrosoft.com::2230d9ee-5755-4738-bed6-b68085c1b120" providerId="AD" clId="Web-{1647BCB1-3A86-57B8-E54C-0B6CDD464E24}" dt="2020-07-01T04:00:56.351" v="12" actId="20577"/>
          <ac:spMkLst>
            <pc:docMk/>
            <pc:sldMk cId="3359253186" sldId="29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0:25.539" v="7" actId="20577"/>
          <ac:spMkLst>
            <pc:docMk/>
            <pc:sldMk cId="3359253186" sldId="2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1:36.991" v="18" actId="20577"/>
        <pc:sldMkLst>
          <pc:docMk/>
          <pc:sldMk cId="1114295515" sldId="300"/>
        </pc:sldMkLst>
        <pc:spChg chg="mod">
          <ac:chgData name="佐藤 琴乃" userId="S::kotono_sato@jpfgojp.onmicrosoft.com::2230d9ee-5755-4738-bed6-b68085c1b120" providerId="AD" clId="Web-{1647BCB1-3A86-57B8-E54C-0B6CDD464E24}" dt="2020-07-01T04:01:36.991" v="18" actId="20577"/>
          <ac:spMkLst>
            <pc:docMk/>
            <pc:sldMk cId="1114295515" sldId="300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6:15.739" v="89" actId="20577"/>
        <pc:sldMkLst>
          <pc:docMk/>
          <pc:sldMk cId="1117717735" sldId="301"/>
        </pc:sldMkLst>
        <pc:spChg chg="mod">
          <ac:chgData name="佐藤 琴乃" userId="S::kotono_sato@jpfgojp.onmicrosoft.com::2230d9ee-5755-4738-bed6-b68085c1b120" providerId="AD" clId="Web-{1647BCB1-3A86-57B8-E54C-0B6CDD464E24}" dt="2020-07-01T04:06:15.739" v="89" actId="20577"/>
          <ac:spMkLst>
            <pc:docMk/>
            <pc:sldMk cId="1117717735" sldId="301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2:33.944" v="36" actId="20577"/>
        <pc:sldMkLst>
          <pc:docMk/>
          <pc:sldMk cId="4232041813" sldId="302"/>
        </pc:sldMkLst>
        <pc:spChg chg="mod">
          <ac:chgData name="佐藤 琴乃" userId="S::kotono_sato@jpfgojp.onmicrosoft.com::2230d9ee-5755-4738-bed6-b68085c1b120" providerId="AD" clId="Web-{1647BCB1-3A86-57B8-E54C-0B6CDD464E24}" dt="2020-07-01T04:02:33.944" v="36" actId="20577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1:45.460" v="25" actId="20577"/>
          <ac:spMkLst>
            <pc:docMk/>
            <pc:sldMk cId="4232041813" sldId="30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2:40.006" v="37" actId="20577"/>
        <pc:sldMkLst>
          <pc:docMk/>
          <pc:sldMk cId="3087480989" sldId="303"/>
        </pc:sldMkLst>
        <pc:spChg chg="mod">
          <ac:chgData name="佐藤 琴乃" userId="S::kotono_sato@jpfgojp.onmicrosoft.com::2230d9ee-5755-4738-bed6-b68085c1b120" providerId="AD" clId="Web-{1647BCB1-3A86-57B8-E54C-0B6CDD464E24}" dt="2020-07-01T04:02:40.006" v="37" actId="20577"/>
          <ac:spMkLst>
            <pc:docMk/>
            <pc:sldMk cId="3087480989" sldId="3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3:15.756" v="46" actId="20577"/>
        <pc:sldMkLst>
          <pc:docMk/>
          <pc:sldMk cId="1603596803" sldId="304"/>
        </pc:sldMkLst>
        <pc:spChg chg="mod">
          <ac:chgData name="佐藤 琴乃" userId="S::kotono_sato@jpfgojp.onmicrosoft.com::2230d9ee-5755-4738-bed6-b68085c1b120" providerId="AD" clId="Web-{1647BCB1-3A86-57B8-E54C-0B6CDD464E24}" dt="2020-07-01T04:03:15.756" v="46" actId="20577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2:57.100" v="39" actId="20577"/>
          <ac:spMkLst>
            <pc:docMk/>
            <pc:sldMk cId="1603596803" sldId="30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3:42.631" v="54" actId="20577"/>
        <pc:sldMkLst>
          <pc:docMk/>
          <pc:sldMk cId="1541545585" sldId="305"/>
        </pc:sldMkLst>
        <pc:spChg chg="mod">
          <ac:chgData name="佐藤 琴乃" userId="S::kotono_sato@jpfgojp.onmicrosoft.com::2230d9ee-5755-4738-bed6-b68085c1b120" providerId="AD" clId="Web-{1647BCB1-3A86-57B8-E54C-0B6CDD464E24}" dt="2020-07-01T04:03:42.631" v="54" actId="20577"/>
          <ac:spMkLst>
            <pc:docMk/>
            <pc:sldMk cId="1541545585" sldId="30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3:22.865" v="49" actId="20577"/>
          <ac:spMkLst>
            <pc:docMk/>
            <pc:sldMk cId="1541545585" sldId="30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4:17.490" v="63" actId="20577"/>
        <pc:sldMkLst>
          <pc:docMk/>
          <pc:sldMk cId="2457989553" sldId="306"/>
        </pc:sldMkLst>
        <pc:spChg chg="mod">
          <ac:chgData name="佐藤 琴乃" userId="S::kotono_sato@jpfgojp.onmicrosoft.com::2230d9ee-5755-4738-bed6-b68085c1b120" providerId="AD" clId="Web-{1647BCB1-3A86-57B8-E54C-0B6CDD464E24}" dt="2020-07-01T04:04:17.490" v="63" actId="20577"/>
          <ac:spMkLst>
            <pc:docMk/>
            <pc:sldMk cId="2457989553" sldId="30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3:57.927" v="58" actId="20577"/>
          <ac:spMkLst>
            <pc:docMk/>
            <pc:sldMk cId="2457989553" sldId="30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5:37.739" v="74" actId="20577"/>
        <pc:sldMkLst>
          <pc:docMk/>
          <pc:sldMk cId="290048101" sldId="307"/>
        </pc:sldMkLst>
        <pc:spChg chg="mod">
          <ac:chgData name="佐藤 琴乃" userId="S::kotono_sato@jpfgojp.onmicrosoft.com::2230d9ee-5755-4738-bed6-b68085c1b120" providerId="AD" clId="Web-{1647BCB1-3A86-57B8-E54C-0B6CDD464E24}" dt="2020-07-01T04:05:37.739" v="74" actId="20577"/>
          <ac:spMkLst>
            <pc:docMk/>
            <pc:sldMk cId="290048101" sldId="30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4:46.724" v="67" actId="20577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5:30.427" v="72" actId="1076"/>
          <ac:spMkLst>
            <pc:docMk/>
            <pc:sldMk cId="290048101" sldId="307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6:07.333" v="81" actId="20577"/>
        <pc:sldMkLst>
          <pc:docMk/>
          <pc:sldMk cId="2009581489" sldId="308"/>
        </pc:sldMkLst>
        <pc:spChg chg="mod">
          <ac:chgData name="佐藤 琴乃" userId="S::kotono_sato@jpfgojp.onmicrosoft.com::2230d9ee-5755-4738-bed6-b68085c1b120" providerId="AD" clId="Web-{1647BCB1-3A86-57B8-E54C-0B6CDD464E24}" dt="2020-07-01T04:06:07.333" v="81" actId="20577"/>
          <ac:spMkLst>
            <pc:docMk/>
            <pc:sldMk cId="2009581489" sldId="30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5:46.114" v="77" actId="20577"/>
          <ac:spMkLst>
            <pc:docMk/>
            <pc:sldMk cId="2009581489" sldId="30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6:29.551" v="95" actId="20577"/>
        <pc:sldMkLst>
          <pc:docMk/>
          <pc:sldMk cId="2707209591" sldId="309"/>
        </pc:sldMkLst>
        <pc:spChg chg="mod">
          <ac:chgData name="佐藤 琴乃" userId="S::kotono_sato@jpfgojp.onmicrosoft.com::2230d9ee-5755-4738-bed6-b68085c1b120" providerId="AD" clId="Web-{1647BCB1-3A86-57B8-E54C-0B6CDD464E24}" dt="2020-07-01T04:06:29.551" v="95" actId="20577"/>
          <ac:spMkLst>
            <pc:docMk/>
            <pc:sldMk cId="2707209591" sldId="309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6:56.504" v="107" actId="20577"/>
        <pc:sldMkLst>
          <pc:docMk/>
          <pc:sldMk cId="4287404679" sldId="310"/>
        </pc:sldMkLst>
        <pc:spChg chg="mod">
          <ac:chgData name="佐藤 琴乃" userId="S::kotono_sato@jpfgojp.onmicrosoft.com::2230d9ee-5755-4738-bed6-b68085c1b120" providerId="AD" clId="Web-{1647BCB1-3A86-57B8-E54C-0B6CDD464E24}" dt="2020-07-01T04:06:56.504" v="107" actId="20577"/>
          <ac:spMkLst>
            <pc:docMk/>
            <pc:sldMk cId="4287404679" sldId="31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6:36.973" v="102" actId="20577"/>
          <ac:spMkLst>
            <pc:docMk/>
            <pc:sldMk cId="4287404679" sldId="3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10:17.299" v="152" actId="20577"/>
        <pc:sldMkLst>
          <pc:docMk/>
          <pc:sldMk cId="754753027" sldId="311"/>
        </pc:sldMkLst>
        <pc:spChg chg="mod">
          <ac:chgData name="佐藤 琴乃" userId="S::kotono_sato@jpfgojp.onmicrosoft.com::2230d9ee-5755-4738-bed6-b68085c1b120" providerId="AD" clId="Web-{1647BCB1-3A86-57B8-E54C-0B6CDD464E24}" dt="2020-07-01T04:10:17.299" v="152" actId="20577"/>
          <ac:spMkLst>
            <pc:docMk/>
            <pc:sldMk cId="754753027" sldId="31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9:57.049" v="148" actId="20577"/>
          <ac:spMkLst>
            <pc:docMk/>
            <pc:sldMk cId="754753027" sldId="31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7:56.832" v="120" actId="1076"/>
        <pc:sldMkLst>
          <pc:docMk/>
          <pc:sldMk cId="651819564" sldId="312"/>
        </pc:sldMkLst>
        <pc:spChg chg="mod">
          <ac:chgData name="佐藤 琴乃" userId="S::kotono_sato@jpfgojp.onmicrosoft.com::2230d9ee-5755-4738-bed6-b68085c1b120" providerId="AD" clId="Web-{1647BCB1-3A86-57B8-E54C-0B6CDD464E24}" dt="2020-07-01T04:07:51.941" v="119" actId="20577"/>
          <ac:spMkLst>
            <pc:docMk/>
            <pc:sldMk cId="651819564" sldId="31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7:18.957" v="114" actId="20577"/>
          <ac:spMkLst>
            <pc:docMk/>
            <pc:sldMk cId="651819564" sldId="31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7:56.832" v="120" actId="1076"/>
          <ac:spMkLst>
            <pc:docMk/>
            <pc:sldMk cId="651819564" sldId="312"/>
            <ac:spMk id="7" creationId="{1AF68CEC-B70C-4DFA-9973-E5B8A12ED17D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8:34.519" v="128" actId="20577"/>
        <pc:sldMkLst>
          <pc:docMk/>
          <pc:sldMk cId="1949761425" sldId="313"/>
        </pc:sldMkLst>
        <pc:spChg chg="mod">
          <ac:chgData name="佐藤 琴乃" userId="S::kotono_sato@jpfgojp.onmicrosoft.com::2230d9ee-5755-4738-bed6-b68085c1b120" providerId="AD" clId="Web-{1647BCB1-3A86-57B8-E54C-0B6CDD464E24}" dt="2020-07-01T04:08:34.519" v="128" actId="20577"/>
          <ac:spMkLst>
            <pc:docMk/>
            <pc:sldMk cId="1949761425" sldId="31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8:16.706" v="123" actId="20577"/>
          <ac:spMkLst>
            <pc:docMk/>
            <pc:sldMk cId="1949761425" sldId="31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1647BCB1-3A86-57B8-E54C-0B6CDD464E24}" dt="2020-07-01T04:09:39.612" v="143" actId="20577"/>
        <pc:sldMkLst>
          <pc:docMk/>
          <pc:sldMk cId="2613815471" sldId="314"/>
        </pc:sldMkLst>
        <pc:spChg chg="mod">
          <ac:chgData name="佐藤 琴乃" userId="S::kotono_sato@jpfgojp.onmicrosoft.com::2230d9ee-5755-4738-bed6-b68085c1b120" providerId="AD" clId="Web-{1647BCB1-3A86-57B8-E54C-0B6CDD464E24}" dt="2020-07-01T04:09:39.612" v="143" actId="20577"/>
          <ac:spMkLst>
            <pc:docMk/>
            <pc:sldMk cId="2613815471" sldId="31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1647BCB1-3A86-57B8-E54C-0B6CDD464E24}" dt="2020-07-01T04:09:17.893" v="138" actId="20577"/>
          <ac:spMkLst>
            <pc:docMk/>
            <pc:sldMk cId="2613815471" sldId="314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2BF96643-A077-E139-AA3C-64230B8F8A9C}"/>
    <pc:docChg chg="modSld">
      <pc:chgData name="内田 陽子" userId="S::yoko_uchida@jpfgojp.onmicrosoft.com::3ba88787-b8da-4fc8-a417-83f627a88c5e" providerId="AD" clId="Web-{2BF96643-A077-E139-AA3C-64230B8F8A9C}" dt="2020-06-10T02:02:24.678" v="39"/>
      <pc:docMkLst>
        <pc:docMk/>
      </pc:docMkLst>
      <pc:sldChg chg="delSp delAnim">
        <pc:chgData name="内田 陽子" userId="S::yoko_uchida@jpfgojp.onmicrosoft.com::3ba88787-b8da-4fc8-a417-83f627a88c5e" providerId="AD" clId="Web-{2BF96643-A077-E139-AA3C-64230B8F8A9C}" dt="2020-06-10T02:00:57.475" v="0"/>
        <pc:sldMkLst>
          <pc:docMk/>
          <pc:sldMk cId="510784872" sldId="265"/>
        </pc:sldMkLst>
        <pc:picChg chg="del">
          <ac:chgData name="内田 陽子" userId="S::yoko_uchida@jpfgojp.onmicrosoft.com::3ba88787-b8da-4fc8-a417-83f627a88c5e" providerId="AD" clId="Web-{2BF96643-A077-E139-AA3C-64230B8F8A9C}" dt="2020-06-10T02:00:57.475" v="0"/>
          <ac:picMkLst>
            <pc:docMk/>
            <pc:sldMk cId="510784872" sldId="26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1.803" v="37"/>
        <pc:sldMkLst>
          <pc:docMk/>
          <pc:sldMk cId="3781636978" sldId="271"/>
        </pc:sldMkLst>
        <pc:picChg chg="del">
          <ac:chgData name="内田 陽子" userId="S::yoko_uchida@jpfgojp.onmicrosoft.com::3ba88787-b8da-4fc8-a417-83f627a88c5e" providerId="AD" clId="Web-{2BF96643-A077-E139-AA3C-64230B8F8A9C}" dt="2020-06-10T02:02:21.803" v="37"/>
          <ac:picMkLst>
            <pc:docMk/>
            <pc:sldMk cId="3781636978" sldId="271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6.850" v="14"/>
        <pc:sldMkLst>
          <pc:docMk/>
          <pc:sldMk cId="3288920970" sldId="273"/>
        </pc:sldMkLst>
        <pc:picChg chg="del">
          <ac:chgData name="内田 陽子" userId="S::yoko_uchida@jpfgojp.onmicrosoft.com::3ba88787-b8da-4fc8-a417-83f627a88c5e" providerId="AD" clId="Web-{2BF96643-A077-E139-AA3C-64230B8F8A9C}" dt="2020-06-10T02:01:46.850" v="14"/>
          <ac:picMkLst>
            <pc:docMk/>
            <pc:sldMk cId="3288920970" sldId="273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7.537" v="3"/>
        <pc:sldMkLst>
          <pc:docMk/>
          <pc:sldMk cId="3155804793" sldId="275"/>
        </pc:sldMkLst>
        <pc:picChg chg="del">
          <ac:chgData name="内田 陽子" userId="S::yoko_uchida@jpfgojp.onmicrosoft.com::3ba88787-b8da-4fc8-a417-83f627a88c5e" providerId="AD" clId="Web-{2BF96643-A077-E139-AA3C-64230B8F8A9C}" dt="2020-06-10T02:01:07.537" v="3"/>
          <ac:picMkLst>
            <pc:docMk/>
            <pc:sldMk cId="3155804793" sldId="27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7.006" v="21"/>
        <pc:sldMkLst>
          <pc:docMk/>
          <pc:sldMk cId="1808293928" sldId="277"/>
        </pc:sldMkLst>
        <pc:picChg chg="del">
          <ac:chgData name="内田 陽子" userId="S::yoko_uchida@jpfgojp.onmicrosoft.com::3ba88787-b8da-4fc8-a417-83f627a88c5e" providerId="AD" clId="Web-{2BF96643-A077-E139-AA3C-64230B8F8A9C}" dt="2020-06-10T02:01:57.006" v="21"/>
          <ac:picMkLst>
            <pc:docMk/>
            <pc:sldMk cId="1808293928" sldId="27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1.272" v="4"/>
        <pc:sldMkLst>
          <pc:docMk/>
          <pc:sldMk cId="3979264443" sldId="278"/>
        </pc:sldMkLst>
        <pc:picChg chg="del">
          <ac:chgData name="内田 陽子" userId="S::yoko_uchida@jpfgojp.onmicrosoft.com::3ba88787-b8da-4fc8-a417-83f627a88c5e" providerId="AD" clId="Web-{2BF96643-A077-E139-AA3C-64230B8F8A9C}" dt="2020-06-10T02:01:31.272" v="4"/>
          <ac:picMkLst>
            <pc:docMk/>
            <pc:sldMk cId="3979264443" sldId="27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0.396" v="1"/>
        <pc:sldMkLst>
          <pc:docMk/>
          <pc:sldMk cId="3196685865" sldId="279"/>
        </pc:sldMkLst>
        <pc:picChg chg="del">
          <ac:chgData name="内田 陽子" userId="S::yoko_uchida@jpfgojp.onmicrosoft.com::3ba88787-b8da-4fc8-a417-83f627a88c5e" providerId="AD" clId="Web-{2BF96643-A077-E139-AA3C-64230B8F8A9C}" dt="2020-06-10T02:01:00.396" v="1"/>
          <ac:picMkLst>
            <pc:docMk/>
            <pc:sldMk cId="3196685865" sldId="27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02.678" v="2"/>
        <pc:sldMkLst>
          <pc:docMk/>
          <pc:sldMk cId="1807795186" sldId="280"/>
        </pc:sldMkLst>
        <pc:picChg chg="del">
          <ac:chgData name="内田 陽子" userId="S::yoko_uchida@jpfgojp.onmicrosoft.com::3ba88787-b8da-4fc8-a417-83f627a88c5e" providerId="AD" clId="Web-{2BF96643-A077-E139-AA3C-64230B8F8A9C}" dt="2020-06-10T02:01:02.678" v="2"/>
          <ac:picMkLst>
            <pc:docMk/>
            <pc:sldMk cId="1807795186" sldId="28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3.553" v="5"/>
        <pc:sldMkLst>
          <pc:docMk/>
          <pc:sldMk cId="3770846216" sldId="282"/>
        </pc:sldMkLst>
        <pc:picChg chg="del">
          <ac:chgData name="内田 陽子" userId="S::yoko_uchida@jpfgojp.onmicrosoft.com::3ba88787-b8da-4fc8-a417-83f627a88c5e" providerId="AD" clId="Web-{2BF96643-A077-E139-AA3C-64230B8F8A9C}" dt="2020-06-10T02:01:33.553" v="5"/>
          <ac:picMkLst>
            <pc:docMk/>
            <pc:sldMk cId="3770846216" sldId="28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5.709" v="6"/>
        <pc:sldMkLst>
          <pc:docMk/>
          <pc:sldMk cId="339055376" sldId="283"/>
        </pc:sldMkLst>
        <pc:picChg chg="del">
          <ac:chgData name="内田 陽子" userId="S::yoko_uchida@jpfgojp.onmicrosoft.com::3ba88787-b8da-4fc8-a417-83f627a88c5e" providerId="AD" clId="Web-{2BF96643-A077-E139-AA3C-64230B8F8A9C}" dt="2020-06-10T02:01:35.709" v="6"/>
          <ac:picMkLst>
            <pc:docMk/>
            <pc:sldMk cId="339055376" sldId="28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7.209" v="7"/>
        <pc:sldMkLst>
          <pc:docMk/>
          <pc:sldMk cId="1944407462" sldId="284"/>
        </pc:sldMkLst>
        <pc:picChg chg="del">
          <ac:chgData name="内田 陽子" userId="S::yoko_uchida@jpfgojp.onmicrosoft.com::3ba88787-b8da-4fc8-a417-83f627a88c5e" providerId="AD" clId="Web-{2BF96643-A077-E139-AA3C-64230B8F8A9C}" dt="2020-06-10T02:01:37.209" v="7"/>
          <ac:picMkLst>
            <pc:docMk/>
            <pc:sldMk cId="1944407462" sldId="28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8.569" v="8"/>
        <pc:sldMkLst>
          <pc:docMk/>
          <pc:sldMk cId="855514078" sldId="285"/>
        </pc:sldMkLst>
        <pc:picChg chg="del">
          <ac:chgData name="内田 陽子" userId="S::yoko_uchida@jpfgojp.onmicrosoft.com::3ba88787-b8da-4fc8-a417-83f627a88c5e" providerId="AD" clId="Web-{2BF96643-A077-E139-AA3C-64230B8F8A9C}" dt="2020-06-10T02:01:38.569" v="8"/>
          <ac:picMkLst>
            <pc:docMk/>
            <pc:sldMk cId="855514078" sldId="28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39.912" v="9"/>
        <pc:sldMkLst>
          <pc:docMk/>
          <pc:sldMk cId="1631117609" sldId="286"/>
        </pc:sldMkLst>
        <pc:picChg chg="del">
          <ac:chgData name="内田 陽子" userId="S::yoko_uchida@jpfgojp.onmicrosoft.com::3ba88787-b8da-4fc8-a417-83f627a88c5e" providerId="AD" clId="Web-{2BF96643-A077-E139-AA3C-64230B8F8A9C}" dt="2020-06-10T02:01:39.912" v="9"/>
          <ac:picMkLst>
            <pc:docMk/>
            <pc:sldMk cId="1631117609" sldId="28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0.647" v="10"/>
        <pc:sldMkLst>
          <pc:docMk/>
          <pc:sldMk cId="2477674653" sldId="287"/>
        </pc:sldMkLst>
        <pc:picChg chg="del">
          <ac:chgData name="内田 陽子" userId="S::yoko_uchida@jpfgojp.onmicrosoft.com::3ba88787-b8da-4fc8-a417-83f627a88c5e" providerId="AD" clId="Web-{2BF96643-A077-E139-AA3C-64230B8F8A9C}" dt="2020-06-10T02:01:40.647" v="10"/>
          <ac:picMkLst>
            <pc:docMk/>
            <pc:sldMk cId="2477674653" sldId="28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2.350" v="11"/>
        <pc:sldMkLst>
          <pc:docMk/>
          <pc:sldMk cId="654529737" sldId="288"/>
        </pc:sldMkLst>
        <pc:picChg chg="del">
          <ac:chgData name="内田 陽子" userId="S::yoko_uchida@jpfgojp.onmicrosoft.com::3ba88787-b8da-4fc8-a417-83f627a88c5e" providerId="AD" clId="Web-{2BF96643-A077-E139-AA3C-64230B8F8A9C}" dt="2020-06-10T02:01:42.350" v="11"/>
          <ac:picMkLst>
            <pc:docMk/>
            <pc:sldMk cId="654529737" sldId="28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3.975" v="12"/>
        <pc:sldMkLst>
          <pc:docMk/>
          <pc:sldMk cId="2847997097" sldId="289"/>
        </pc:sldMkLst>
        <pc:picChg chg="del">
          <ac:chgData name="内田 陽子" userId="S::yoko_uchida@jpfgojp.onmicrosoft.com::3ba88787-b8da-4fc8-a417-83f627a88c5e" providerId="AD" clId="Web-{2BF96643-A077-E139-AA3C-64230B8F8A9C}" dt="2020-06-10T02:01:43.975" v="12"/>
          <ac:picMkLst>
            <pc:docMk/>
            <pc:sldMk cId="2847997097" sldId="28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4.756" v="13"/>
        <pc:sldMkLst>
          <pc:docMk/>
          <pc:sldMk cId="3591859379" sldId="290"/>
        </pc:sldMkLst>
        <pc:picChg chg="del">
          <ac:chgData name="内田 陽子" userId="S::yoko_uchida@jpfgojp.onmicrosoft.com::3ba88787-b8da-4fc8-a417-83f627a88c5e" providerId="AD" clId="Web-{2BF96643-A077-E139-AA3C-64230B8F8A9C}" dt="2020-06-10T02:01:44.756" v="13"/>
          <ac:picMkLst>
            <pc:docMk/>
            <pc:sldMk cId="3591859379" sldId="29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8.256" v="15"/>
        <pc:sldMkLst>
          <pc:docMk/>
          <pc:sldMk cId="1505126841" sldId="291"/>
        </pc:sldMkLst>
        <pc:picChg chg="del">
          <ac:chgData name="内田 陽子" userId="S::yoko_uchida@jpfgojp.onmicrosoft.com::3ba88787-b8da-4fc8-a417-83f627a88c5e" providerId="AD" clId="Web-{2BF96643-A077-E139-AA3C-64230B8F8A9C}" dt="2020-06-10T02:01:48.256" v="15"/>
          <ac:picMkLst>
            <pc:docMk/>
            <pc:sldMk cId="1505126841" sldId="29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49.412" v="16"/>
        <pc:sldMkLst>
          <pc:docMk/>
          <pc:sldMk cId="1630963621" sldId="292"/>
        </pc:sldMkLst>
        <pc:picChg chg="del">
          <ac:chgData name="内田 陽子" userId="S::yoko_uchida@jpfgojp.onmicrosoft.com::3ba88787-b8da-4fc8-a417-83f627a88c5e" providerId="AD" clId="Web-{2BF96643-A077-E139-AA3C-64230B8F8A9C}" dt="2020-06-10T02:01:49.412" v="16"/>
          <ac:picMkLst>
            <pc:docMk/>
            <pc:sldMk cId="1630963621" sldId="29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0.881" v="17"/>
        <pc:sldMkLst>
          <pc:docMk/>
          <pc:sldMk cId="3255837261" sldId="293"/>
        </pc:sldMkLst>
        <pc:picChg chg="del">
          <ac:chgData name="内田 陽子" userId="S::yoko_uchida@jpfgojp.onmicrosoft.com::3ba88787-b8da-4fc8-a417-83f627a88c5e" providerId="AD" clId="Web-{2BF96643-A077-E139-AA3C-64230B8F8A9C}" dt="2020-06-10T02:01:50.881" v="17"/>
          <ac:picMkLst>
            <pc:docMk/>
            <pc:sldMk cId="3255837261" sldId="29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2.475" v="18"/>
        <pc:sldMkLst>
          <pc:docMk/>
          <pc:sldMk cId="2725554178" sldId="294"/>
        </pc:sldMkLst>
        <pc:picChg chg="del">
          <ac:chgData name="内田 陽子" userId="S::yoko_uchida@jpfgojp.onmicrosoft.com::3ba88787-b8da-4fc8-a417-83f627a88c5e" providerId="AD" clId="Web-{2BF96643-A077-E139-AA3C-64230B8F8A9C}" dt="2020-06-10T02:01:52.475" v="18"/>
          <ac:picMkLst>
            <pc:docMk/>
            <pc:sldMk cId="2725554178" sldId="29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3.694" v="19"/>
        <pc:sldMkLst>
          <pc:docMk/>
          <pc:sldMk cId="1977740329" sldId="295"/>
        </pc:sldMkLst>
        <pc:picChg chg="del">
          <ac:chgData name="内田 陽子" userId="S::yoko_uchida@jpfgojp.onmicrosoft.com::3ba88787-b8da-4fc8-a417-83f627a88c5e" providerId="AD" clId="Web-{2BF96643-A077-E139-AA3C-64230B8F8A9C}" dt="2020-06-10T02:01:53.694" v="19"/>
          <ac:picMkLst>
            <pc:docMk/>
            <pc:sldMk cId="1977740329" sldId="29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0.194" v="23"/>
        <pc:sldMkLst>
          <pc:docMk/>
          <pc:sldMk cId="1635081177" sldId="297"/>
        </pc:sldMkLst>
        <pc:picChg chg="del">
          <ac:chgData name="内田 陽子" userId="S::yoko_uchida@jpfgojp.onmicrosoft.com::3ba88787-b8da-4fc8-a417-83f627a88c5e" providerId="AD" clId="Web-{2BF96643-A077-E139-AA3C-64230B8F8A9C}" dt="2020-06-10T02:02:00.194" v="23"/>
          <ac:picMkLst>
            <pc:docMk/>
            <pc:sldMk cId="1635081177" sldId="297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5.381" v="20"/>
        <pc:sldMkLst>
          <pc:docMk/>
          <pc:sldMk cId="4160849909" sldId="298"/>
        </pc:sldMkLst>
        <pc:picChg chg="del">
          <ac:chgData name="内田 陽子" userId="S::yoko_uchida@jpfgojp.onmicrosoft.com::3ba88787-b8da-4fc8-a417-83f627a88c5e" providerId="AD" clId="Web-{2BF96643-A077-E139-AA3C-64230B8F8A9C}" dt="2020-06-10T02:01:55.381" v="20"/>
          <ac:picMkLst>
            <pc:docMk/>
            <pc:sldMk cId="4160849909" sldId="298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1:58.506" v="22"/>
        <pc:sldMkLst>
          <pc:docMk/>
          <pc:sldMk cId="3359253186" sldId="299"/>
        </pc:sldMkLst>
        <pc:picChg chg="del">
          <ac:chgData name="内田 陽子" userId="S::yoko_uchida@jpfgojp.onmicrosoft.com::3ba88787-b8da-4fc8-a417-83f627a88c5e" providerId="AD" clId="Web-{2BF96643-A077-E139-AA3C-64230B8F8A9C}" dt="2020-06-10T02:01:58.506" v="22"/>
          <ac:picMkLst>
            <pc:docMk/>
            <pc:sldMk cId="3359253186" sldId="299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1.709" v="24"/>
        <pc:sldMkLst>
          <pc:docMk/>
          <pc:sldMk cId="1114295515" sldId="300"/>
        </pc:sldMkLst>
        <pc:picChg chg="del">
          <ac:chgData name="内田 陽子" userId="S::yoko_uchida@jpfgojp.onmicrosoft.com::3ba88787-b8da-4fc8-a417-83f627a88c5e" providerId="AD" clId="Web-{2BF96643-A077-E139-AA3C-64230B8F8A9C}" dt="2020-06-10T02:02:01.709" v="24"/>
          <ac:picMkLst>
            <pc:docMk/>
            <pc:sldMk cId="1114295515" sldId="300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3.709" v="32"/>
        <pc:sldMkLst>
          <pc:docMk/>
          <pc:sldMk cId="1117717735" sldId="301"/>
        </pc:sldMkLst>
        <pc:picChg chg="del">
          <ac:chgData name="内田 陽子" userId="S::yoko_uchida@jpfgojp.onmicrosoft.com::3ba88787-b8da-4fc8-a417-83f627a88c5e" providerId="AD" clId="Web-{2BF96643-A077-E139-AA3C-64230B8F8A9C}" dt="2020-06-10T02:02:13.709" v="32"/>
          <ac:picMkLst>
            <pc:docMk/>
            <pc:sldMk cId="1117717735" sldId="301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3.178" v="25"/>
        <pc:sldMkLst>
          <pc:docMk/>
          <pc:sldMk cId="4232041813" sldId="302"/>
        </pc:sldMkLst>
        <pc:picChg chg="del">
          <ac:chgData name="内田 陽子" userId="S::yoko_uchida@jpfgojp.onmicrosoft.com::3ba88787-b8da-4fc8-a417-83f627a88c5e" providerId="AD" clId="Web-{2BF96643-A077-E139-AA3C-64230B8F8A9C}" dt="2020-06-10T02:02:03.178" v="25"/>
          <ac:picMkLst>
            <pc:docMk/>
            <pc:sldMk cId="4232041813" sldId="30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4.506" v="26"/>
        <pc:sldMkLst>
          <pc:docMk/>
          <pc:sldMk cId="3087480989" sldId="303"/>
        </pc:sldMkLst>
        <pc:picChg chg="del">
          <ac:chgData name="内田 陽子" userId="S::yoko_uchida@jpfgojp.onmicrosoft.com::3ba88787-b8da-4fc8-a417-83f627a88c5e" providerId="AD" clId="Web-{2BF96643-A077-E139-AA3C-64230B8F8A9C}" dt="2020-06-10T02:02:04.506" v="26"/>
          <ac:picMkLst>
            <pc:docMk/>
            <pc:sldMk cId="3087480989" sldId="30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5.803" v="27"/>
        <pc:sldMkLst>
          <pc:docMk/>
          <pc:sldMk cId="1603596803" sldId="304"/>
        </pc:sldMkLst>
        <pc:picChg chg="del">
          <ac:chgData name="内田 陽子" userId="S::yoko_uchida@jpfgojp.onmicrosoft.com::3ba88787-b8da-4fc8-a417-83f627a88c5e" providerId="AD" clId="Web-{2BF96643-A077-E139-AA3C-64230B8F8A9C}" dt="2020-06-10T02:02:05.803" v="27"/>
          <ac:picMkLst>
            <pc:docMk/>
            <pc:sldMk cId="1603596803" sldId="304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7.069" v="28"/>
        <pc:sldMkLst>
          <pc:docMk/>
          <pc:sldMk cId="1541545585" sldId="305"/>
        </pc:sldMkLst>
        <pc:picChg chg="del">
          <ac:chgData name="内田 陽子" userId="S::yoko_uchida@jpfgojp.onmicrosoft.com::3ba88787-b8da-4fc8-a417-83f627a88c5e" providerId="AD" clId="Web-{2BF96643-A077-E139-AA3C-64230B8F8A9C}" dt="2020-06-10T02:02:07.069" v="28"/>
          <ac:picMkLst>
            <pc:docMk/>
            <pc:sldMk cId="1541545585" sldId="305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08.897" v="29"/>
        <pc:sldMkLst>
          <pc:docMk/>
          <pc:sldMk cId="2457989553" sldId="306"/>
        </pc:sldMkLst>
        <pc:picChg chg="del">
          <ac:chgData name="内田 陽子" userId="S::yoko_uchida@jpfgojp.onmicrosoft.com::3ba88787-b8da-4fc8-a417-83f627a88c5e" providerId="AD" clId="Web-{2BF96643-A077-E139-AA3C-64230B8F8A9C}" dt="2020-06-10T02:02:08.897" v="29"/>
          <ac:picMkLst>
            <pc:docMk/>
            <pc:sldMk cId="2457989553" sldId="306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0.444" v="30"/>
        <pc:sldMkLst>
          <pc:docMk/>
          <pc:sldMk cId="290048101" sldId="307"/>
        </pc:sldMkLst>
        <pc:picChg chg="del">
          <ac:chgData name="内田 陽子" userId="S::yoko_uchida@jpfgojp.onmicrosoft.com::3ba88787-b8da-4fc8-a417-83f627a88c5e" providerId="AD" clId="Web-{2BF96643-A077-E139-AA3C-64230B8F8A9C}" dt="2020-06-10T02:02:10.444" v="30"/>
          <ac:picMkLst>
            <pc:docMk/>
            <pc:sldMk cId="290048101" sldId="307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2.022" v="31"/>
        <pc:sldMkLst>
          <pc:docMk/>
          <pc:sldMk cId="2009581489" sldId="308"/>
        </pc:sldMkLst>
        <pc:picChg chg="del">
          <ac:chgData name="内田 陽子" userId="S::yoko_uchida@jpfgojp.onmicrosoft.com::3ba88787-b8da-4fc8-a417-83f627a88c5e" providerId="AD" clId="Web-{2BF96643-A077-E139-AA3C-64230B8F8A9C}" dt="2020-06-10T02:02:12.022" v="31"/>
          <ac:picMkLst>
            <pc:docMk/>
            <pc:sldMk cId="2009581489" sldId="308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5.256" v="33"/>
        <pc:sldMkLst>
          <pc:docMk/>
          <pc:sldMk cId="2707209591" sldId="309"/>
        </pc:sldMkLst>
        <pc:picChg chg="del">
          <ac:chgData name="内田 陽子" userId="S::yoko_uchida@jpfgojp.onmicrosoft.com::3ba88787-b8da-4fc8-a417-83f627a88c5e" providerId="AD" clId="Web-{2BF96643-A077-E139-AA3C-64230B8F8A9C}" dt="2020-06-10T02:02:15.256" v="33"/>
          <ac:picMkLst>
            <pc:docMk/>
            <pc:sldMk cId="2707209591" sldId="309"/>
            <ac:picMk id="7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7.225" v="34"/>
        <pc:sldMkLst>
          <pc:docMk/>
          <pc:sldMk cId="4287404679" sldId="310"/>
        </pc:sldMkLst>
        <pc:picChg chg="del">
          <ac:chgData name="内田 陽子" userId="S::yoko_uchida@jpfgojp.onmicrosoft.com::3ba88787-b8da-4fc8-a417-83f627a88c5e" providerId="AD" clId="Web-{2BF96643-A077-E139-AA3C-64230B8F8A9C}" dt="2020-06-10T02:02:17.225" v="34"/>
          <ac:picMkLst>
            <pc:docMk/>
            <pc:sldMk cId="4287404679" sldId="310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4.678" v="39"/>
        <pc:sldMkLst>
          <pc:docMk/>
          <pc:sldMk cId="754753027" sldId="311"/>
        </pc:sldMkLst>
        <pc:picChg chg="del">
          <ac:chgData name="内田 陽子" userId="S::yoko_uchida@jpfgojp.onmicrosoft.com::3ba88787-b8da-4fc8-a417-83f627a88c5e" providerId="AD" clId="Web-{2BF96643-A077-E139-AA3C-64230B8F8A9C}" dt="2020-06-10T02:02:24.678" v="39"/>
          <ac:picMkLst>
            <pc:docMk/>
            <pc:sldMk cId="754753027" sldId="311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8.584" v="35"/>
        <pc:sldMkLst>
          <pc:docMk/>
          <pc:sldMk cId="651819564" sldId="312"/>
        </pc:sldMkLst>
        <pc:picChg chg="del">
          <ac:chgData name="内田 陽子" userId="S::yoko_uchida@jpfgojp.onmicrosoft.com::3ba88787-b8da-4fc8-a417-83f627a88c5e" providerId="AD" clId="Web-{2BF96643-A077-E139-AA3C-64230B8F8A9C}" dt="2020-06-10T02:02:18.584" v="35"/>
          <ac:picMkLst>
            <pc:docMk/>
            <pc:sldMk cId="651819564" sldId="312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19.834" v="36"/>
        <pc:sldMkLst>
          <pc:docMk/>
          <pc:sldMk cId="1949761425" sldId="313"/>
        </pc:sldMkLst>
        <pc:picChg chg="del">
          <ac:chgData name="内田 陽子" userId="S::yoko_uchida@jpfgojp.onmicrosoft.com::3ba88787-b8da-4fc8-a417-83f627a88c5e" providerId="AD" clId="Web-{2BF96643-A077-E139-AA3C-64230B8F8A9C}" dt="2020-06-10T02:02:19.834" v="36"/>
          <ac:picMkLst>
            <pc:docMk/>
            <pc:sldMk cId="1949761425" sldId="313"/>
            <ac:picMk id="6" creationId="{00000000-0000-0000-0000-000000000000}"/>
          </ac:picMkLst>
        </pc:picChg>
      </pc:sldChg>
      <pc:sldChg chg="delSp delAnim">
        <pc:chgData name="内田 陽子" userId="S::yoko_uchida@jpfgojp.onmicrosoft.com::3ba88787-b8da-4fc8-a417-83f627a88c5e" providerId="AD" clId="Web-{2BF96643-A077-E139-AA3C-64230B8F8A9C}" dt="2020-06-10T02:02:23.397" v="38"/>
        <pc:sldMkLst>
          <pc:docMk/>
          <pc:sldMk cId="2613815471" sldId="314"/>
        </pc:sldMkLst>
        <pc:picChg chg="del">
          <ac:chgData name="内田 陽子" userId="S::yoko_uchida@jpfgojp.onmicrosoft.com::3ba88787-b8da-4fc8-a417-83f627a88c5e" providerId="AD" clId="Web-{2BF96643-A077-E139-AA3C-64230B8F8A9C}" dt="2020-06-10T02:02:23.397" v="38"/>
          <ac:picMkLst>
            <pc:docMk/>
            <pc:sldMk cId="2613815471" sldId="314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E9809917-C7AD-9CFE-B7D2-681E7DD7514C}"/>
    <pc:docChg chg="addSld delSld modSld sldOrd">
      <pc:chgData name="内田 陽子" userId="S::yoko_uchida@jpfgojp.onmicrosoft.com::3ba88787-b8da-4fc8-a417-83f627a88c5e" providerId="AD" clId="Web-{E9809917-C7AD-9CFE-B7D2-681E7DD7514C}" dt="2020-05-19T04:34:35.133" v="402" actId="1076"/>
      <pc:docMkLst>
        <pc:docMk/>
      </pc:docMkLst>
      <pc:sldChg chg="addSp delSp modSp">
        <pc:chgData name="内田 陽子" userId="S::yoko_uchida@jpfgojp.onmicrosoft.com::3ba88787-b8da-4fc8-a417-83f627a88c5e" providerId="AD" clId="Web-{E9809917-C7AD-9CFE-B7D2-681E7DD7514C}" dt="2020-05-19T03:26:32.994" v="25" actId="1076"/>
        <pc:sldMkLst>
          <pc:docMk/>
          <pc:sldMk cId="2010396247" sldId="258"/>
        </pc:sldMkLst>
        <pc:spChg chg="mod">
          <ac:chgData name="内田 陽子" userId="S::yoko_uchida@jpfgojp.onmicrosoft.com::3ba88787-b8da-4fc8-a417-83f627a88c5e" providerId="AD" clId="Web-{E9809917-C7AD-9CFE-B7D2-681E7DD7514C}" dt="2020-05-19T03:25:15.650" v="15" actId="20577"/>
          <ac:spMkLst>
            <pc:docMk/>
            <pc:sldMk cId="2010396247" sldId="258"/>
            <ac:spMk id="2" creationId="{B9C0A46A-4820-4DF2-A167-C43BF6946E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24:49.072" v="0" actId="20577"/>
          <ac:spMkLst>
            <pc:docMk/>
            <pc:sldMk cId="2010396247" sldId="258"/>
            <ac:spMk id="3" creationId="{E0222A54-0EEB-4AA0-83C1-3E319CDEEA14}"/>
          </ac:spMkLst>
        </pc:spChg>
        <pc:picChg chg="add mod modCrop">
          <ac:chgData name="内田 陽子" userId="S::yoko_uchida@jpfgojp.onmicrosoft.com::3ba88787-b8da-4fc8-a417-83f627a88c5e" providerId="AD" clId="Web-{E9809917-C7AD-9CFE-B7D2-681E7DD7514C}" dt="2020-05-19T03:26:32.994" v="25" actId="1076"/>
          <ac:picMkLst>
            <pc:docMk/>
            <pc:sldMk cId="2010396247" sldId="258"/>
            <ac:picMk id="5" creationId="{987BB970-62EC-4C39-83DE-90424780F3CF}"/>
          </ac:picMkLst>
        </pc:picChg>
        <pc:picChg chg="del">
          <ac:chgData name="内田 陽子" userId="S::yoko_uchida@jpfgojp.onmicrosoft.com::3ba88787-b8da-4fc8-a417-83f627a88c5e" providerId="AD" clId="Web-{E9809917-C7AD-9CFE-B7D2-681E7DD7514C}" dt="2020-05-19T03:26:14.963" v="23"/>
          <ac:picMkLst>
            <pc:docMk/>
            <pc:sldMk cId="2010396247" sldId="258"/>
            <ac:picMk id="6" creationId="{D395D65F-D410-42A2-B3FD-3B10CDC0B28B}"/>
          </ac:picMkLst>
        </pc:picChg>
      </pc:sldChg>
      <pc:sldChg chg="del">
        <pc:chgData name="内田 陽子" userId="S::yoko_uchida@jpfgojp.onmicrosoft.com::3ba88787-b8da-4fc8-a417-83f627a88c5e" providerId="AD" clId="Web-{E9809917-C7AD-9CFE-B7D2-681E7DD7514C}" dt="2020-05-19T04:20:05.548" v="267"/>
        <pc:sldMkLst>
          <pc:docMk/>
          <pc:sldMk cId="3777784608" sldId="259"/>
        </pc:sldMkLst>
      </pc:sldChg>
      <pc:sldChg chg="modSp">
        <pc:chgData name="内田 陽子" userId="S::yoko_uchida@jpfgojp.onmicrosoft.com::3ba88787-b8da-4fc8-a417-83f627a88c5e" providerId="AD" clId="Web-{E9809917-C7AD-9CFE-B7D2-681E7DD7514C}" dt="2020-05-19T03:34:32.355" v="120" actId="1076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E9809917-C7AD-9CFE-B7D2-681E7DD7514C}" dt="2020-05-19T03:34:32.355" v="120" actId="1076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2:20.605" v="106" actId="20577"/>
          <ac:spMkLst>
            <pc:docMk/>
            <pc:sldMk cId="510784872" sldId="265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2:27.698" v="107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del">
        <pc:chgData name="内田 陽子" userId="S::yoko_uchida@jpfgojp.onmicrosoft.com::3ba88787-b8da-4fc8-a417-83f627a88c5e" providerId="AD" clId="Web-{E9809917-C7AD-9CFE-B7D2-681E7DD7514C}" dt="2020-05-19T04:19:56.266" v="266"/>
        <pc:sldMkLst>
          <pc:docMk/>
          <pc:sldMk cId="3599186403" sldId="274"/>
        </pc:sldMkLst>
      </pc:sldChg>
      <pc:sldChg chg="addSp modSp ord">
        <pc:chgData name="内田 陽子" userId="S::yoko_uchida@jpfgojp.onmicrosoft.com::3ba88787-b8da-4fc8-a417-83f627a88c5e" providerId="AD" clId="Web-{E9809917-C7AD-9CFE-B7D2-681E7DD7514C}" dt="2020-05-19T04:34:35.133" v="402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E9809917-C7AD-9CFE-B7D2-681E7DD7514C}" dt="2020-05-19T04:34:16.695" v="397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679" v="395" actId="1076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21:55.049" v="309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695" v="396" actId="1076"/>
          <ac:spMkLst>
            <pc:docMk/>
            <pc:sldMk cId="3155804793" sldId="27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711" v="398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35.133" v="402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4:34:16.726" v="400" actId="1076"/>
          <ac:spMkLst>
            <pc:docMk/>
            <pc:sldMk cId="3155804793" sldId="275"/>
            <ac:spMk id="11" creationId="{9557DDCB-0AF4-4AFF-A705-E5DBBE957561}"/>
          </ac:spMkLst>
        </pc:spChg>
        <pc:picChg chg="add mod">
          <ac:chgData name="内田 陽子" userId="S::yoko_uchida@jpfgojp.onmicrosoft.com::3ba88787-b8da-4fc8-a417-83f627a88c5e" providerId="AD" clId="Web-{E9809917-C7AD-9CFE-B7D2-681E7DD7514C}" dt="2020-05-19T04:34:30.976" v="401" actId="1076"/>
          <ac:picMkLst>
            <pc:docMk/>
            <pc:sldMk cId="3155804793" sldId="275"/>
            <ac:picMk id="5" creationId="{7EFAE6C2-1A72-4DD2-9D26-22D935EEE665}"/>
          </ac:picMkLst>
        </pc:picChg>
      </pc:sldChg>
      <pc:sldChg chg="modSp add replId">
        <pc:chgData name="内田 陽子" userId="S::yoko_uchida@jpfgojp.onmicrosoft.com::3ba88787-b8da-4fc8-a417-83f627a88c5e" providerId="AD" clId="Web-{E9809917-C7AD-9CFE-B7D2-681E7DD7514C}" dt="2020-05-19T03:37:08.059" v="196" actId="1076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E9809917-C7AD-9CFE-B7D2-681E7DD7514C}" dt="2020-05-19T03:36:46.543" v="194" actId="20577"/>
          <ac:spMkLst>
            <pc:docMk/>
            <pc:sldMk cId="3196685865" sldId="279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7:08.059" v="196" actId="1076"/>
          <ac:spMkLst>
            <pc:docMk/>
            <pc:sldMk cId="3196685865" sldId="279"/>
            <ac:spMk id="5" creationId="{00000000-0000-0000-0000-000000000000}"/>
          </ac:spMkLst>
        </pc:spChg>
      </pc:sldChg>
      <pc:sldChg chg="addSp delSp modSp add ord replId">
        <pc:chgData name="内田 陽子" userId="S::yoko_uchida@jpfgojp.onmicrosoft.com::3ba88787-b8da-4fc8-a417-83f627a88c5e" providerId="AD" clId="Web-{E9809917-C7AD-9CFE-B7D2-681E7DD7514C}" dt="2020-05-19T03:41:13.622" v="265" actId="1076"/>
        <pc:sldMkLst>
          <pc:docMk/>
          <pc:sldMk cId="1807795186" sldId="280"/>
        </pc:sldMkLst>
        <pc:spChg chg="add del">
          <ac:chgData name="内田 陽子" userId="S::yoko_uchida@jpfgojp.onmicrosoft.com::3ba88787-b8da-4fc8-a417-83f627a88c5e" providerId="AD" clId="Web-{E9809917-C7AD-9CFE-B7D2-681E7DD7514C}" dt="2020-05-19T03:40:57.934" v="262"/>
          <ac:spMkLst>
            <pc:docMk/>
            <pc:sldMk cId="1807795186" sldId="280"/>
            <ac:spMk id="2" creationId="{AEB12A0F-916B-4BDE-A98A-5719190F1783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39:02.184" v="240" actId="20577"/>
          <ac:spMkLst>
            <pc:docMk/>
            <pc:sldMk cId="1807795186" sldId="280"/>
            <ac:spMk id="3" creationId="{FA28049A-EB54-4118-B50D-4219C8C91B8B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40:34.028" v="259" actId="1076"/>
          <ac:spMkLst>
            <pc:docMk/>
            <pc:sldMk cId="1807795186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9809917-C7AD-9CFE-B7D2-681E7DD7514C}" dt="2020-05-19T03:41:13.622" v="265" actId="1076"/>
          <ac:spMkLst>
            <pc:docMk/>
            <pc:sldMk cId="1807795186" sldId="280"/>
            <ac:spMk id="5" creationId="{00000000-0000-0000-0000-000000000000}"/>
          </ac:spMkLst>
        </pc:spChg>
      </pc:sldChg>
      <pc:sldChg chg="add ord">
        <pc:chgData name="内田 陽子" userId="S::yoko_uchida@jpfgojp.onmicrosoft.com::3ba88787-b8da-4fc8-a417-83f627a88c5e" providerId="AD" clId="Web-{E9809917-C7AD-9CFE-B7D2-681E7DD7514C}" dt="2020-05-19T04:33:05.257" v="366"/>
        <pc:sldMkLst>
          <pc:docMk/>
          <pc:sldMk cId="2796798826" sldId="281"/>
        </pc:sldMkLst>
      </pc:sldChg>
    </pc:docChg>
  </pc:docChgLst>
  <pc:docChgLst>
    <pc:chgData name="内田 陽子" userId="S::yoko_uchida@jpfgojp.onmicrosoft.com::3ba88787-b8da-4fc8-a417-83f627a88c5e" providerId="AD" clId="Web-{F49D7B01-71BF-5687-DF6F-3D8072ACE0B9}"/>
    <pc:docChg chg="modSld">
      <pc:chgData name="内田 陽子" userId="S::yoko_uchida@jpfgojp.onmicrosoft.com::3ba88787-b8da-4fc8-a417-83f627a88c5e" providerId="AD" clId="Web-{F49D7B01-71BF-5687-DF6F-3D8072ACE0B9}" dt="2020-05-21T06:27:04.251" v="332" actId="1076"/>
      <pc:docMkLst>
        <pc:docMk/>
      </pc:docMkLst>
      <pc:sldChg chg="modSp">
        <pc:chgData name="内田 陽子" userId="S::yoko_uchida@jpfgojp.onmicrosoft.com::3ba88787-b8da-4fc8-a417-83f627a88c5e" providerId="AD" clId="Web-{F49D7B01-71BF-5687-DF6F-3D8072ACE0B9}" dt="2020-05-21T06:02:01.965" v="2" actId="20577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F49D7B01-71BF-5687-DF6F-3D8072ACE0B9}" dt="2020-05-21T06:02:01.965" v="2" actId="20577"/>
          <ac:spMkLst>
            <pc:docMk/>
            <pc:sldMk cId="510784872" sldId="265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45.356" v="18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F49D7B01-71BF-5687-DF6F-3D8072ACE0B9}" dt="2020-05-21T06:02:45.324" v="15" actId="107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25.715" v="12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40" v="17" actId="1076"/>
          <ac:spMkLst>
            <pc:docMk/>
            <pc:sldMk cId="3155804793" sldId="27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24" v="16" actId="1076"/>
          <ac:spMkLst>
            <pc:docMk/>
            <pc:sldMk cId="3155804793" sldId="27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45.356" v="18" actId="1076"/>
          <ac:spMkLst>
            <pc:docMk/>
            <pc:sldMk cId="3155804793" sldId="27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0:05.498" v="154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F49D7B01-71BF-5687-DF6F-3D8072ACE0B9}" dt="2020-05-21T06:10:05.467" v="151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45.998" v="144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82" v="153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82" v="152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05.498" v="154" actId="1076"/>
          <ac:spMkLst>
            <pc:docMk/>
            <pc:sldMk cId="1808293928" sldId="27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3:19.574" v="26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F49D7B01-71BF-5687-DF6F-3D8072ACE0B9}" dt="2020-05-21T06:03:19.543" v="23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2:59.996" v="20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59" v="25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43" v="24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19.574" v="26" actId="1076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05.965" v="6" actId="20577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F49D7B01-71BF-5687-DF6F-3D8072ACE0B9}" dt="2020-05-21T06:02:05.965" v="6" actId="20577"/>
          <ac:spMkLst>
            <pc:docMk/>
            <pc:sldMk cId="3196685865" sldId="279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2:15.199" v="8" actId="20577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F49D7B01-71BF-5687-DF6F-3D8072ACE0B9}" dt="2020-05-21T06:02:15.199" v="8" actId="20577"/>
          <ac:spMkLst>
            <pc:docMk/>
            <pc:sldMk cId="1807795186" sldId="280"/>
            <ac:spMk id="4" creationId="{8ACD07C1-4CEA-4FF8-8A2C-7BD6113092C6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3:50.793" v="34" actId="1076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F49D7B01-71BF-5687-DF6F-3D8072ACE0B9}" dt="2020-05-21T06:03:50.762" v="31" actId="1076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29.169" v="28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78" v="33" actId="1076"/>
          <ac:spMkLst>
            <pc:docMk/>
            <pc:sldMk cId="3770846216" sldId="28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78" v="32" actId="1076"/>
          <ac:spMkLst>
            <pc:docMk/>
            <pc:sldMk cId="3770846216" sldId="28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3:50.793" v="34" actId="1076"/>
          <ac:spMkLst>
            <pc:docMk/>
            <pc:sldMk cId="3770846216" sldId="28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4:26.137" v="43" actId="1076"/>
        <pc:sldMkLst>
          <pc:docMk/>
          <pc:sldMk cId="339055376" sldId="283"/>
        </pc:sldMkLst>
        <pc:spChg chg="mod">
          <ac:chgData name="内田 陽子" userId="S::yoko_uchida@jpfgojp.onmicrosoft.com::3ba88787-b8da-4fc8-a417-83f627a88c5e" providerId="AD" clId="Web-{F49D7B01-71BF-5687-DF6F-3D8072ACE0B9}" dt="2020-05-21T06:04:26.106" v="40" actId="1076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05.481" v="37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22" v="42" actId="1076"/>
          <ac:spMkLst>
            <pc:docMk/>
            <pc:sldMk cId="339055376" sldId="28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22" v="41" actId="1076"/>
          <ac:spMkLst>
            <pc:docMk/>
            <pc:sldMk cId="339055376" sldId="28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4:26.137" v="43" actId="1076"/>
          <ac:spMkLst>
            <pc:docMk/>
            <pc:sldMk cId="339055376" sldId="283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49D7B01-71BF-5687-DF6F-3D8072ACE0B9}" dt="2020-05-21T06:04:58.215" v="64"/>
        <pc:sldMkLst>
          <pc:docMk/>
          <pc:sldMk cId="1944407462" sldId="284"/>
        </pc:sldMkLst>
        <pc:spChg chg="del">
          <ac:chgData name="内田 陽子" userId="S::yoko_uchida@jpfgojp.onmicrosoft.com::3ba88787-b8da-4fc8-a417-83f627a88c5e" providerId="AD" clId="Web-{F49D7B01-71BF-5687-DF6F-3D8072ACE0B9}" dt="2020-05-21T06:04:43.262" v="47"/>
          <ac:spMkLst>
            <pc:docMk/>
            <pc:sldMk cId="1944407462" sldId="284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387" v="48"/>
          <ac:spMkLst>
            <pc:docMk/>
            <pc:sldMk cId="1944407462" sldId="284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6"/>
          <ac:spMkLst>
            <pc:docMk/>
            <pc:sldMk cId="1944407462" sldId="284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5"/>
          <ac:spMkLst>
            <pc:docMk/>
            <pc:sldMk cId="1944407462" sldId="284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4:43.262" v="44"/>
          <ac:spMkLst>
            <pc:docMk/>
            <pc:sldMk cId="1944407462" sldId="284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49D7B01-71BF-5687-DF6F-3D8072ACE0B9}" dt="2020-05-21T06:04:58.215" v="64"/>
          <ac:spMkLst>
            <pc:docMk/>
            <pc:sldMk cId="1944407462" sldId="284"/>
            <ac:spMk id="12" creationId="{BDD4233C-BEAD-42A2-A703-583FEE9549C4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8"/>
          <ac:spMkLst>
            <pc:docMk/>
            <pc:sldMk cId="1944407462" sldId="284"/>
            <ac:spMk id="14" creationId="{609F35EE-21A4-47FE-84BD-0EF82D7E050F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7"/>
          <ac:spMkLst>
            <pc:docMk/>
            <pc:sldMk cId="1944407462" sldId="284"/>
            <ac:spMk id="16" creationId="{45985E9B-883F-4E1E-8B48-FC78778BA1CA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6"/>
          <ac:spMkLst>
            <pc:docMk/>
            <pc:sldMk cId="1944407462" sldId="284"/>
            <ac:spMk id="18" creationId="{4E80180D-2D5A-44D9-BD47-4B0F25DA7DD8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5"/>
          <ac:spMkLst>
            <pc:docMk/>
            <pc:sldMk cId="1944407462" sldId="284"/>
            <ac:spMk id="20" creationId="{AD98DAFC-553B-4748-AABF-58D27D09087F}"/>
          </ac:spMkLst>
        </pc:spChg>
        <pc:spChg chg="add del">
          <ac:chgData name="内田 陽子" userId="S::yoko_uchida@jpfgojp.onmicrosoft.com::3ba88787-b8da-4fc8-a417-83f627a88c5e" providerId="AD" clId="Web-{F49D7B01-71BF-5687-DF6F-3D8072ACE0B9}" dt="2020-05-21T06:04:45.778" v="54"/>
          <ac:spMkLst>
            <pc:docMk/>
            <pc:sldMk cId="1944407462" sldId="284"/>
            <ac:spMk id="22" creationId="{7E20AB56-1C28-4A2F-B3F8-B0B4177A36FE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684" v="59"/>
          <ac:spMkLst>
            <pc:docMk/>
            <pc:sldMk cId="1944407462" sldId="284"/>
            <ac:spMk id="24" creationId="{F1632E87-7079-404D-8FFF-F9C0404A18C8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00" v="60"/>
          <ac:spMkLst>
            <pc:docMk/>
            <pc:sldMk cId="1944407462" sldId="284"/>
            <ac:spMk id="26" creationId="{9570ABBA-8482-4DB3-8B90-AE3069A94928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00" v="61"/>
          <ac:spMkLst>
            <pc:docMk/>
            <pc:sldMk cId="1944407462" sldId="284"/>
            <ac:spMk id="28" creationId="{F2701A32-2E96-47D2-8A35-279D819B804D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15" v="62"/>
          <ac:spMkLst>
            <pc:docMk/>
            <pc:sldMk cId="1944407462" sldId="284"/>
            <ac:spMk id="30" creationId="{A20EB6F4-1902-439D-9044-805EA63CCDCB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4:50.731" v="63"/>
          <ac:spMkLst>
            <pc:docMk/>
            <pc:sldMk cId="1944407462" sldId="284"/>
            <ac:spMk id="32" creationId="{1C5713D0-D720-4C6E-8E68-AAD138B33364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07.028" v="66" actId="20577"/>
        <pc:sldMkLst>
          <pc:docMk/>
          <pc:sldMk cId="855514078" sldId="285"/>
        </pc:sldMkLst>
        <pc:spChg chg="mod">
          <ac:chgData name="内田 陽子" userId="S::yoko_uchida@jpfgojp.onmicrosoft.com::3ba88787-b8da-4fc8-a417-83f627a88c5e" providerId="AD" clId="Web-{F49D7B01-71BF-5687-DF6F-3D8072ACE0B9}" dt="2020-05-21T06:05:07.028" v="66" actId="20577"/>
          <ac:spMkLst>
            <pc:docMk/>
            <pc:sldMk cId="855514078" sldId="285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15.747" v="70" actId="20577"/>
        <pc:sldMkLst>
          <pc:docMk/>
          <pc:sldMk cId="1631117609" sldId="286"/>
        </pc:sldMkLst>
        <pc:spChg chg="mod">
          <ac:chgData name="内田 陽子" userId="S::yoko_uchida@jpfgojp.onmicrosoft.com::3ba88787-b8da-4fc8-a417-83f627a88c5e" providerId="AD" clId="Web-{F49D7B01-71BF-5687-DF6F-3D8072ACE0B9}" dt="2020-05-21T06:05:15.747" v="70" actId="20577"/>
          <ac:spMkLst>
            <pc:docMk/>
            <pc:sldMk cId="1631117609" sldId="286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23.434" v="72" actId="20577"/>
        <pc:sldMkLst>
          <pc:docMk/>
          <pc:sldMk cId="2477674653" sldId="287"/>
        </pc:sldMkLst>
        <pc:spChg chg="mod">
          <ac:chgData name="内田 陽子" userId="S::yoko_uchida@jpfgojp.onmicrosoft.com::3ba88787-b8da-4fc8-a417-83f627a88c5e" providerId="AD" clId="Web-{F49D7B01-71BF-5687-DF6F-3D8072ACE0B9}" dt="2020-05-21T06:05:23.434" v="72" actId="20577"/>
          <ac:spMkLst>
            <pc:docMk/>
            <pc:sldMk cId="2477674653" sldId="287"/>
            <ac:spMk id="3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5:57.028" v="82" actId="1076"/>
        <pc:sldMkLst>
          <pc:docMk/>
          <pc:sldMk cId="654529737" sldId="288"/>
        </pc:sldMkLst>
        <pc:spChg chg="mod">
          <ac:chgData name="内田 陽子" userId="S::yoko_uchida@jpfgojp.onmicrosoft.com::3ba88787-b8da-4fc8-a417-83f627a88c5e" providerId="AD" clId="Web-{F49D7B01-71BF-5687-DF6F-3D8072ACE0B9}" dt="2020-05-21T06:05:56.950" v="79" actId="1076"/>
          <ac:spMkLst>
            <pc:docMk/>
            <pc:sldMk cId="654529737" sldId="28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38.216" v="76" actId="20577"/>
          <ac:spMkLst>
            <pc:docMk/>
            <pc:sldMk cId="654529737" sldId="28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6.981" v="81" actId="1076"/>
          <ac:spMkLst>
            <pc:docMk/>
            <pc:sldMk cId="654529737" sldId="28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6.966" v="80" actId="1076"/>
          <ac:spMkLst>
            <pc:docMk/>
            <pc:sldMk cId="654529737" sldId="28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5:57.028" v="82" actId="1076"/>
          <ac:spMkLst>
            <pc:docMk/>
            <pc:sldMk cId="654529737" sldId="28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6:26.497" v="91" actId="1076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F49D7B01-71BF-5687-DF6F-3D8072ACE0B9}" dt="2020-05-21T06:06:20.028" v="86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10.685" v="85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6.481" v="90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0.044" v="88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26.497" v="91" actId="1076"/>
          <ac:spMkLst>
            <pc:docMk/>
            <pc:sldMk cId="2847997097" sldId="28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6:53.435" v="100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F49D7B01-71BF-5687-DF6F-3D8072ACE0B9}" dt="2020-05-21T06:06:53.403" v="97" actId="1076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37.263" v="94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19" v="99" actId="1076"/>
          <ac:spMkLst>
            <pc:docMk/>
            <pc:sldMk cId="3591859379" sldId="29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03" v="98" actId="1076"/>
          <ac:spMkLst>
            <pc:docMk/>
            <pc:sldMk cId="3591859379" sldId="29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6:53.435" v="100" actId="1076"/>
          <ac:spMkLst>
            <pc:docMk/>
            <pc:sldMk cId="3591859379" sldId="290"/>
            <ac:spMk id="11" creationId="{9557DDCB-0AF4-4AFF-A705-E5DBBE957561}"/>
          </ac:spMkLst>
        </pc:spChg>
      </pc:sldChg>
      <pc:sldChg chg="delSp modSp">
        <pc:chgData name="内田 陽子" userId="S::yoko_uchida@jpfgojp.onmicrosoft.com::3ba88787-b8da-4fc8-a417-83f627a88c5e" providerId="AD" clId="Web-{F49D7B01-71BF-5687-DF6F-3D8072ACE0B9}" dt="2020-05-21T06:07:18.278" v="106"/>
        <pc:sldMkLst>
          <pc:docMk/>
          <pc:sldMk cId="1505126841" sldId="291"/>
        </pc:sldMkLst>
        <pc:spChg chg="del">
          <ac:chgData name="内田 陽子" userId="S::yoko_uchida@jpfgojp.onmicrosoft.com::3ba88787-b8da-4fc8-a417-83f627a88c5e" providerId="AD" clId="Web-{F49D7B01-71BF-5687-DF6F-3D8072ACE0B9}" dt="2020-05-21T06:07:18.278" v="106"/>
          <ac:spMkLst>
            <pc:docMk/>
            <pc:sldMk cId="1505126841" sldId="29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7:08.013" v="102" actId="20577"/>
          <ac:spMkLst>
            <pc:docMk/>
            <pc:sldMk cId="1505126841" sldId="291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5"/>
          <ac:spMkLst>
            <pc:docMk/>
            <pc:sldMk cId="1505126841" sldId="291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4"/>
          <ac:spMkLst>
            <pc:docMk/>
            <pc:sldMk cId="1505126841" sldId="291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18.263" v="103"/>
          <ac:spMkLst>
            <pc:docMk/>
            <pc:sldMk cId="1505126841" sldId="291"/>
            <ac:spMk id="11" creationId="{9557DDCB-0AF4-4AFF-A705-E5DBBE957561}"/>
          </ac:spMkLst>
        </pc:spChg>
      </pc:sldChg>
      <pc:sldChg chg="addSp delSp modSp">
        <pc:chgData name="内田 陽子" userId="S::yoko_uchida@jpfgojp.onmicrosoft.com::3ba88787-b8da-4fc8-a417-83f627a88c5e" providerId="AD" clId="Web-{F49D7B01-71BF-5687-DF6F-3D8072ACE0B9}" dt="2020-05-21T06:07:43.091" v="113"/>
        <pc:sldMkLst>
          <pc:docMk/>
          <pc:sldMk cId="1630963621" sldId="292"/>
        </pc:sldMkLst>
        <pc:spChg chg="del">
          <ac:chgData name="内田 陽子" userId="S::yoko_uchida@jpfgojp.onmicrosoft.com::3ba88787-b8da-4fc8-a417-83f627a88c5e" providerId="AD" clId="Web-{F49D7B01-71BF-5687-DF6F-3D8072ACE0B9}" dt="2020-05-21T06:07:37.216" v="110"/>
          <ac:spMkLst>
            <pc:docMk/>
            <pc:sldMk cId="1630963621" sldId="292"/>
            <ac:spMk id="2" creationId="{9F693A7D-E8A1-4B5F-AD9D-F60CEF9E762C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466" v="111"/>
          <ac:spMkLst>
            <pc:docMk/>
            <pc:sldMk cId="1630963621" sldId="292"/>
            <ac:spMk id="3" creationId="{00000000-0000-0000-0000-000000000000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9"/>
          <ac:spMkLst>
            <pc:docMk/>
            <pc:sldMk cId="1630963621" sldId="292"/>
            <ac:spMk id="9" creationId="{48920A6D-E990-4345-B2E9-6CEDA0026157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8"/>
          <ac:spMkLst>
            <pc:docMk/>
            <pc:sldMk cId="1630963621" sldId="292"/>
            <ac:spMk id="10" creationId="{9A12C887-F2A3-44AE-B14D-889C875FFA4A}"/>
          </ac:spMkLst>
        </pc:spChg>
        <pc:spChg chg="del">
          <ac:chgData name="内田 陽子" userId="S::yoko_uchida@jpfgojp.onmicrosoft.com::3ba88787-b8da-4fc8-a417-83f627a88c5e" providerId="AD" clId="Web-{F49D7B01-71BF-5687-DF6F-3D8072ACE0B9}" dt="2020-05-21T06:07:37.216" v="107"/>
          <ac:spMkLst>
            <pc:docMk/>
            <pc:sldMk cId="1630963621" sldId="292"/>
            <ac:spMk id="11" creationId="{9557DDCB-0AF4-4AFF-A705-E5DBBE957561}"/>
          </ac:spMkLst>
        </pc:spChg>
        <pc:spChg chg="add del mod">
          <ac:chgData name="内田 陽子" userId="S::yoko_uchida@jpfgojp.onmicrosoft.com::3ba88787-b8da-4fc8-a417-83f627a88c5e" providerId="AD" clId="Web-{F49D7B01-71BF-5687-DF6F-3D8072ACE0B9}" dt="2020-05-21T06:07:43.091" v="113"/>
          <ac:spMkLst>
            <pc:docMk/>
            <pc:sldMk cId="1630963621" sldId="292"/>
            <ac:spMk id="12" creationId="{9C3BFD13-7D48-4FCB-A589-0D54420B6B22}"/>
          </ac:spMkLst>
        </pc:spChg>
        <pc:spChg chg="add">
          <ac:chgData name="内田 陽子" userId="S::yoko_uchida@jpfgojp.onmicrosoft.com::3ba88787-b8da-4fc8-a417-83f627a88c5e" providerId="AD" clId="Web-{F49D7B01-71BF-5687-DF6F-3D8072ACE0B9}" dt="2020-05-21T06:07:37.685" v="112"/>
          <ac:spMkLst>
            <pc:docMk/>
            <pc:sldMk cId="1630963621" sldId="292"/>
            <ac:spMk id="14" creationId="{FBFC178E-4A73-4BAB-875D-249A84EAC04A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8:19.857" v="126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F49D7B01-71BF-5687-DF6F-3D8072ACE0B9}" dt="2020-05-21T06:08:19.826" v="123" actId="1076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7:51.279" v="116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41" v="125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41" v="124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19.857" v="126" actId="1076"/>
          <ac:spMkLst>
            <pc:docMk/>
            <pc:sldMk cId="3255837261" sldId="29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8:59.654" v="134" actId="1076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F49D7B01-71BF-5687-DF6F-3D8072ACE0B9}" dt="2020-05-21T06:08:44.544" v="129" actId="1076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29.544" v="128" actId="20577"/>
          <ac:spMkLst>
            <pc:docMk/>
            <pc:sldMk cId="2725554178" sldId="29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59.638" v="133" actId="1076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44.560" v="131" actId="1076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8:59.654" v="134" actId="1076"/>
          <ac:spMkLst>
            <pc:docMk/>
            <pc:sldMk cId="2725554178" sldId="29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09:34.435" v="142" actId="1076"/>
        <pc:sldMkLst>
          <pc:docMk/>
          <pc:sldMk cId="1977740329" sldId="295"/>
        </pc:sldMkLst>
        <pc:spChg chg="mod">
          <ac:chgData name="内田 陽子" userId="S::yoko_uchida@jpfgojp.onmicrosoft.com::3ba88787-b8da-4fc8-a417-83f627a88c5e" providerId="AD" clId="Web-{F49D7B01-71BF-5687-DF6F-3D8072ACE0B9}" dt="2020-05-21T06:09:34.404" v="139" actId="1076"/>
          <ac:spMkLst>
            <pc:docMk/>
            <pc:sldMk cId="1977740329" sldId="29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15.185" v="136" actId="20577"/>
          <ac:spMkLst>
            <pc:docMk/>
            <pc:sldMk cId="1977740329" sldId="29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20" v="141" actId="1076"/>
          <ac:spMkLst>
            <pc:docMk/>
            <pc:sldMk cId="1977740329" sldId="29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20" v="140" actId="1076"/>
          <ac:spMkLst>
            <pc:docMk/>
            <pc:sldMk cId="1977740329" sldId="29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09:34.435" v="142" actId="1076"/>
          <ac:spMkLst>
            <pc:docMk/>
            <pc:sldMk cId="1977740329" sldId="29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0:35.185" v="162" actId="1076"/>
        <pc:sldMkLst>
          <pc:docMk/>
          <pc:sldMk cId="3359253186" sldId="299"/>
        </pc:sldMkLst>
        <pc:spChg chg="mod">
          <ac:chgData name="内田 陽子" userId="S::yoko_uchida@jpfgojp.onmicrosoft.com::3ba88787-b8da-4fc8-a417-83f627a88c5e" providerId="AD" clId="Web-{F49D7B01-71BF-5687-DF6F-3D8072ACE0B9}" dt="2020-05-21T06:10:35.170" v="159" actId="1076"/>
          <ac:spMkLst>
            <pc:docMk/>
            <pc:sldMk cId="3359253186" sldId="29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17.701" v="156" actId="20577"/>
          <ac:spMkLst>
            <pc:docMk/>
            <pc:sldMk cId="3359253186" sldId="299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85" v="161" actId="1076"/>
          <ac:spMkLst>
            <pc:docMk/>
            <pc:sldMk cId="3359253186" sldId="29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70" v="160" actId="1076"/>
          <ac:spMkLst>
            <pc:docMk/>
            <pc:sldMk cId="3359253186" sldId="29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35.185" v="162" actId="1076"/>
          <ac:spMkLst>
            <pc:docMk/>
            <pc:sldMk cId="3359253186" sldId="299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1:14.014" v="170" actId="1076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F49D7B01-71BF-5687-DF6F-3D8072ACE0B9}" dt="2020-05-21T06:11:13.982" v="167" actId="1076"/>
          <ac:spMkLst>
            <pc:docMk/>
            <pc:sldMk cId="4232041813" sldId="30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0:55.389" v="164" actId="20577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3.998" v="169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3.998" v="168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14.014" v="170" actId="1076"/>
          <ac:spMkLst>
            <pc:docMk/>
            <pc:sldMk cId="4232041813" sldId="30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1:45.014" v="180" actId="1076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F49D7B01-71BF-5687-DF6F-3D8072ACE0B9}" dt="2020-05-21T06:11:44.998" v="177" actId="1076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79" actId="1076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78" actId="1076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45.014" v="180" actId="1076"/>
          <ac:spMkLst>
            <pc:docMk/>
            <pc:sldMk cId="3087480989" sldId="30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2:08.170" v="187" actId="1076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F49D7B01-71BF-5687-DF6F-3D8072ACE0B9}" dt="2020-05-21T06:12:08.155" v="184" actId="1076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1:59.717" v="183" actId="20577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55" v="185" actId="1076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70" v="186" actId="1076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08.170" v="187" actId="1076"/>
          <ac:spMkLst>
            <pc:docMk/>
            <pc:sldMk cId="1603596803" sldId="304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2:48.780" v="206" actId="20577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F49D7B01-71BF-5687-DF6F-3D8072ACE0B9}" dt="2020-05-21T06:12:48.780" v="206" actId="20577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18.592" v="191" actId="20577"/>
          <ac:spMkLst>
            <pc:docMk/>
            <pc:sldMk cId="1541545585" sldId="305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20" v="196" actId="1076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05" v="195" actId="1076"/>
          <ac:spMkLst>
            <pc:docMk/>
            <pc:sldMk cId="1541545585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39.420" v="197" actId="1076"/>
          <ac:spMkLst>
            <pc:docMk/>
            <pc:sldMk cId="1541545585" sldId="305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3:18.889" v="222" actId="1076"/>
        <pc:sldMkLst>
          <pc:docMk/>
          <pc:sldMk cId="2457989553" sldId="306"/>
        </pc:sldMkLst>
        <pc:spChg chg="mod">
          <ac:chgData name="内田 陽子" userId="S::yoko_uchida@jpfgojp.onmicrosoft.com::3ba88787-b8da-4fc8-a417-83f627a88c5e" providerId="AD" clId="Web-{F49D7B01-71BF-5687-DF6F-3D8072ACE0B9}" dt="2020-05-21T06:13:18.874" v="219" actId="1076"/>
          <ac:spMkLst>
            <pc:docMk/>
            <pc:sldMk cId="2457989553" sldId="306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2:55.483" v="212" actId="20577"/>
          <ac:spMkLst>
            <pc:docMk/>
            <pc:sldMk cId="2457989553" sldId="306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89" v="221" actId="1076"/>
          <ac:spMkLst>
            <pc:docMk/>
            <pc:sldMk cId="2457989553" sldId="306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74" v="220" actId="1076"/>
          <ac:spMkLst>
            <pc:docMk/>
            <pc:sldMk cId="2457989553" sldId="306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18.889" v="222" actId="1076"/>
          <ac:spMkLst>
            <pc:docMk/>
            <pc:sldMk cId="2457989553" sldId="306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4:13.093" v="252" actId="2057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F49D7B01-71BF-5687-DF6F-3D8072ACE0B9}" dt="2020-05-21T06:13:49.311" v="233" actId="1076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3:49.342" v="235" actId="1076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13.093" v="252" actId="20577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00.608" v="245" actId="20577"/>
          <ac:spMkLst>
            <pc:docMk/>
            <pc:sldMk cId="290048101" sldId="307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4:52.733" v="267" actId="20577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F49D7B01-71BF-5687-DF6F-3D8072ACE0B9}" dt="2020-05-21T06:14:44.827" v="259" actId="1076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22.311" v="256" actId="20577"/>
          <ac:spMkLst>
            <pc:docMk/>
            <pc:sldMk cId="2009581489" sldId="308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44.843" v="261" actId="1076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52.733" v="267" actId="20577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4:44.858" v="262" actId="1076"/>
          <ac:spMkLst>
            <pc:docMk/>
            <pc:sldMk cId="2009581489" sldId="308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00.484" v="282" actId="1076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F49D7B01-71BF-5687-DF6F-3D8072ACE0B9}" dt="2020-05-21T06:17:00.468" v="279" actId="1076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5:04.436" v="272" actId="20577"/>
          <ac:spMkLst>
            <pc:docMk/>
            <pc:sldMk cId="4287404679" sldId="310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68" v="280" actId="1076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84" v="281" actId="1076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0.484" v="282" actId="1076"/>
          <ac:spMkLst>
            <pc:docMk/>
            <pc:sldMk cId="4287404679" sldId="310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27:04.251" v="332" actId="1076"/>
        <pc:sldMkLst>
          <pc:docMk/>
          <pc:sldMk cId="754753027" sldId="311"/>
        </pc:sldMkLst>
        <pc:spChg chg="mod">
          <ac:chgData name="内田 陽子" userId="S::yoko_uchida@jpfgojp.onmicrosoft.com::3ba88787-b8da-4fc8-a417-83f627a88c5e" providerId="AD" clId="Web-{F49D7B01-71BF-5687-DF6F-3D8072ACE0B9}" dt="2020-05-21T06:27:04.221" v="329" actId="1076"/>
          <ac:spMkLst>
            <pc:docMk/>
            <pc:sldMk cId="754753027" sldId="311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31.859" v="324" actId="20577"/>
          <ac:spMkLst>
            <pc:docMk/>
            <pc:sldMk cId="754753027" sldId="311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36" v="331" actId="1076"/>
          <ac:spMkLst>
            <pc:docMk/>
            <pc:sldMk cId="754753027" sldId="311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36" v="330" actId="1076"/>
          <ac:spMkLst>
            <pc:docMk/>
            <pc:sldMk cId="754753027" sldId="311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27:04.251" v="332" actId="1076"/>
          <ac:spMkLst>
            <pc:docMk/>
            <pc:sldMk cId="754753027" sldId="311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11.781" v="291" actId="20577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F49D7B01-71BF-5687-DF6F-3D8072ACE0B9}" dt="2020-05-21T06:17:06.640" v="285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11.781" v="291" actId="20577"/>
          <ac:spMkLst>
            <pc:docMk/>
            <pc:sldMk cId="651819564" sldId="31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56" v="287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56" v="286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06.672" v="288" actId="1076"/>
          <ac:spMkLst>
            <pc:docMk/>
            <pc:sldMk cId="651819564" sldId="312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7:39.031" v="299" actId="1076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F49D7B01-71BF-5687-DF6F-3D8072ACE0B9}" dt="2020-05-21T06:17:38.999" v="296" actId="1076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21.531" v="293" actId="20577"/>
          <ac:spMkLst>
            <pc:docMk/>
            <pc:sldMk cId="1949761425" sldId="31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15" v="298" actId="1076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15" v="297" actId="1076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39.031" v="299" actId="1076"/>
          <ac:spMkLst>
            <pc:docMk/>
            <pc:sldMk cId="1949761425" sldId="313"/>
            <ac:spMk id="11" creationId="{9557DDCB-0AF4-4AFF-A705-E5DBBE957561}"/>
          </ac:spMkLst>
        </pc:spChg>
      </pc:sldChg>
      <pc:sldChg chg="modSp">
        <pc:chgData name="内田 陽子" userId="S::yoko_uchida@jpfgojp.onmicrosoft.com::3ba88787-b8da-4fc8-a417-83f627a88c5e" providerId="AD" clId="Web-{F49D7B01-71BF-5687-DF6F-3D8072ACE0B9}" dt="2020-05-21T06:18:22.984" v="319" actId="20577"/>
        <pc:sldMkLst>
          <pc:docMk/>
          <pc:sldMk cId="2613815471" sldId="314"/>
        </pc:sldMkLst>
        <pc:spChg chg="mod">
          <ac:chgData name="内田 陽子" userId="S::yoko_uchida@jpfgojp.onmicrosoft.com::3ba88787-b8da-4fc8-a417-83f627a88c5e" providerId="AD" clId="Web-{F49D7B01-71BF-5687-DF6F-3D8072ACE0B9}" dt="2020-05-21T06:18:17.953" v="311" actId="1076"/>
          <ac:spMkLst>
            <pc:docMk/>
            <pc:sldMk cId="2613815471" sldId="31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7:59.875" v="304" actId="20577"/>
          <ac:spMkLst>
            <pc:docMk/>
            <pc:sldMk cId="2613815471" sldId="31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22.984" v="319" actId="20577"/>
          <ac:spMkLst>
            <pc:docMk/>
            <pc:sldMk cId="2613815471" sldId="31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17.953" v="312" actId="1076"/>
          <ac:spMkLst>
            <pc:docMk/>
            <pc:sldMk cId="2613815471" sldId="31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F49D7B01-71BF-5687-DF6F-3D8072ACE0B9}" dt="2020-05-21T06:18:17.968" v="314" actId="1076"/>
          <ac:spMkLst>
            <pc:docMk/>
            <pc:sldMk cId="2613815471" sldId="314"/>
            <ac:spMk id="11" creationId="{9557DDCB-0AF4-4AFF-A705-E5DBBE957561}"/>
          </ac:spMkLst>
        </pc:spChg>
      </pc:sldChg>
    </pc:docChg>
  </pc:docChgLst>
  <pc:docChgLst>
    <pc:chgData name="佐藤 琴乃" userId="S::kotono_sato@jpfgojp.onmicrosoft.com::2230d9ee-5755-4738-bed6-b68085c1b120" providerId="AD" clId="Web-{6F68F99F-552F-F7B4-0523-D30AEA87A5DC}"/>
    <pc:docChg chg="modSld">
      <pc:chgData name="佐藤 琴乃" userId="S::kotono_sato@jpfgojp.onmicrosoft.com::2230d9ee-5755-4738-bed6-b68085c1b120" providerId="AD" clId="Web-{6F68F99F-552F-F7B4-0523-D30AEA87A5DC}" dt="2020-07-17T06:56:25.868" v="60" actId="1076"/>
      <pc:docMkLst>
        <pc:docMk/>
      </pc:docMkLst>
      <pc:sldChg chg="addSp modSp">
        <pc:chgData name="佐藤 琴乃" userId="S::kotono_sato@jpfgojp.onmicrosoft.com::2230d9ee-5755-4738-bed6-b68085c1b120" providerId="AD" clId="Web-{6F68F99F-552F-F7B4-0523-D30AEA87A5DC}" dt="2020-07-17T06:56:25.868" v="60" actId="1076"/>
        <pc:sldMkLst>
          <pc:docMk/>
          <pc:sldMk cId="3781636978" sldId="271"/>
        </pc:sldMkLst>
        <pc:spChg chg="add mod">
          <ac:chgData name="佐藤 琴乃" userId="S::kotono_sato@jpfgojp.onmicrosoft.com::2230d9ee-5755-4738-bed6-b68085c1b120" providerId="AD" clId="Web-{6F68F99F-552F-F7B4-0523-D30AEA87A5DC}" dt="2020-07-17T06:56:00.975" v="51" actId="1076"/>
          <ac:spMkLst>
            <pc:docMk/>
            <pc:sldMk cId="3781636978" sldId="271"/>
            <ac:spMk id="5" creationId="{84700084-8DDA-488E-BC28-EB94F6B52A62}"/>
          </ac:spMkLst>
        </pc:spChg>
        <pc:spChg chg="add mod">
          <ac:chgData name="佐藤 琴乃" userId="S::kotono_sato@jpfgojp.onmicrosoft.com::2230d9ee-5755-4738-bed6-b68085c1b120" providerId="AD" clId="Web-{6F68F99F-552F-F7B4-0523-D30AEA87A5DC}" dt="2020-07-17T06:56:08.023" v="54" actId="1076"/>
          <ac:spMkLst>
            <pc:docMk/>
            <pc:sldMk cId="3781636978" sldId="271"/>
            <ac:spMk id="6" creationId="{8CEEE3CC-E6DD-4E7A-A4B7-17033B94A317}"/>
          </ac:spMkLst>
        </pc:spChg>
        <pc:spChg chg="add mod">
          <ac:chgData name="佐藤 琴乃" userId="S::kotono_sato@jpfgojp.onmicrosoft.com::2230d9ee-5755-4738-bed6-b68085c1b120" providerId="AD" clId="Web-{6F68F99F-552F-F7B4-0523-D30AEA87A5DC}" dt="2020-07-17T06:56:15.961" v="57" actId="1076"/>
          <ac:spMkLst>
            <pc:docMk/>
            <pc:sldMk cId="3781636978" sldId="271"/>
            <ac:spMk id="7" creationId="{E5772EA3-3531-4C0B-B2EE-092854DF1F7A}"/>
          </ac:spMkLst>
        </pc:spChg>
        <pc:spChg chg="add mod">
          <ac:chgData name="佐藤 琴乃" userId="S::kotono_sato@jpfgojp.onmicrosoft.com::2230d9ee-5755-4738-bed6-b68085c1b120" providerId="AD" clId="Web-{6F68F99F-552F-F7B4-0523-D30AEA87A5DC}" dt="2020-07-17T06:56:25.868" v="60" actId="1076"/>
          <ac:spMkLst>
            <pc:docMk/>
            <pc:sldMk cId="3781636978" sldId="271"/>
            <ac:spMk id="9" creationId="{C2908E8D-417D-43ED-AFD1-05F59E98142D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22.228" v="24" actId="14100"/>
        <pc:sldMkLst>
          <pc:docMk/>
          <pc:sldMk cId="3288920970" sldId="273"/>
        </pc:sldMkLst>
        <pc:spChg chg="mod">
          <ac:chgData name="佐藤 琴乃" userId="S::kotono_sato@jpfgojp.onmicrosoft.com::2230d9ee-5755-4738-bed6-b68085c1b120" providerId="AD" clId="Web-{6F68F99F-552F-F7B4-0523-D30AEA87A5DC}" dt="2020-07-17T06:52:22.228" v="24" actId="14100"/>
          <ac:spMkLst>
            <pc:docMk/>
            <pc:sldMk cId="3288920970" sldId="273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4:58.347" v="48" actId="20577"/>
        <pc:sldMkLst>
          <pc:docMk/>
          <pc:sldMk cId="3979264443" sldId="278"/>
        </pc:sldMkLst>
        <pc:spChg chg="mod">
          <ac:chgData name="佐藤 琴乃" userId="S::kotono_sato@jpfgojp.onmicrosoft.com::2230d9ee-5755-4738-bed6-b68085c1b120" providerId="AD" clId="Web-{6F68F99F-552F-F7B4-0523-D30AEA87A5DC}" dt="2020-07-17T06:54:58.347" v="48" actId="20577"/>
          <ac:spMkLst>
            <pc:docMk/>
            <pc:sldMk cId="3979264443" sldId="27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0:52.113" v="2" actId="1076"/>
        <pc:sldMkLst>
          <pc:docMk/>
          <pc:sldMk cId="3770846216" sldId="282"/>
        </pc:sldMkLst>
        <pc:spChg chg="mod">
          <ac:chgData name="佐藤 琴乃" userId="S::kotono_sato@jpfgojp.onmicrosoft.com::2230d9ee-5755-4738-bed6-b68085c1b120" providerId="AD" clId="Web-{6F68F99F-552F-F7B4-0523-D30AEA87A5DC}" dt="2020-07-17T06:50:52.113" v="2" actId="1076"/>
          <ac:spMkLst>
            <pc:docMk/>
            <pc:sldMk cId="3770846216" sldId="28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1:25.943" v="11" actId="1076"/>
        <pc:sldMkLst>
          <pc:docMk/>
          <pc:sldMk cId="1944407462" sldId="284"/>
        </pc:sldMkLst>
        <pc:spChg chg="mod">
          <ac:chgData name="佐藤 琴乃" userId="S::kotono_sato@jpfgojp.onmicrosoft.com::2230d9ee-5755-4738-bed6-b68085c1b120" providerId="AD" clId="Web-{6F68F99F-552F-F7B4-0523-D30AEA87A5DC}" dt="2020-07-17T06:51:25.943" v="11" actId="1076"/>
          <ac:spMkLst>
            <pc:docMk/>
            <pc:sldMk cId="1944407462" sldId="284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1:29.163" v="12"/>
        <pc:sldMkLst>
          <pc:docMk/>
          <pc:sldMk cId="855514078" sldId="285"/>
        </pc:sldMkLst>
        <pc:spChg chg="mod">
          <ac:chgData name="佐藤 琴乃" userId="S::kotono_sato@jpfgojp.onmicrosoft.com::2230d9ee-5755-4738-bed6-b68085c1b120" providerId="AD" clId="Web-{6F68F99F-552F-F7B4-0523-D30AEA87A5DC}" dt="2020-07-17T06:51:29.163" v="12"/>
          <ac:spMkLst>
            <pc:docMk/>
            <pc:sldMk cId="855514078" sldId="28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1:43.522" v="15" actId="1076"/>
        <pc:sldMkLst>
          <pc:docMk/>
          <pc:sldMk cId="1631117609" sldId="286"/>
        </pc:sldMkLst>
        <pc:spChg chg="mod">
          <ac:chgData name="佐藤 琴乃" userId="S::kotono_sato@jpfgojp.onmicrosoft.com::2230d9ee-5755-4738-bed6-b68085c1b120" providerId="AD" clId="Web-{6F68F99F-552F-F7B4-0523-D30AEA87A5DC}" dt="2020-07-17T06:51:43.522" v="15" actId="1076"/>
          <ac:spMkLst>
            <pc:docMk/>
            <pc:sldMk cId="1631117609" sldId="28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1:50.913" v="17"/>
        <pc:sldMkLst>
          <pc:docMk/>
          <pc:sldMk cId="2477674653" sldId="287"/>
        </pc:sldMkLst>
        <pc:spChg chg="mod">
          <ac:chgData name="佐藤 琴乃" userId="S::kotono_sato@jpfgojp.onmicrosoft.com::2230d9ee-5755-4738-bed6-b68085c1b120" providerId="AD" clId="Web-{6F68F99F-552F-F7B4-0523-D30AEA87A5DC}" dt="2020-07-17T06:51:50.913" v="17"/>
          <ac:spMkLst>
            <pc:docMk/>
            <pc:sldMk cId="2477674653" sldId="28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1:55.992" v="18"/>
        <pc:sldMkLst>
          <pc:docMk/>
          <pc:sldMk cId="654529737" sldId="288"/>
        </pc:sldMkLst>
        <pc:spChg chg="mod">
          <ac:chgData name="佐藤 琴乃" userId="S::kotono_sato@jpfgojp.onmicrosoft.com::2230d9ee-5755-4738-bed6-b68085c1b120" providerId="AD" clId="Web-{6F68F99F-552F-F7B4-0523-D30AEA87A5DC}" dt="2020-07-17T06:51:55.992" v="18"/>
          <ac:spMkLst>
            <pc:docMk/>
            <pc:sldMk cId="654529737" sldId="288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01.445" v="19"/>
        <pc:sldMkLst>
          <pc:docMk/>
          <pc:sldMk cId="2847997097" sldId="289"/>
        </pc:sldMkLst>
        <pc:spChg chg="mod">
          <ac:chgData name="佐藤 琴乃" userId="S::kotono_sato@jpfgojp.onmicrosoft.com::2230d9ee-5755-4738-bed6-b68085c1b120" providerId="AD" clId="Web-{6F68F99F-552F-F7B4-0523-D30AEA87A5DC}" dt="2020-07-17T06:52:01.445" v="19"/>
          <ac:spMkLst>
            <pc:docMk/>
            <pc:sldMk cId="2847997097" sldId="28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12.165" v="23" actId="1076"/>
        <pc:sldMkLst>
          <pc:docMk/>
          <pc:sldMk cId="3591859379" sldId="290"/>
        </pc:sldMkLst>
        <pc:spChg chg="mod">
          <ac:chgData name="佐藤 琴乃" userId="S::kotono_sato@jpfgojp.onmicrosoft.com::2230d9ee-5755-4738-bed6-b68085c1b120" providerId="AD" clId="Web-{6F68F99F-552F-F7B4-0523-D30AEA87A5DC}" dt="2020-07-17T06:52:12.165" v="23" actId="1076"/>
          <ac:spMkLst>
            <pc:docMk/>
            <pc:sldMk cId="3591859379" sldId="29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31.150" v="25" actId="14100"/>
        <pc:sldMkLst>
          <pc:docMk/>
          <pc:sldMk cId="1505126841" sldId="291"/>
        </pc:sldMkLst>
        <pc:spChg chg="mod">
          <ac:chgData name="佐藤 琴乃" userId="S::kotono_sato@jpfgojp.onmicrosoft.com::2230d9ee-5755-4738-bed6-b68085c1b120" providerId="AD" clId="Web-{6F68F99F-552F-F7B4-0523-D30AEA87A5DC}" dt="2020-07-17T06:52:31.150" v="25" actId="14100"/>
          <ac:spMkLst>
            <pc:docMk/>
            <pc:sldMk cId="1505126841" sldId="2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38.963" v="27" actId="14100"/>
        <pc:sldMkLst>
          <pc:docMk/>
          <pc:sldMk cId="1630963621" sldId="292"/>
        </pc:sldMkLst>
        <pc:spChg chg="mod">
          <ac:chgData name="佐藤 琴乃" userId="S::kotono_sato@jpfgojp.onmicrosoft.com::2230d9ee-5755-4738-bed6-b68085c1b120" providerId="AD" clId="Web-{6F68F99F-552F-F7B4-0523-D30AEA87A5DC}" dt="2020-07-17T06:52:38.963" v="27" actId="14100"/>
          <ac:spMkLst>
            <pc:docMk/>
            <pc:sldMk cId="1630963621" sldId="29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2:51.104" v="29" actId="14100"/>
        <pc:sldMkLst>
          <pc:docMk/>
          <pc:sldMk cId="1977740329" sldId="295"/>
        </pc:sldMkLst>
        <pc:spChg chg="mod">
          <ac:chgData name="佐藤 琴乃" userId="S::kotono_sato@jpfgojp.onmicrosoft.com::2230d9ee-5755-4738-bed6-b68085c1b120" providerId="AD" clId="Web-{6F68F99F-552F-F7B4-0523-D30AEA87A5DC}" dt="2020-07-17T06:52:51.104" v="29" actId="14100"/>
          <ac:spMkLst>
            <pc:docMk/>
            <pc:sldMk cId="1977740329" sldId="29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03.136" v="31" actId="1076"/>
        <pc:sldMkLst>
          <pc:docMk/>
          <pc:sldMk cId="3359253186" sldId="299"/>
        </pc:sldMkLst>
        <pc:spChg chg="mod">
          <ac:chgData name="佐藤 琴乃" userId="S::kotono_sato@jpfgojp.onmicrosoft.com::2230d9ee-5755-4738-bed6-b68085c1b120" providerId="AD" clId="Web-{6F68F99F-552F-F7B4-0523-D30AEA87A5DC}" dt="2020-07-17T06:53:03.136" v="31" actId="1076"/>
          <ac:spMkLst>
            <pc:docMk/>
            <pc:sldMk cId="3359253186" sldId="299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42.076" v="35"/>
        <pc:sldMkLst>
          <pc:docMk/>
          <pc:sldMk cId="1117717735" sldId="301"/>
        </pc:sldMkLst>
        <pc:spChg chg="mod">
          <ac:chgData name="佐藤 琴乃" userId="S::kotono_sato@jpfgojp.onmicrosoft.com::2230d9ee-5755-4738-bed6-b68085c1b120" providerId="AD" clId="Web-{6F68F99F-552F-F7B4-0523-D30AEA87A5DC}" dt="2020-07-17T06:53:42.076" v="35"/>
          <ac:spMkLst>
            <pc:docMk/>
            <pc:sldMk cId="1117717735" sldId="301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16.575" v="32" actId="14100"/>
        <pc:sldMkLst>
          <pc:docMk/>
          <pc:sldMk cId="3087480989" sldId="303"/>
        </pc:sldMkLst>
        <pc:spChg chg="mod">
          <ac:chgData name="佐藤 琴乃" userId="S::kotono_sato@jpfgojp.onmicrosoft.com::2230d9ee-5755-4738-bed6-b68085c1b120" providerId="AD" clId="Web-{6F68F99F-552F-F7B4-0523-D30AEA87A5DC}" dt="2020-07-17T06:53:16.575" v="32" actId="14100"/>
          <ac:spMkLst>
            <pc:docMk/>
            <pc:sldMk cId="3087480989" sldId="303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29.029" v="33"/>
        <pc:sldMkLst>
          <pc:docMk/>
          <pc:sldMk cId="2457989553" sldId="306"/>
        </pc:sldMkLst>
        <pc:spChg chg="mod">
          <ac:chgData name="佐藤 琴乃" userId="S::kotono_sato@jpfgojp.onmicrosoft.com::2230d9ee-5755-4738-bed6-b68085c1b120" providerId="AD" clId="Web-{6F68F99F-552F-F7B4-0523-D30AEA87A5DC}" dt="2020-07-17T06:53:29.029" v="33"/>
          <ac:spMkLst>
            <pc:docMk/>
            <pc:sldMk cId="2457989553" sldId="30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35.638" v="34"/>
        <pc:sldMkLst>
          <pc:docMk/>
          <pc:sldMk cId="290048101" sldId="307"/>
        </pc:sldMkLst>
        <pc:spChg chg="mod">
          <ac:chgData name="佐藤 琴乃" userId="S::kotono_sato@jpfgojp.onmicrosoft.com::2230d9ee-5755-4738-bed6-b68085c1b120" providerId="AD" clId="Web-{6F68F99F-552F-F7B4-0523-D30AEA87A5DC}" dt="2020-07-17T06:53:35.638" v="34"/>
          <ac:spMkLst>
            <pc:docMk/>
            <pc:sldMk cId="290048101" sldId="307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45.139" v="36"/>
        <pc:sldMkLst>
          <pc:docMk/>
          <pc:sldMk cId="2707209591" sldId="309"/>
        </pc:sldMkLst>
        <pc:spChg chg="mod">
          <ac:chgData name="佐藤 琴乃" userId="S::kotono_sato@jpfgojp.onmicrosoft.com::2230d9ee-5755-4738-bed6-b68085c1b120" providerId="AD" clId="Web-{6F68F99F-552F-F7B4-0523-D30AEA87A5DC}" dt="2020-07-17T06:53:45.139" v="36"/>
          <ac:spMkLst>
            <pc:docMk/>
            <pc:sldMk cId="2707209591" sldId="309"/>
            <ac:spMk id="3" creationId="{AF33001C-4D4F-4B15-8CFD-7D67847B1C08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3:59.624" v="39" actId="14100"/>
        <pc:sldMkLst>
          <pc:docMk/>
          <pc:sldMk cId="4287404679" sldId="310"/>
        </pc:sldMkLst>
        <pc:spChg chg="mod">
          <ac:chgData name="佐藤 琴乃" userId="S::kotono_sato@jpfgojp.onmicrosoft.com::2230d9ee-5755-4738-bed6-b68085c1b120" providerId="AD" clId="Web-{6F68F99F-552F-F7B4-0523-D30AEA87A5DC}" dt="2020-07-17T06:53:59.624" v="39" actId="14100"/>
          <ac:spMkLst>
            <pc:docMk/>
            <pc:sldMk cId="4287404679" sldId="310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4:02.937" v="40"/>
        <pc:sldMkLst>
          <pc:docMk/>
          <pc:sldMk cId="651819564" sldId="312"/>
        </pc:sldMkLst>
        <pc:spChg chg="mod">
          <ac:chgData name="佐藤 琴乃" userId="S::kotono_sato@jpfgojp.onmicrosoft.com::2230d9ee-5755-4738-bed6-b68085c1b120" providerId="AD" clId="Web-{6F68F99F-552F-F7B4-0523-D30AEA87A5DC}" dt="2020-07-17T06:54:02.937" v="40"/>
          <ac:spMkLst>
            <pc:docMk/>
            <pc:sldMk cId="651819564" sldId="312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6F68F99F-552F-F7B4-0523-D30AEA87A5DC}" dt="2020-07-17T06:54:31.829" v="47" actId="1076"/>
        <pc:sldMkLst>
          <pc:docMk/>
          <pc:sldMk cId="1949761425" sldId="313"/>
        </pc:sldMkLst>
        <pc:spChg chg="mod">
          <ac:chgData name="佐藤 琴乃" userId="S::kotono_sato@jpfgojp.onmicrosoft.com::2230d9ee-5755-4738-bed6-b68085c1b120" providerId="AD" clId="Web-{6F68F99F-552F-F7B4-0523-D30AEA87A5DC}" dt="2020-07-17T06:54:31.829" v="47" actId="1076"/>
          <ac:spMkLst>
            <pc:docMk/>
            <pc:sldMk cId="1949761425" sldId="313"/>
            <ac:spMk id="4" creationId="{00000000-0000-0000-0000-000000000000}"/>
          </ac:spMkLst>
        </pc:spChg>
      </pc:sldChg>
    </pc:docChg>
  </pc:docChgLst>
  <pc:docChgLst>
    <pc:chgData name="内田 陽子" userId="S::yoko_uchida@jpfgojp.onmicrosoft.com::3ba88787-b8da-4fc8-a417-83f627a88c5e" providerId="AD" clId="Web-{8F88FA85-2F77-3E61-F58E-4B16F309DAB5}"/>
    <pc:docChg chg="modSld">
      <pc:chgData name="内田 陽子" userId="S::yoko_uchida@jpfgojp.onmicrosoft.com::3ba88787-b8da-4fc8-a417-83f627a88c5e" providerId="AD" clId="Web-{8F88FA85-2F77-3E61-F58E-4B16F309DAB5}" dt="2020-05-19T11:53:32.595" v="0" actId="1076"/>
      <pc:docMkLst>
        <pc:docMk/>
      </pc:docMkLst>
      <pc:sldChg chg="modSp">
        <pc:chgData name="内田 陽子" userId="S::yoko_uchida@jpfgojp.onmicrosoft.com::3ba88787-b8da-4fc8-a417-83f627a88c5e" providerId="AD" clId="Web-{8F88FA85-2F77-3E61-F58E-4B16F309DAB5}" dt="2020-05-19T11:53:32.595" v="0" actId="1076"/>
        <pc:sldMkLst>
          <pc:docMk/>
          <pc:sldMk cId="1807795186" sldId="280"/>
        </pc:sldMkLst>
        <pc:picChg chg="mod">
          <ac:chgData name="内田 陽子" userId="S::yoko_uchida@jpfgojp.onmicrosoft.com::3ba88787-b8da-4fc8-a417-83f627a88c5e" providerId="AD" clId="Web-{8F88FA85-2F77-3E61-F58E-4B16F309DAB5}" dt="2020-05-19T11:53:32.595" v="0" actId="1076"/>
          <ac:picMkLst>
            <pc:docMk/>
            <pc:sldMk cId="1807795186" sldId="280"/>
            <ac:picMk id="6" creationId="{00000000-0000-0000-0000-000000000000}"/>
          </ac:picMkLst>
        </pc:picChg>
      </pc:sldChg>
    </pc:docChg>
  </pc:docChgLst>
  <pc:docChgLst>
    <pc:chgData name="内田 陽子" userId="S::yoko_uchida@jpfgojp.onmicrosoft.com::3ba88787-b8da-4fc8-a417-83f627a88c5e" providerId="AD" clId="Web-{86E6FCAB-DDD2-562A-3E53-5F8720C5BEC7}"/>
    <pc:docChg chg="modSld">
      <pc:chgData name="内田 陽子" userId="S::yoko_uchida@jpfgojp.onmicrosoft.com::3ba88787-b8da-4fc8-a417-83f627a88c5e" providerId="AD" clId="Web-{86E6FCAB-DDD2-562A-3E53-5F8720C5BEC7}" dt="2020-05-20T05:41:57.905" v="0" actId="20577"/>
      <pc:docMkLst>
        <pc:docMk/>
      </pc:docMkLst>
      <pc:sldChg chg="modSp">
        <pc:chgData name="内田 陽子" userId="S::yoko_uchida@jpfgojp.onmicrosoft.com::3ba88787-b8da-4fc8-a417-83f627a88c5e" providerId="AD" clId="Web-{86E6FCAB-DDD2-562A-3E53-5F8720C5BEC7}" dt="2020-05-20T05:41:57.905" v="0" actId="20577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86E6FCAB-DDD2-562A-3E53-5F8720C5BEC7}" dt="2020-05-20T05:41:57.905" v="0" actId="20577"/>
          <ac:spMkLst>
            <pc:docMk/>
            <pc:sldMk cId="3979264443" sldId="278"/>
            <ac:spMk id="4" creationId="{00000000-0000-0000-0000-000000000000}"/>
          </ac:spMkLst>
        </pc:spChg>
      </pc:sldChg>
    </pc:docChg>
  </pc:docChgLst>
  <pc:docChgLst>
    <pc:chgData name="佐藤 琴乃" userId="S::kotono_sato@jpfgojp.onmicrosoft.com::2230d9ee-5755-4738-bed6-b68085c1b120" providerId="AD" clId="Web-{0E2083F8-640F-3984-9506-823AFCAFFD31}"/>
    <pc:docChg chg="addSld delSld">
      <pc:chgData name="佐藤 琴乃" userId="S::kotono_sato@jpfgojp.onmicrosoft.com::2230d9ee-5755-4738-bed6-b68085c1b120" providerId="AD" clId="Web-{0E2083F8-640F-3984-9506-823AFCAFFD31}" dt="2020-07-17T01:23:43.722" v="1"/>
      <pc:docMkLst>
        <pc:docMk/>
      </pc:docMkLst>
      <pc:sldChg chg="del">
        <pc:chgData name="佐藤 琴乃" userId="S::kotono_sato@jpfgojp.onmicrosoft.com::2230d9ee-5755-4738-bed6-b68085c1b120" providerId="AD" clId="Web-{0E2083F8-640F-3984-9506-823AFCAFFD31}" dt="2020-07-17T01:23:43.722" v="1"/>
        <pc:sldMkLst>
          <pc:docMk/>
          <pc:sldMk cId="2010396247" sldId="258"/>
        </pc:sldMkLst>
      </pc:sldChg>
      <pc:sldChg chg="add">
        <pc:chgData name="佐藤 琴乃" userId="S::kotono_sato@jpfgojp.onmicrosoft.com::2230d9ee-5755-4738-bed6-b68085c1b120" providerId="AD" clId="Web-{0E2083F8-640F-3984-9506-823AFCAFFD31}" dt="2020-07-17T01:23:41.222" v="0"/>
        <pc:sldMkLst>
          <pc:docMk/>
          <pc:sldMk cId="153415192" sldId="315"/>
        </pc:sldMkLst>
      </pc:sldChg>
    </pc:docChg>
  </pc:docChgLst>
  <pc:docChgLst>
    <pc:chgData name="内田 陽子" userId="S::yoko_uchida@jpfgojp.onmicrosoft.com::3ba88787-b8da-4fc8-a417-83f627a88c5e" providerId="AD" clId="Web-{3C456D27-2D69-E57A-D8B7-E6B7831BF447}"/>
    <pc:docChg chg="modSld">
      <pc:chgData name="内田 陽子" userId="S::yoko_uchida@jpfgojp.onmicrosoft.com::3ba88787-b8da-4fc8-a417-83f627a88c5e" providerId="AD" clId="Web-{3C456D27-2D69-E57A-D8B7-E6B7831BF447}" dt="2020-07-27T17:35:13.703" v="2" actId="20577"/>
      <pc:docMkLst>
        <pc:docMk/>
      </pc:docMkLst>
      <pc:sldChg chg="modSp">
        <pc:chgData name="内田 陽子" userId="S::yoko_uchida@jpfgojp.onmicrosoft.com::3ba88787-b8da-4fc8-a417-83f627a88c5e" providerId="AD" clId="Web-{3C456D27-2D69-E57A-D8B7-E6B7831BF447}" dt="2020-07-27T17:35:10.672" v="0" actId="20577"/>
        <pc:sldMkLst>
          <pc:docMk/>
          <pc:sldMk cId="153415192" sldId="315"/>
        </pc:sldMkLst>
        <pc:spChg chg="mod">
          <ac:chgData name="内田 陽子" userId="S::yoko_uchida@jpfgojp.onmicrosoft.com::3ba88787-b8da-4fc8-a417-83f627a88c5e" providerId="AD" clId="Web-{3C456D27-2D69-E57A-D8B7-E6B7831BF447}" dt="2020-07-27T17:35:10.672" v="0" actId="20577"/>
          <ac:spMkLst>
            <pc:docMk/>
            <pc:sldMk cId="153415192" sldId="315"/>
            <ac:spMk id="3" creationId="{E0222A54-0EEB-4AA0-83C1-3E319CDEEA14}"/>
          </ac:spMkLst>
        </pc:spChg>
      </pc:sldChg>
    </pc:docChg>
  </pc:docChgLst>
  <pc:docChgLst>
    <pc:chgData name="内田 陽子" userId="S::yoko_uchida@jpfgojp.onmicrosoft.com::3ba88787-b8da-4fc8-a417-83f627a88c5e" providerId="AD" clId="Web-{EC500709-2CCA-91EF-5FB9-82C877D218A3}"/>
    <pc:docChg chg="modSld">
      <pc:chgData name="内田 陽子" userId="S::yoko_uchida@jpfgojp.onmicrosoft.com::3ba88787-b8da-4fc8-a417-83f627a88c5e" providerId="AD" clId="Web-{EC500709-2CCA-91EF-5FB9-82C877D218A3}" dt="2020-06-17T02:26:36.375" v="237"/>
      <pc:docMkLst>
        <pc:docMk/>
      </pc:docMkLst>
      <pc:sldChg chg="addSp delSp modSp">
        <pc:chgData name="内田 陽子" userId="S::yoko_uchida@jpfgojp.onmicrosoft.com::3ba88787-b8da-4fc8-a417-83f627a88c5e" providerId="AD" clId="Web-{EC500709-2CCA-91EF-5FB9-82C877D218A3}" dt="2020-06-17T02:13:42.812" v="9"/>
        <pc:sldMkLst>
          <pc:docMk/>
          <pc:sldMk cId="510784872" sldId="265"/>
        </pc:sldMkLst>
        <pc:spChg chg="mod ord">
          <ac:chgData name="内田 陽子" userId="S::yoko_uchida@jpfgojp.onmicrosoft.com::3ba88787-b8da-4fc8-a417-83f627a88c5e" providerId="AD" clId="Web-{EC500709-2CCA-91EF-5FB9-82C877D218A3}" dt="2020-06-17T02:13:36.546" v="4"/>
          <ac:spMkLst>
            <pc:docMk/>
            <pc:sldMk cId="510784872" sldId="265"/>
            <ac:spMk id="4" creationId="{8ACD07C1-4CEA-4FF8-8A2C-7BD6113092C6}"/>
          </ac:spMkLst>
        </pc:spChg>
        <pc:spChg chg="mod ord">
          <ac:chgData name="内田 陽子" userId="S::yoko_uchida@jpfgojp.onmicrosoft.com::3ba88787-b8da-4fc8-a417-83f627a88c5e" providerId="AD" clId="Web-{EC500709-2CCA-91EF-5FB9-82C877D218A3}" dt="2020-06-17T02:13:36.593" v="6"/>
          <ac:spMkLst>
            <pc:docMk/>
            <pc:sldMk cId="510784872" sldId="265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3:42.812" v="9"/>
          <ac:spMkLst>
            <pc:docMk/>
            <pc:sldMk cId="510784872" sldId="265"/>
            <ac:spMk id="6" creationId="{CDD8CC85-9695-4F64-B226-867528B2842C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38.265" v="95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EC500709-2CCA-91EF-5FB9-82C877D218A3}" dt="2020-06-17T02:20:32.140" v="89" actId="1076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09" v="87" actId="1076"/>
          <ac:spMkLst>
            <pc:docMk/>
            <pc:sldMk cId="1808293928" sldId="27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0:35.999" v="94"/>
          <ac:spMkLst>
            <pc:docMk/>
            <pc:sldMk cId="1808293928" sldId="27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40" v="88" actId="1076"/>
          <ac:spMkLst>
            <pc:docMk/>
            <pc:sldMk cId="1808293928" sldId="27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56" v="90" actId="1076"/>
          <ac:spMkLst>
            <pc:docMk/>
            <pc:sldMk cId="1808293928" sldId="27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187" v="91" actId="1076"/>
          <ac:spMkLst>
            <pc:docMk/>
            <pc:sldMk cId="1808293928" sldId="27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32.218" v="92" actId="1076"/>
          <ac:spMkLst>
            <pc:docMk/>
            <pc:sldMk cId="1808293928" sldId="27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0:38.265" v="95"/>
          <ac:spMkLst>
            <pc:docMk/>
            <pc:sldMk cId="1808293928" sldId="277"/>
            <ac:spMk id="12" creationId="{6BB349D0-C04B-4891-AC5B-1A007F4FABE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01.734" v="45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EC500709-2CCA-91EF-5FB9-82C877D218A3}" dt="2020-06-17T02:17:41.702" v="39" actId="1076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687" v="37" actId="1076"/>
          <ac:spMkLst>
            <pc:docMk/>
            <pc:sldMk cId="3979264443" sldId="27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7:53.062" v="44"/>
          <ac:spMkLst>
            <pc:docMk/>
            <pc:sldMk cId="3979264443" sldId="27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687" v="38" actId="1076"/>
          <ac:spMkLst>
            <pc:docMk/>
            <pc:sldMk cId="3979264443" sldId="27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02" v="40" actId="1076"/>
          <ac:spMkLst>
            <pc:docMk/>
            <pc:sldMk cId="3979264443" sldId="27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18" v="41" actId="1076"/>
          <ac:spMkLst>
            <pc:docMk/>
            <pc:sldMk cId="3979264443" sldId="27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7:41.718" v="42" actId="1076"/>
          <ac:spMkLst>
            <pc:docMk/>
            <pc:sldMk cId="3979264443" sldId="278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EC500709-2CCA-91EF-5FB9-82C877D218A3}" dt="2020-06-17T02:18:01.734" v="45"/>
          <ac:spMkLst>
            <pc:docMk/>
            <pc:sldMk cId="3979264443" sldId="278"/>
            <ac:spMk id="12" creationId="{A08B900C-C731-4485-B5B3-F456BE122C4F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13.218" v="48"/>
        <pc:sldMkLst>
          <pc:docMk/>
          <pc:sldMk cId="3196685865" sldId="279"/>
        </pc:sldMkLst>
        <pc:spChg chg="mod ord">
          <ac:chgData name="内田 陽子" userId="S::yoko_uchida@jpfgojp.onmicrosoft.com::3ba88787-b8da-4fc8-a417-83f627a88c5e" providerId="AD" clId="Web-{EC500709-2CCA-91EF-5FB9-82C877D218A3}" dt="2020-06-17T02:14:11.171" v="14"/>
          <ac:spMkLst>
            <pc:docMk/>
            <pc:sldMk cId="3196685865" sldId="279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4:03.359" v="13" actId="1076"/>
          <ac:spMkLst>
            <pc:docMk/>
            <pc:sldMk cId="3196685865" sldId="279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4:13.999" v="15"/>
          <ac:spMkLst>
            <pc:docMk/>
            <pc:sldMk cId="3196685865" sldId="279"/>
            <ac:spMk id="6" creationId="{9157C64A-C29C-447C-A2F0-EF8B2698A0D5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8:13.218" v="48"/>
          <ac:spMkLst>
            <pc:docMk/>
            <pc:sldMk cId="3196685865" sldId="279"/>
            <ac:spMk id="7" creationId="{412B8F58-E5BE-4415-B449-1DE808DFABB5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6:57.609" v="20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EC500709-2CCA-91EF-5FB9-82C877D218A3}" dt="2020-06-17T02:15:13.077" v="18" actId="1076"/>
          <ac:spMkLst>
            <pc:docMk/>
            <pc:sldMk cId="1807795186" sldId="280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5:13.077" v="19" actId="1076"/>
          <ac:spMkLst>
            <pc:docMk/>
            <pc:sldMk cId="1807795186" sldId="280"/>
            <ac:spMk id="5" creationId="{00000000-0000-0000-0000-000000000000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6:57.609" v="20"/>
          <ac:spMkLst>
            <pc:docMk/>
            <pc:sldMk cId="1807795186" sldId="280"/>
            <ac:spMk id="6" creationId="{9248A0EB-1AAE-4233-A5B2-D8DBB0F9CA9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8:52.984" v="59"/>
        <pc:sldMkLst>
          <pc:docMk/>
          <pc:sldMk cId="2847997097" sldId="289"/>
        </pc:sldMkLst>
        <pc:spChg chg="mod">
          <ac:chgData name="内田 陽子" userId="S::yoko_uchida@jpfgojp.onmicrosoft.com::3ba88787-b8da-4fc8-a417-83f627a88c5e" providerId="AD" clId="Web-{EC500709-2CCA-91EF-5FB9-82C877D218A3}" dt="2020-06-17T02:18:46.327" v="53" actId="1076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12" v="51" actId="1076"/>
          <ac:spMkLst>
            <pc:docMk/>
            <pc:sldMk cId="2847997097" sldId="289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8:50.187" v="58"/>
          <ac:spMkLst>
            <pc:docMk/>
            <pc:sldMk cId="2847997097" sldId="289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27" v="52" actId="1076"/>
          <ac:spMkLst>
            <pc:docMk/>
            <pc:sldMk cId="2847997097" sldId="289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43" v="54" actId="1076"/>
          <ac:spMkLst>
            <pc:docMk/>
            <pc:sldMk cId="2847997097" sldId="289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43" v="55" actId="1076"/>
          <ac:spMkLst>
            <pc:docMk/>
            <pc:sldMk cId="2847997097" sldId="289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8:46.359" v="56" actId="1076"/>
          <ac:spMkLst>
            <pc:docMk/>
            <pc:sldMk cId="2847997097" sldId="289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8:52.984" v="59"/>
          <ac:spMkLst>
            <pc:docMk/>
            <pc:sldMk cId="2847997097" sldId="289"/>
            <ac:spMk id="12" creationId="{654559CE-679B-4D5C-9DE8-9293DC850403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9:06.546" v="62"/>
        <pc:sldMkLst>
          <pc:docMk/>
          <pc:sldMk cId="3591859379" sldId="290"/>
        </pc:sldMkLst>
        <pc:spChg chg="add del ord">
          <ac:chgData name="内田 陽子" userId="S::yoko_uchida@jpfgojp.onmicrosoft.com::3ba88787-b8da-4fc8-a417-83f627a88c5e" providerId="AD" clId="Web-{EC500709-2CCA-91EF-5FB9-82C877D218A3}" dt="2020-06-17T02:19:06.546" v="62"/>
          <ac:spMkLst>
            <pc:docMk/>
            <pc:sldMk cId="3591859379" sldId="290"/>
            <ac:spMk id="12" creationId="{39098387-A110-4E53-97C3-1E9D77479532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19:40.265" v="73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EC500709-2CCA-91EF-5FB9-82C877D218A3}" dt="2020-06-17T02:19:32.249" v="67" actId="1076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34" v="65" actId="1076"/>
          <ac:spMkLst>
            <pc:docMk/>
            <pc:sldMk cId="3255837261" sldId="29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19:37.781" v="72"/>
          <ac:spMkLst>
            <pc:docMk/>
            <pc:sldMk cId="3255837261" sldId="29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49" v="66" actId="1076"/>
          <ac:spMkLst>
            <pc:docMk/>
            <pc:sldMk cId="3255837261" sldId="29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65" v="68" actId="1076"/>
          <ac:spMkLst>
            <pc:docMk/>
            <pc:sldMk cId="3255837261" sldId="29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65" v="69" actId="1076"/>
          <ac:spMkLst>
            <pc:docMk/>
            <pc:sldMk cId="3255837261" sldId="29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19:32.281" v="70" actId="1076"/>
          <ac:spMkLst>
            <pc:docMk/>
            <pc:sldMk cId="3255837261" sldId="29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19:40.265" v="73"/>
          <ac:spMkLst>
            <pc:docMk/>
            <pc:sldMk cId="3255837261" sldId="293"/>
            <ac:spMk id="12" creationId="{00A90938-FE28-4949-BA47-0CBE30DFD768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09.343" v="84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EC500709-2CCA-91EF-5FB9-82C877D218A3}" dt="2020-06-17T02:20:01.077" v="78" actId="1076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62" v="76" actId="1076"/>
          <ac:spMkLst>
            <pc:docMk/>
            <pc:sldMk cId="2725554178" sldId="294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0:05.687" v="83"/>
          <ac:spMkLst>
            <pc:docMk/>
            <pc:sldMk cId="2725554178" sldId="29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77" v="77" actId="1076"/>
          <ac:spMkLst>
            <pc:docMk/>
            <pc:sldMk cId="2725554178" sldId="29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093" v="79" actId="1076"/>
          <ac:spMkLst>
            <pc:docMk/>
            <pc:sldMk cId="2725554178" sldId="29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109" v="80" actId="1076"/>
          <ac:spMkLst>
            <pc:docMk/>
            <pc:sldMk cId="2725554178" sldId="29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0:01.109" v="81" actId="1076"/>
          <ac:spMkLst>
            <pc:docMk/>
            <pc:sldMk cId="2725554178" sldId="29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0:09.343" v="84"/>
          <ac:spMkLst>
            <pc:docMk/>
            <pc:sldMk cId="2725554178" sldId="294"/>
            <ac:spMk id="12" creationId="{C593E4CE-072B-449A-91E1-C0322EB6B05D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0:47.156" v="98"/>
        <pc:sldMkLst>
          <pc:docMk/>
          <pc:sldMk cId="3359253186" sldId="299"/>
        </pc:sldMkLst>
        <pc:spChg chg="add del ord">
          <ac:chgData name="内田 陽子" userId="S::yoko_uchida@jpfgojp.onmicrosoft.com::3ba88787-b8da-4fc8-a417-83f627a88c5e" providerId="AD" clId="Web-{EC500709-2CCA-91EF-5FB9-82C877D218A3}" dt="2020-06-17T02:20:47.156" v="98"/>
          <ac:spMkLst>
            <pc:docMk/>
            <pc:sldMk cId="3359253186" sldId="299"/>
            <ac:spMk id="12" creationId="{BB7D1573-B6D9-4A65-90A5-9AB6615C732E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1:23.593" v="108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EC500709-2CCA-91EF-5FB9-82C877D218A3}" dt="2020-06-17T02:21:12.312" v="103" actId="1076"/>
          <ac:spMkLst>
            <pc:docMk/>
            <pc:sldMk cId="4232041813" sldId="302"/>
            <ac:spMk id="2" creationId="{9F693A7D-E8A1-4B5F-AD9D-F60CEF9E762C}"/>
          </ac:spMkLst>
        </pc:spChg>
        <pc:spChg chg="mod ord">
          <ac:chgData name="内田 陽子" userId="S::yoko_uchida@jpfgojp.onmicrosoft.com::3ba88787-b8da-4fc8-a417-83f627a88c5e" providerId="AD" clId="Web-{EC500709-2CCA-91EF-5FB9-82C877D218A3}" dt="2020-06-17T02:21:21.265" v="107"/>
          <ac:spMkLst>
            <pc:docMk/>
            <pc:sldMk cId="4232041813" sldId="302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296" v="102" actId="1076"/>
          <ac:spMkLst>
            <pc:docMk/>
            <pc:sldMk cId="4232041813" sldId="30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12" v="104" actId="1076"/>
          <ac:spMkLst>
            <pc:docMk/>
            <pc:sldMk cId="4232041813" sldId="30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28" v="105" actId="1076"/>
          <ac:spMkLst>
            <pc:docMk/>
            <pc:sldMk cId="4232041813" sldId="30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12.328" v="106" actId="1076"/>
          <ac:spMkLst>
            <pc:docMk/>
            <pc:sldMk cId="4232041813" sldId="30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1:23.593" v="108"/>
          <ac:spMkLst>
            <pc:docMk/>
            <pc:sldMk cId="4232041813" sldId="302"/>
            <ac:spMk id="12" creationId="{7DC4F9D5-FCA1-4B15-96C0-5507762C6282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1:52.140" v="123"/>
        <pc:sldMkLst>
          <pc:docMk/>
          <pc:sldMk cId="3087480989" sldId="303"/>
        </pc:sldMkLst>
        <pc:spChg chg="mod">
          <ac:chgData name="内田 陽子" userId="S::yoko_uchida@jpfgojp.onmicrosoft.com::3ba88787-b8da-4fc8-a417-83f627a88c5e" providerId="AD" clId="Web-{EC500709-2CCA-91EF-5FB9-82C877D218A3}" dt="2020-06-17T02:21:45.937" v="119" actId="1076"/>
          <ac:spMkLst>
            <pc:docMk/>
            <pc:sldMk cId="3087480989" sldId="30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21" v="117" actId="1076"/>
          <ac:spMkLst>
            <pc:docMk/>
            <pc:sldMk cId="3087480989" sldId="303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21" v="118" actId="1076"/>
          <ac:spMkLst>
            <pc:docMk/>
            <pc:sldMk cId="3087480989" sldId="30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37" v="120" actId="1076"/>
          <ac:spMkLst>
            <pc:docMk/>
            <pc:sldMk cId="3087480989" sldId="30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53" v="121" actId="1076"/>
          <ac:spMkLst>
            <pc:docMk/>
            <pc:sldMk cId="3087480989" sldId="30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1:45.953" v="122" actId="1076"/>
          <ac:spMkLst>
            <pc:docMk/>
            <pc:sldMk cId="3087480989" sldId="30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1:52.140" v="123"/>
          <ac:spMkLst>
            <pc:docMk/>
            <pc:sldMk cId="3087480989" sldId="303"/>
            <ac:spMk id="12" creationId="{64DD62E4-E2CE-4576-9E18-72B1424B3998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2:39.218" v="132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EC500709-2CCA-91EF-5FB9-82C877D218A3}" dt="2020-06-17T02:22:15.609" v="128" actId="1076"/>
          <ac:spMkLst>
            <pc:docMk/>
            <pc:sldMk cId="1603596803" sldId="304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578" v="126" actId="1076"/>
          <ac:spMkLst>
            <pc:docMk/>
            <pc:sldMk cId="1603596803" sldId="304"/>
            <ac:spMk id="3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593" v="127" actId="1076"/>
          <ac:spMkLst>
            <pc:docMk/>
            <pc:sldMk cId="1603596803" sldId="304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09" v="129" actId="1076"/>
          <ac:spMkLst>
            <pc:docMk/>
            <pc:sldMk cId="1603596803" sldId="304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24" v="130" actId="1076"/>
          <ac:spMkLst>
            <pc:docMk/>
            <pc:sldMk cId="1603596803" sldId="304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2:15.624" v="131" actId="1076"/>
          <ac:spMkLst>
            <pc:docMk/>
            <pc:sldMk cId="1603596803" sldId="304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2:39.218" v="132"/>
          <ac:spMkLst>
            <pc:docMk/>
            <pc:sldMk cId="1603596803" sldId="304"/>
            <ac:spMk id="12" creationId="{8E3C3B74-05BD-4924-BFC2-53A9543FE1B9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09.859" v="143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EC500709-2CCA-91EF-5FB9-82C877D218A3}" dt="2020-06-17T02:23:04.671" v="137" actId="1076"/>
          <ac:spMkLst>
            <pc:docMk/>
            <pc:sldMk cId="1541545585" sldId="305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56" v="135" actId="1076"/>
          <ac:spMkLst>
            <pc:docMk/>
            <pc:sldMk cId="1541545585" sldId="305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3:08.062" v="142"/>
          <ac:spMkLst>
            <pc:docMk/>
            <pc:sldMk cId="1541545585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71" v="136" actId="1076"/>
          <ac:spMkLst>
            <pc:docMk/>
            <pc:sldMk cId="1541545585" sldId="305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87" v="138" actId="1076"/>
          <ac:spMkLst>
            <pc:docMk/>
            <pc:sldMk cId="1541545585" sldId="305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687" v="139" actId="1076"/>
          <ac:spMkLst>
            <pc:docMk/>
            <pc:sldMk cId="1541545585" sldId="305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04.703" v="140" actId="1076"/>
          <ac:spMkLst>
            <pc:docMk/>
            <pc:sldMk cId="1541545585" sldId="305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3:09.859" v="143"/>
          <ac:spMkLst>
            <pc:docMk/>
            <pc:sldMk cId="1541545585" sldId="305"/>
            <ac:spMk id="12" creationId="{72F6D3DB-04AC-4653-8AEA-205118C8F75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17.984" v="146"/>
        <pc:sldMkLst>
          <pc:docMk/>
          <pc:sldMk cId="2457989553" sldId="306"/>
        </pc:sldMkLst>
        <pc:spChg chg="add del ord">
          <ac:chgData name="内田 陽子" userId="S::yoko_uchida@jpfgojp.onmicrosoft.com::3ba88787-b8da-4fc8-a417-83f627a88c5e" providerId="AD" clId="Web-{EC500709-2CCA-91EF-5FB9-82C877D218A3}" dt="2020-06-17T02:23:17.984" v="146"/>
          <ac:spMkLst>
            <pc:docMk/>
            <pc:sldMk cId="2457989553" sldId="306"/>
            <ac:spMk id="12" creationId="{ADC2EE35-E609-456E-9CDA-F17C7F20C16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3:52.984" v="157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EC500709-2CCA-91EF-5FB9-82C877D218A3}" dt="2020-06-17T02:23:46.140" v="151" actId="1076"/>
          <ac:spMkLst>
            <pc:docMk/>
            <pc:sldMk cId="290048101" sldId="307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25" v="149" actId="1076"/>
          <ac:spMkLst>
            <pc:docMk/>
            <pc:sldMk cId="290048101" sldId="307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3:50.890" v="156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40" v="150" actId="1076"/>
          <ac:spMkLst>
            <pc:docMk/>
            <pc:sldMk cId="290048101" sldId="307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56" v="152" actId="1076"/>
          <ac:spMkLst>
            <pc:docMk/>
            <pc:sldMk cId="290048101" sldId="307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56" v="153" actId="1076"/>
          <ac:spMkLst>
            <pc:docMk/>
            <pc:sldMk cId="290048101" sldId="307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3:46.171" v="154" actId="1076"/>
          <ac:spMkLst>
            <pc:docMk/>
            <pc:sldMk cId="290048101" sldId="307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3:52.984" v="157"/>
          <ac:spMkLst>
            <pc:docMk/>
            <pc:sldMk cId="290048101" sldId="307"/>
            <ac:spMk id="12" creationId="{9CD0E724-E677-4685-A386-45F92BCF8104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4:41.468" v="198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EC500709-2CCA-91EF-5FB9-82C877D218A3}" dt="2020-06-17T02:24:34.343" v="192" actId="1076"/>
          <ac:spMkLst>
            <pc:docMk/>
            <pc:sldMk cId="2009581489" sldId="308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28" v="190" actId="1076"/>
          <ac:spMkLst>
            <pc:docMk/>
            <pc:sldMk cId="2009581489" sldId="308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4:38.656" v="197"/>
          <ac:spMkLst>
            <pc:docMk/>
            <pc:sldMk cId="2009581489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43" v="191" actId="1076"/>
          <ac:spMkLst>
            <pc:docMk/>
            <pc:sldMk cId="2009581489" sldId="308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59" v="193" actId="1076"/>
          <ac:spMkLst>
            <pc:docMk/>
            <pc:sldMk cId="2009581489" sldId="308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59" v="194" actId="1076"/>
          <ac:spMkLst>
            <pc:docMk/>
            <pc:sldMk cId="2009581489" sldId="308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4:34.375" v="195" actId="1076"/>
          <ac:spMkLst>
            <pc:docMk/>
            <pc:sldMk cId="2009581489" sldId="308"/>
            <ac:spMk id="11" creationId="{9557DDCB-0AF4-4AFF-A705-E5DBBE957561}"/>
          </ac:spMkLst>
        </pc:spChg>
        <pc:spChg chg="add del mod ord">
          <ac:chgData name="内田 陽子" userId="S::yoko_uchida@jpfgojp.onmicrosoft.com::3ba88787-b8da-4fc8-a417-83f627a88c5e" providerId="AD" clId="Web-{EC500709-2CCA-91EF-5FB9-82C877D218A3}" dt="2020-06-17T02:24:41.468" v="198"/>
          <ac:spMkLst>
            <pc:docMk/>
            <pc:sldMk cId="2009581489" sldId="308"/>
            <ac:spMk id="12" creationId="{7031113B-9A8E-45ED-A0A9-E24D0CD12B76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5:13.625" v="209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EC500709-2CCA-91EF-5FB9-82C877D218A3}" dt="2020-06-17T02:25:05.703" v="203" actId="1076"/>
          <ac:spMkLst>
            <pc:docMk/>
            <pc:sldMk cId="4287404679" sldId="310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687" v="201" actId="1076"/>
          <ac:spMkLst>
            <pc:docMk/>
            <pc:sldMk cId="4287404679" sldId="310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5:11.421" v="208"/>
          <ac:spMkLst>
            <pc:docMk/>
            <pc:sldMk cId="4287404679" sldId="310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687" v="202" actId="1076"/>
          <ac:spMkLst>
            <pc:docMk/>
            <pc:sldMk cId="4287404679" sldId="310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03" v="204" actId="1076"/>
          <ac:spMkLst>
            <pc:docMk/>
            <pc:sldMk cId="4287404679" sldId="310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18" v="205" actId="1076"/>
          <ac:spMkLst>
            <pc:docMk/>
            <pc:sldMk cId="4287404679" sldId="310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05.718" v="206" actId="1076"/>
          <ac:spMkLst>
            <pc:docMk/>
            <pc:sldMk cId="4287404679" sldId="310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5:13.625" v="209"/>
          <ac:spMkLst>
            <pc:docMk/>
            <pc:sldMk cId="4287404679" sldId="310"/>
            <ac:spMk id="12" creationId="{0EFFFABF-9880-4B4D-82D6-22AAC3B7BFBC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36.375" v="237"/>
        <pc:sldMkLst>
          <pc:docMk/>
          <pc:sldMk cId="754753027" sldId="311"/>
        </pc:sldMkLst>
        <pc:spChg chg="add del ord">
          <ac:chgData name="内田 陽子" userId="S::yoko_uchida@jpfgojp.onmicrosoft.com::3ba88787-b8da-4fc8-a417-83f627a88c5e" providerId="AD" clId="Web-{EC500709-2CCA-91EF-5FB9-82C877D218A3}" dt="2020-06-17T02:26:36.375" v="237"/>
          <ac:spMkLst>
            <pc:docMk/>
            <pc:sldMk cId="754753027" sldId="311"/>
            <ac:spMk id="12" creationId="{C1C8B0B4-F0C8-4C9E-91E5-063F8ED51C00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5:42.859" v="220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EC500709-2CCA-91EF-5FB9-82C877D218A3}" dt="2020-06-17T02:25:35.468" v="214" actId="1076"/>
          <ac:spMkLst>
            <pc:docMk/>
            <pc:sldMk cId="651819564" sldId="312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37" v="212" actId="1076"/>
          <ac:spMkLst>
            <pc:docMk/>
            <pc:sldMk cId="651819564" sldId="312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5:40.343" v="219"/>
          <ac:spMkLst>
            <pc:docMk/>
            <pc:sldMk cId="651819564" sldId="312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53" v="213" actId="1076"/>
          <ac:spMkLst>
            <pc:docMk/>
            <pc:sldMk cId="651819564" sldId="312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68" v="215" actId="1076"/>
          <ac:spMkLst>
            <pc:docMk/>
            <pc:sldMk cId="651819564" sldId="312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84" v="216" actId="1076"/>
          <ac:spMkLst>
            <pc:docMk/>
            <pc:sldMk cId="651819564" sldId="312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5:35.484" v="217" actId="1076"/>
          <ac:spMkLst>
            <pc:docMk/>
            <pc:sldMk cId="651819564" sldId="312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5:42.859" v="220"/>
          <ac:spMkLst>
            <pc:docMk/>
            <pc:sldMk cId="651819564" sldId="312"/>
            <ac:spMk id="12" creationId="{A2491247-597B-4C47-9ABB-BD68451C8AA1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13.578" v="231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EC500709-2CCA-91EF-5FB9-82C877D218A3}" dt="2020-06-17T02:26:06.812" v="225" actId="1076"/>
          <ac:spMkLst>
            <pc:docMk/>
            <pc:sldMk cId="1949761425" sldId="313"/>
            <ac:spMk id="2" creationId="{9F693A7D-E8A1-4B5F-AD9D-F60CEF9E762C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781" v="223" actId="1076"/>
          <ac:spMkLst>
            <pc:docMk/>
            <pc:sldMk cId="1949761425" sldId="313"/>
            <ac:spMk id="3" creationId="{00000000-0000-0000-0000-000000000000}"/>
          </ac:spMkLst>
        </pc:spChg>
        <pc:spChg chg="ord">
          <ac:chgData name="内田 陽子" userId="S::yoko_uchida@jpfgojp.onmicrosoft.com::3ba88787-b8da-4fc8-a417-83f627a88c5e" providerId="AD" clId="Web-{EC500709-2CCA-91EF-5FB9-82C877D218A3}" dt="2020-06-17T02:26:10.703" v="230"/>
          <ac:spMkLst>
            <pc:docMk/>
            <pc:sldMk cId="1949761425" sldId="313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797" v="224" actId="1076"/>
          <ac:spMkLst>
            <pc:docMk/>
            <pc:sldMk cId="1949761425" sldId="313"/>
            <ac:spMk id="7" creationId="{1AF68CEC-B70C-4DFA-9973-E5B8A12ED17D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12" v="226" actId="1076"/>
          <ac:spMkLst>
            <pc:docMk/>
            <pc:sldMk cId="1949761425" sldId="313"/>
            <ac:spMk id="9" creationId="{48920A6D-E990-4345-B2E9-6CEDA0026157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28" v="227" actId="1076"/>
          <ac:spMkLst>
            <pc:docMk/>
            <pc:sldMk cId="1949761425" sldId="313"/>
            <ac:spMk id="10" creationId="{9A12C887-F2A3-44AE-B14D-889C875FFA4A}"/>
          </ac:spMkLst>
        </pc:spChg>
        <pc:spChg chg="mod">
          <ac:chgData name="内田 陽子" userId="S::yoko_uchida@jpfgojp.onmicrosoft.com::3ba88787-b8da-4fc8-a417-83f627a88c5e" providerId="AD" clId="Web-{EC500709-2CCA-91EF-5FB9-82C877D218A3}" dt="2020-06-17T02:26:06.828" v="228" actId="1076"/>
          <ac:spMkLst>
            <pc:docMk/>
            <pc:sldMk cId="1949761425" sldId="313"/>
            <ac:spMk id="11" creationId="{9557DDCB-0AF4-4AFF-A705-E5DBBE957561}"/>
          </ac:spMkLst>
        </pc:spChg>
        <pc:spChg chg="add del ord">
          <ac:chgData name="内田 陽子" userId="S::yoko_uchida@jpfgojp.onmicrosoft.com::3ba88787-b8da-4fc8-a417-83f627a88c5e" providerId="AD" clId="Web-{EC500709-2CCA-91EF-5FB9-82C877D218A3}" dt="2020-06-17T02:26:13.578" v="231"/>
          <ac:spMkLst>
            <pc:docMk/>
            <pc:sldMk cId="1949761425" sldId="313"/>
            <ac:spMk id="12" creationId="{DFAE889C-8CB1-420C-A8B7-C05925D0928E}"/>
          </ac:spMkLst>
        </pc:spChg>
      </pc:sldChg>
      <pc:sldChg chg="addSp delSp modSp">
        <pc:chgData name="内田 陽子" userId="S::yoko_uchida@jpfgojp.onmicrosoft.com::3ba88787-b8da-4fc8-a417-83f627a88c5e" providerId="AD" clId="Web-{EC500709-2CCA-91EF-5FB9-82C877D218A3}" dt="2020-06-17T02:26:26.031" v="234"/>
        <pc:sldMkLst>
          <pc:docMk/>
          <pc:sldMk cId="2613815471" sldId="314"/>
        </pc:sldMkLst>
        <pc:spChg chg="add del ord">
          <ac:chgData name="内田 陽子" userId="S::yoko_uchida@jpfgojp.onmicrosoft.com::3ba88787-b8da-4fc8-a417-83f627a88c5e" providerId="AD" clId="Web-{EC500709-2CCA-91EF-5FB9-82C877D218A3}" dt="2020-06-17T02:26:26.031" v="234"/>
          <ac:spMkLst>
            <pc:docMk/>
            <pc:sldMk cId="2613815471" sldId="314"/>
            <ac:spMk id="12" creationId="{4A4E140D-B2EC-4A3F-A0B3-4B3FA465BDF5}"/>
          </ac:spMkLst>
        </pc:spChg>
      </pc:sldChg>
    </pc:docChg>
  </pc:docChgLst>
  <pc:docChgLst>
    <pc:chgData name="佐藤 琴乃" userId="S::kotono_sato@jpfgojp.onmicrosoft.com::2230d9ee-5755-4738-bed6-b68085c1b120" providerId="AD" clId="Web-{9CA7E948-FE63-0CEA-A3F2-28261F8C57B9}"/>
    <pc:docChg chg="modSld">
      <pc:chgData name="佐藤 琴乃" userId="S::kotono_sato@jpfgojp.onmicrosoft.com::2230d9ee-5755-4738-bed6-b68085c1b120" providerId="AD" clId="Web-{9CA7E948-FE63-0CEA-A3F2-28261F8C57B9}" dt="2020-07-01T03:58:56.570" v="371"/>
      <pc:docMkLst>
        <pc:docMk/>
      </pc:docMkLst>
      <pc:sldChg chg="modSp">
        <pc:chgData name="佐藤 琴乃" userId="S::kotono_sato@jpfgojp.onmicrosoft.com::2230d9ee-5755-4738-bed6-b68085c1b120" providerId="AD" clId="Web-{9CA7E948-FE63-0CEA-A3F2-28261F8C57B9}" dt="2020-07-01T03:30:37.190" v="104" actId="20577"/>
        <pc:sldMkLst>
          <pc:docMk/>
          <pc:sldMk cId="510784872" sldId="265"/>
        </pc:sldMkLst>
        <pc:spChg chg="mod">
          <ac:chgData name="佐藤 琴乃" userId="S::kotono_sato@jpfgojp.onmicrosoft.com::2230d9ee-5755-4738-bed6-b68085c1b120" providerId="AD" clId="Web-{9CA7E948-FE63-0CEA-A3F2-28261F8C57B9}" dt="2020-07-01T03:30:17.909" v="99" actId="20577"/>
          <ac:spMkLst>
            <pc:docMk/>
            <pc:sldMk cId="510784872" sldId="265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0:37.190" v="104" actId="20577"/>
          <ac:spMkLst>
            <pc:docMk/>
            <pc:sldMk cId="510784872" sldId="265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50:43.506" v="263" actId="20577"/>
        <pc:sldMkLst>
          <pc:docMk/>
          <pc:sldMk cId="3288920970" sldId="273"/>
        </pc:sldMkLst>
        <pc:spChg chg="mod">
          <ac:chgData name="佐藤 琴乃" userId="S::kotono_sato@jpfgojp.onmicrosoft.com::2230d9ee-5755-4738-bed6-b68085c1b120" providerId="AD" clId="Web-{9CA7E948-FE63-0CEA-A3F2-28261F8C57B9}" dt="2020-07-01T03:50:43.506" v="263" actId="20577"/>
          <ac:spMkLst>
            <pc:docMk/>
            <pc:sldMk cId="3288920970" sldId="273"/>
            <ac:spMk id="3" creationId="{AF33001C-4D4F-4B15-8CFD-7D67847B1C08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32:40.284" v="135" actId="20577"/>
        <pc:sldMkLst>
          <pc:docMk/>
          <pc:sldMk cId="3155804793" sldId="275"/>
        </pc:sldMkLst>
        <pc:spChg chg="del">
          <ac:chgData name="佐藤 琴乃" userId="S::kotono_sato@jpfgojp.onmicrosoft.com::2230d9ee-5755-4738-bed6-b68085c1b120" providerId="AD" clId="Web-{9CA7E948-FE63-0CEA-A3F2-28261F8C57B9}" dt="2020-07-01T03:32:03.066" v="126"/>
          <ac:spMkLst>
            <pc:docMk/>
            <pc:sldMk cId="3155804793" sldId="27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2:40.284" v="135" actId="20577"/>
          <ac:spMkLst>
            <pc:docMk/>
            <pc:sldMk cId="3155804793" sldId="27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1:56.612" v="125" actId="20577"/>
          <ac:spMkLst>
            <pc:docMk/>
            <pc:sldMk cId="3155804793" sldId="27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2:14.472" v="129" actId="1076"/>
          <ac:spMkLst>
            <pc:docMk/>
            <pc:sldMk cId="3155804793" sldId="27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7:57.018" v="1"/>
          <ac:spMkLst>
            <pc:docMk/>
            <pc:sldMk cId="3155804793" sldId="27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32:30.784" v="132"/>
          <ac:spMkLst>
            <pc:docMk/>
            <pc:sldMk cId="3155804793" sldId="27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7:56.190" v="0"/>
          <ac:spMkLst>
            <pc:docMk/>
            <pc:sldMk cId="3155804793" sldId="275"/>
            <ac:spMk id="11" creationId="{9557DDCB-0AF4-4AFF-A705-E5DBBE957561}"/>
          </ac:spMkLst>
        </pc:spChg>
      </pc:sldChg>
      <pc:sldChg chg="addSp delSp modSp">
        <pc:chgData name="佐藤 琴乃" userId="S::kotono_sato@jpfgojp.onmicrosoft.com::2230d9ee-5755-4738-bed6-b68085c1b120" providerId="AD" clId="Web-{9CA7E948-FE63-0CEA-A3F2-28261F8C57B9}" dt="2020-07-01T03:58:56.570" v="371"/>
        <pc:sldMkLst>
          <pc:docMk/>
          <pc:sldMk cId="1808293928" sldId="277"/>
        </pc:sldMkLst>
        <pc:spChg chg="del">
          <ac:chgData name="佐藤 琴乃" userId="S::kotono_sato@jpfgojp.onmicrosoft.com::2230d9ee-5755-4738-bed6-b68085c1b120" providerId="AD" clId="Web-{9CA7E948-FE63-0CEA-A3F2-28261F8C57B9}" dt="2020-07-01T03:28:48.799" v="34"/>
          <ac:spMkLst>
            <pc:docMk/>
            <pc:sldMk cId="1808293928" sldId="277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8:30.711" v="331" actId="20577"/>
          <ac:spMkLst>
            <pc:docMk/>
            <pc:sldMk cId="1808293928" sldId="27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8:14.414" v="329" actId="20577"/>
          <ac:spMkLst>
            <pc:docMk/>
            <pc:sldMk cId="1808293928" sldId="277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9.987" v="36"/>
          <ac:spMkLst>
            <pc:docMk/>
            <pc:sldMk cId="1808293928" sldId="27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50.878" v="37"/>
          <ac:spMkLst>
            <pc:docMk/>
            <pc:sldMk cId="1808293928" sldId="27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9.456" v="35"/>
          <ac:spMkLst>
            <pc:docMk/>
            <pc:sldMk cId="1808293928" sldId="277"/>
            <ac:spMk id="11" creationId="{9557DDCB-0AF4-4AFF-A705-E5DBBE957561}"/>
          </ac:spMkLst>
        </pc:spChg>
        <pc:spChg chg="add del mod">
          <ac:chgData name="佐藤 琴乃" userId="S::kotono_sato@jpfgojp.onmicrosoft.com::2230d9ee-5755-4738-bed6-b68085c1b120" providerId="AD" clId="Web-{9CA7E948-FE63-0CEA-A3F2-28261F8C57B9}" dt="2020-07-01T03:58:56.555" v="353"/>
          <ac:spMkLst>
            <pc:docMk/>
            <pc:sldMk cId="1808293928" sldId="277"/>
            <ac:spMk id="28" creationId="{AB4105B6-7544-44F2-9F43-6A7E6EE25AF7}"/>
          </ac:spMkLst>
        </pc:spChg>
        <pc:graphicFrameChg chg="add del mod">
          <ac:chgData name="佐藤 琴乃" userId="S::kotono_sato@jpfgojp.onmicrosoft.com::2230d9ee-5755-4738-bed6-b68085c1b120" providerId="AD" clId="Web-{9CA7E948-FE63-0CEA-A3F2-28261F8C57B9}" dt="2020-07-01T03:58:56.570" v="371"/>
          <ac:graphicFrameMkLst>
            <pc:docMk/>
            <pc:sldMk cId="1808293928" sldId="277"/>
            <ac:graphicFrameMk id="6" creationId="{718499F2-6038-452B-BED1-DFAEB78F27F8}"/>
          </ac:graphicFrameMkLst>
        </pc:graphicFrameChg>
        <pc:picChg chg="add del mod">
          <ac:chgData name="佐藤 琴乃" userId="S::kotono_sato@jpfgojp.onmicrosoft.com::2230d9ee-5755-4738-bed6-b68085c1b120" providerId="AD" clId="Web-{9CA7E948-FE63-0CEA-A3F2-28261F8C57B9}" dt="2020-07-01T03:58:56.570" v="370"/>
          <ac:picMkLst>
            <pc:docMk/>
            <pc:sldMk cId="1808293928" sldId="277"/>
            <ac:picMk id="8" creationId="{A877672E-198F-4F51-AC45-A6C0F0B8D8B7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9"/>
          <ac:picMkLst>
            <pc:docMk/>
            <pc:sldMk cId="1808293928" sldId="277"/>
            <ac:picMk id="12" creationId="{3129C034-CFFE-4DF0-A360-95AD5DC43784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8"/>
          <ac:picMkLst>
            <pc:docMk/>
            <pc:sldMk cId="1808293928" sldId="277"/>
            <ac:picMk id="13" creationId="{568A3A8E-4378-4C6F-9070-2CF207367DE0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7"/>
          <ac:picMkLst>
            <pc:docMk/>
            <pc:sldMk cId="1808293928" sldId="277"/>
            <ac:picMk id="14" creationId="{6C639CA5-6768-4727-B6A6-41BCDE9EEA23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6"/>
          <ac:picMkLst>
            <pc:docMk/>
            <pc:sldMk cId="1808293928" sldId="277"/>
            <ac:picMk id="15" creationId="{7DA5B2F6-154D-40D3-8FDB-0F643191F3AA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5"/>
          <ac:picMkLst>
            <pc:docMk/>
            <pc:sldMk cId="1808293928" sldId="277"/>
            <ac:picMk id="16" creationId="{CA95CA54-CEF4-4603-9F67-264278ABF3FC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4"/>
          <ac:picMkLst>
            <pc:docMk/>
            <pc:sldMk cId="1808293928" sldId="277"/>
            <ac:picMk id="17" creationId="{F2D5C891-A92A-40C1-9FEF-3852EE5F639C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3"/>
          <ac:picMkLst>
            <pc:docMk/>
            <pc:sldMk cId="1808293928" sldId="277"/>
            <ac:picMk id="18" creationId="{45E70C0A-AC2C-444D-BC25-8F79F5DAD540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2"/>
          <ac:picMkLst>
            <pc:docMk/>
            <pc:sldMk cId="1808293928" sldId="277"/>
            <ac:picMk id="19" creationId="{FAD02DFD-5E46-4228-AE2B-8E4F0ED39448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1"/>
          <ac:picMkLst>
            <pc:docMk/>
            <pc:sldMk cId="1808293928" sldId="277"/>
            <ac:picMk id="20" creationId="{773AB12E-BCC1-44EA-AD75-65D5AE7B5054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60"/>
          <ac:picMkLst>
            <pc:docMk/>
            <pc:sldMk cId="1808293928" sldId="277"/>
            <ac:picMk id="21" creationId="{DF61CD7D-2A47-41C0-9A6F-E4A28D288A91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59"/>
          <ac:picMkLst>
            <pc:docMk/>
            <pc:sldMk cId="1808293928" sldId="277"/>
            <ac:picMk id="22" creationId="{9783F4EF-3925-469A-81B3-0A977A4033E6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70" v="358"/>
          <ac:picMkLst>
            <pc:docMk/>
            <pc:sldMk cId="1808293928" sldId="277"/>
            <ac:picMk id="23" creationId="{19FFB014-A6C8-4651-9489-4123602D6513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55" v="357"/>
          <ac:picMkLst>
            <pc:docMk/>
            <pc:sldMk cId="1808293928" sldId="277"/>
            <ac:picMk id="24" creationId="{D4EBE900-7410-4571-AE64-BF13D25DE4DE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55" v="356"/>
          <ac:picMkLst>
            <pc:docMk/>
            <pc:sldMk cId="1808293928" sldId="277"/>
            <ac:picMk id="25" creationId="{02110C74-650E-4569-B875-CBF33D6808C0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55" v="355"/>
          <ac:picMkLst>
            <pc:docMk/>
            <pc:sldMk cId="1808293928" sldId="277"/>
            <ac:picMk id="26" creationId="{BDE15A7B-D18B-49C9-A5B6-5681E84797A2}"/>
          </ac:picMkLst>
        </pc:picChg>
        <pc:picChg chg="add del mod">
          <ac:chgData name="佐藤 琴乃" userId="S::kotono_sato@jpfgojp.onmicrosoft.com::2230d9ee-5755-4738-bed6-b68085c1b120" providerId="AD" clId="Web-{9CA7E948-FE63-0CEA-A3F2-28261F8C57B9}" dt="2020-07-01T03:58:56.555" v="354"/>
          <ac:picMkLst>
            <pc:docMk/>
            <pc:sldMk cId="1808293928" sldId="277"/>
            <ac:picMk id="27" creationId="{E842BEB9-54A8-438B-B281-358613A9CCB2}"/>
          </ac:picMkLst>
        </pc:picChg>
      </pc:sldChg>
      <pc:sldChg chg="delSp modSp">
        <pc:chgData name="佐藤 琴乃" userId="S::kotono_sato@jpfgojp.onmicrosoft.com::2230d9ee-5755-4738-bed6-b68085c1b120" providerId="AD" clId="Web-{9CA7E948-FE63-0CEA-A3F2-28261F8C57B9}" dt="2020-07-01T03:34:57.613" v="145" actId="20577"/>
        <pc:sldMkLst>
          <pc:docMk/>
          <pc:sldMk cId="3979264443" sldId="278"/>
        </pc:sldMkLst>
        <pc:spChg chg="del">
          <ac:chgData name="佐藤 琴乃" userId="S::kotono_sato@jpfgojp.onmicrosoft.com::2230d9ee-5755-4738-bed6-b68085c1b120" providerId="AD" clId="Web-{9CA7E948-FE63-0CEA-A3F2-28261F8C57B9}" dt="2020-07-01T03:27:59.721" v="2"/>
          <ac:spMkLst>
            <pc:docMk/>
            <pc:sldMk cId="3979264443" sldId="27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4:57.613" v="145" actId="20577"/>
          <ac:spMkLst>
            <pc:docMk/>
            <pc:sldMk cId="3979264443" sldId="27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4:35.082" v="140" actId="20577"/>
          <ac:spMkLst>
            <pc:docMk/>
            <pc:sldMk cId="3979264443" sldId="27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0.846" v="4"/>
          <ac:spMkLst>
            <pc:docMk/>
            <pc:sldMk cId="3979264443" sldId="27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1.315" v="5"/>
          <ac:spMkLst>
            <pc:docMk/>
            <pc:sldMk cId="3979264443" sldId="27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0.377" v="3"/>
          <ac:spMkLst>
            <pc:docMk/>
            <pc:sldMk cId="3979264443" sldId="278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31:16.353" v="117" actId="20577"/>
        <pc:sldMkLst>
          <pc:docMk/>
          <pc:sldMk cId="3196685865" sldId="279"/>
        </pc:sldMkLst>
        <pc:spChg chg="mod">
          <ac:chgData name="佐藤 琴乃" userId="S::kotono_sato@jpfgojp.onmicrosoft.com::2230d9ee-5755-4738-bed6-b68085c1b120" providerId="AD" clId="Web-{9CA7E948-FE63-0CEA-A3F2-28261F8C57B9}" dt="2020-07-01T03:30:53.597" v="111" actId="20577"/>
          <ac:spMkLst>
            <pc:docMk/>
            <pc:sldMk cId="3196685865" sldId="279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1:16.353" v="117" actId="20577"/>
          <ac:spMkLst>
            <pc:docMk/>
            <pc:sldMk cId="3196685865" sldId="279"/>
            <ac:spMk id="4" creationId="{8ACD07C1-4CEA-4FF8-8A2C-7BD6113092C6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31:51.206" v="124" actId="20577"/>
        <pc:sldMkLst>
          <pc:docMk/>
          <pc:sldMk cId="1807795186" sldId="280"/>
        </pc:sldMkLst>
        <pc:spChg chg="mod">
          <ac:chgData name="佐藤 琴乃" userId="S::kotono_sato@jpfgojp.onmicrosoft.com::2230d9ee-5755-4738-bed6-b68085c1b120" providerId="AD" clId="Web-{9CA7E948-FE63-0CEA-A3F2-28261F8C57B9}" dt="2020-07-01T03:31:27.878" v="119" actId="20577"/>
          <ac:spMkLst>
            <pc:docMk/>
            <pc:sldMk cId="1807795186" sldId="280"/>
            <ac:spMk id="3" creationId="{FA28049A-EB54-4118-B50D-4219C8C91B8B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1:51.206" v="124" actId="20577"/>
          <ac:spMkLst>
            <pc:docMk/>
            <pc:sldMk cId="1807795186" sldId="280"/>
            <ac:spMk id="4" creationId="{8ACD07C1-4CEA-4FF8-8A2C-7BD6113092C6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37:05.238" v="156" actId="20577"/>
        <pc:sldMkLst>
          <pc:docMk/>
          <pc:sldMk cId="3770846216" sldId="282"/>
        </pc:sldMkLst>
        <pc:spChg chg="del">
          <ac:chgData name="佐藤 琴乃" userId="S::kotono_sato@jpfgojp.onmicrosoft.com::2230d9ee-5755-4738-bed6-b68085c1b120" providerId="AD" clId="Web-{9CA7E948-FE63-0CEA-A3F2-28261F8C57B9}" dt="2020-07-01T03:35:12.535" v="149"/>
          <ac:spMkLst>
            <pc:docMk/>
            <pc:sldMk cId="3770846216" sldId="282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7:05.238" v="156" actId="20577"/>
          <ac:spMkLst>
            <pc:docMk/>
            <pc:sldMk cId="3770846216" sldId="282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5:07.488" v="148" actId="20577"/>
          <ac:spMkLst>
            <pc:docMk/>
            <pc:sldMk cId="3770846216" sldId="282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4.940" v="6"/>
          <ac:spMkLst>
            <pc:docMk/>
            <pc:sldMk cId="3770846216" sldId="28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5.627" v="7"/>
          <ac:spMkLst>
            <pc:docMk/>
            <pc:sldMk cId="3770846216" sldId="28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35:29.144" v="152"/>
          <ac:spMkLst>
            <pc:docMk/>
            <pc:sldMk cId="3770846216" sldId="282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37:46.645" v="168" actId="20577"/>
        <pc:sldMkLst>
          <pc:docMk/>
          <pc:sldMk cId="339055376" sldId="283"/>
        </pc:sldMkLst>
        <pc:spChg chg="del">
          <ac:chgData name="佐藤 琴乃" userId="S::kotono_sato@jpfgojp.onmicrosoft.com::2230d9ee-5755-4738-bed6-b68085c1b120" providerId="AD" clId="Web-{9CA7E948-FE63-0CEA-A3F2-28261F8C57B9}" dt="2020-07-01T03:28:08.127" v="8"/>
          <ac:spMkLst>
            <pc:docMk/>
            <pc:sldMk cId="339055376" sldId="28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7:46.645" v="168" actId="20577"/>
          <ac:spMkLst>
            <pc:docMk/>
            <pc:sldMk cId="339055376" sldId="28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37:16.785" v="163" actId="20577"/>
          <ac:spMkLst>
            <pc:docMk/>
            <pc:sldMk cId="339055376" sldId="28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9.612" v="10"/>
          <ac:spMkLst>
            <pc:docMk/>
            <pc:sldMk cId="339055376" sldId="28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10.237" v="11"/>
          <ac:spMkLst>
            <pc:docMk/>
            <pc:sldMk cId="339055376" sldId="28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09.049" v="9"/>
          <ac:spMkLst>
            <pc:docMk/>
            <pc:sldMk cId="339055376" sldId="28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41:55.411" v="192" actId="20577"/>
        <pc:sldMkLst>
          <pc:docMk/>
          <pc:sldMk cId="1944407462" sldId="284"/>
        </pc:sldMkLst>
        <pc:spChg chg="mod">
          <ac:chgData name="佐藤 琴乃" userId="S::kotono_sato@jpfgojp.onmicrosoft.com::2230d9ee-5755-4738-bed6-b68085c1b120" providerId="AD" clId="Web-{9CA7E948-FE63-0CEA-A3F2-28261F8C57B9}" dt="2020-07-01T03:40:08.473" v="188" actId="20577"/>
          <ac:spMkLst>
            <pc:docMk/>
            <pc:sldMk cId="1944407462" sldId="284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1:55.411" v="192" actId="20577"/>
          <ac:spMkLst>
            <pc:docMk/>
            <pc:sldMk cId="1944407462" sldId="284"/>
            <ac:spMk id="24" creationId="{F1632E87-7079-404D-8FFF-F9C0404A18C8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13.596" v="12"/>
          <ac:spMkLst>
            <pc:docMk/>
            <pc:sldMk cId="1944407462" sldId="284"/>
            <ac:spMk id="26" creationId="{9570ABBA-8482-4DB3-8B90-AE3069A94928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14.862" v="14"/>
          <ac:spMkLst>
            <pc:docMk/>
            <pc:sldMk cId="1944407462" sldId="284"/>
            <ac:spMk id="28" creationId="{F2701A32-2E96-47D2-8A35-279D819B804D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15.440" v="15"/>
          <ac:spMkLst>
            <pc:docMk/>
            <pc:sldMk cId="1944407462" sldId="284"/>
            <ac:spMk id="30" creationId="{A20EB6F4-1902-439D-9044-805EA63CCDCB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14.127" v="13"/>
          <ac:spMkLst>
            <pc:docMk/>
            <pc:sldMk cId="1944407462" sldId="284"/>
            <ac:spMk id="32" creationId="{1C5713D0-D720-4C6E-8E68-AAD138B33364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42:28.849" v="205" actId="20577"/>
        <pc:sldMkLst>
          <pc:docMk/>
          <pc:sldMk cId="855514078" sldId="285"/>
        </pc:sldMkLst>
        <pc:spChg chg="mod">
          <ac:chgData name="佐藤 琴乃" userId="S::kotono_sato@jpfgojp.onmicrosoft.com::2230d9ee-5755-4738-bed6-b68085c1b120" providerId="AD" clId="Web-{9CA7E948-FE63-0CEA-A3F2-28261F8C57B9}" dt="2020-07-01T03:42:28.849" v="205" actId="20577"/>
          <ac:spMkLst>
            <pc:docMk/>
            <pc:sldMk cId="855514078" sldId="28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2:12.630" v="200" actId="20577"/>
          <ac:spMkLst>
            <pc:docMk/>
            <pc:sldMk cId="855514078" sldId="285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46:09.943" v="217" actId="20577"/>
        <pc:sldMkLst>
          <pc:docMk/>
          <pc:sldMk cId="1631117609" sldId="286"/>
        </pc:sldMkLst>
        <pc:spChg chg="mod">
          <ac:chgData name="佐藤 琴乃" userId="S::kotono_sato@jpfgojp.onmicrosoft.com::2230d9ee-5755-4738-bed6-b68085c1b120" providerId="AD" clId="Web-{9CA7E948-FE63-0CEA-A3F2-28261F8C57B9}" dt="2020-07-01T03:46:09.943" v="217" actId="20577"/>
          <ac:spMkLst>
            <pc:docMk/>
            <pc:sldMk cId="1631117609" sldId="286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2:37.599" v="210" actId="20577"/>
          <ac:spMkLst>
            <pc:docMk/>
            <pc:sldMk cId="1631117609" sldId="286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46:45.318" v="225" actId="20577"/>
        <pc:sldMkLst>
          <pc:docMk/>
          <pc:sldMk cId="2477674653" sldId="287"/>
        </pc:sldMkLst>
        <pc:spChg chg="mod">
          <ac:chgData name="佐藤 琴乃" userId="S::kotono_sato@jpfgojp.onmicrosoft.com::2230d9ee-5755-4738-bed6-b68085c1b120" providerId="AD" clId="Web-{9CA7E948-FE63-0CEA-A3F2-28261F8C57B9}" dt="2020-07-01T03:46:45.318" v="225" actId="20577"/>
          <ac:spMkLst>
            <pc:docMk/>
            <pc:sldMk cId="2477674653" sldId="287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6:29.990" v="221" actId="20577"/>
          <ac:spMkLst>
            <pc:docMk/>
            <pc:sldMk cId="2477674653" sldId="287"/>
            <ac:spMk id="4" creationId="{00000000-0000-0000-0000-000000000000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49:11.115" v="239" actId="20577"/>
        <pc:sldMkLst>
          <pc:docMk/>
          <pc:sldMk cId="654529737" sldId="288"/>
        </pc:sldMkLst>
        <pc:spChg chg="del">
          <ac:chgData name="佐藤 琴乃" userId="S::kotono_sato@jpfgojp.onmicrosoft.com::2230d9ee-5755-4738-bed6-b68085c1b120" providerId="AD" clId="Web-{9CA7E948-FE63-0CEA-A3F2-28261F8C57B9}" dt="2020-07-01T03:48:42.194" v="233"/>
          <ac:spMkLst>
            <pc:docMk/>
            <pc:sldMk cId="654529737" sldId="288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9:11.115" v="239" actId="20577"/>
          <ac:spMkLst>
            <pc:docMk/>
            <pc:sldMk cId="654529737" sldId="288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8:40.256" v="232" actId="20577"/>
          <ac:spMkLst>
            <pc:docMk/>
            <pc:sldMk cId="654529737" sldId="288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48:59.069" v="236"/>
          <ac:spMkLst>
            <pc:docMk/>
            <pc:sldMk cId="654529737" sldId="28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49:08.194" v="238"/>
          <ac:spMkLst>
            <pc:docMk/>
            <pc:sldMk cId="654529737" sldId="28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23.596" v="16"/>
          <ac:spMkLst>
            <pc:docMk/>
            <pc:sldMk cId="654529737" sldId="288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50:02.241" v="254" actId="20577"/>
        <pc:sldMkLst>
          <pc:docMk/>
          <pc:sldMk cId="2847997097" sldId="289"/>
        </pc:sldMkLst>
        <pc:spChg chg="del">
          <ac:chgData name="佐藤 琴乃" userId="S::kotono_sato@jpfgojp.onmicrosoft.com::2230d9ee-5755-4738-bed6-b68085c1b120" providerId="AD" clId="Web-{9CA7E948-FE63-0CEA-A3F2-28261F8C57B9}" dt="2020-07-01T03:28:25.831" v="17"/>
          <ac:spMkLst>
            <pc:docMk/>
            <pc:sldMk cId="2847997097" sldId="289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0:02.241" v="254" actId="20577"/>
          <ac:spMkLst>
            <pc:docMk/>
            <pc:sldMk cId="2847997097" sldId="289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49:28.975" v="243" actId="20577"/>
          <ac:spMkLst>
            <pc:docMk/>
            <pc:sldMk cId="2847997097" sldId="289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49:51.084" v="249"/>
          <ac:spMkLst>
            <pc:docMk/>
            <pc:sldMk cId="2847997097" sldId="289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9CA7E948-FE63-0CEA-A3F2-28261F8C57B9}" dt="2020-07-01T03:49:59.022" v="253"/>
          <ac:spMkLst>
            <pc:docMk/>
            <pc:sldMk cId="2847997097" sldId="289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9CA7E948-FE63-0CEA-A3F2-28261F8C57B9}" dt="2020-07-01T03:49:41.991" v="247"/>
          <ac:spMkLst>
            <pc:docMk/>
            <pc:sldMk cId="2847997097" sldId="289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50:30.850" v="261" actId="20577"/>
        <pc:sldMkLst>
          <pc:docMk/>
          <pc:sldMk cId="3591859379" sldId="290"/>
        </pc:sldMkLst>
        <pc:spChg chg="del">
          <ac:chgData name="佐藤 琴乃" userId="S::kotono_sato@jpfgojp.onmicrosoft.com::2230d9ee-5755-4738-bed6-b68085c1b120" providerId="AD" clId="Web-{9CA7E948-FE63-0CEA-A3F2-28261F8C57B9}" dt="2020-07-01T03:28:27.471" v="18"/>
          <ac:spMkLst>
            <pc:docMk/>
            <pc:sldMk cId="3591859379" sldId="290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0:30.850" v="261" actId="20577"/>
          <ac:spMkLst>
            <pc:docMk/>
            <pc:sldMk cId="3591859379" sldId="290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0:11.381" v="257" actId="20577"/>
          <ac:spMkLst>
            <pc:docMk/>
            <pc:sldMk cId="3591859379" sldId="290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28.753" v="20"/>
          <ac:spMkLst>
            <pc:docMk/>
            <pc:sldMk cId="3591859379" sldId="29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29.268" v="21"/>
          <ac:spMkLst>
            <pc:docMk/>
            <pc:sldMk cId="3591859379" sldId="29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28.159" v="19"/>
          <ac:spMkLst>
            <pc:docMk/>
            <pc:sldMk cId="3591859379" sldId="290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51:42.819" v="275" actId="20577"/>
        <pc:sldMkLst>
          <pc:docMk/>
          <pc:sldMk cId="1505126841" sldId="291"/>
        </pc:sldMkLst>
        <pc:spChg chg="mod">
          <ac:chgData name="佐藤 琴乃" userId="S::kotono_sato@jpfgojp.onmicrosoft.com::2230d9ee-5755-4738-bed6-b68085c1b120" providerId="AD" clId="Web-{9CA7E948-FE63-0CEA-A3F2-28261F8C57B9}" dt="2020-07-01T03:51:42.819" v="275" actId="20577"/>
          <ac:spMkLst>
            <pc:docMk/>
            <pc:sldMk cId="1505126841" sldId="291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1:30.882" v="271" actId="20577"/>
          <ac:spMkLst>
            <pc:docMk/>
            <pc:sldMk cId="1505126841" sldId="291"/>
            <ac:spMk id="4" creationId="{00000000-0000-0000-0000-000000000000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52:46.522" v="286" actId="20577"/>
        <pc:sldMkLst>
          <pc:docMk/>
          <pc:sldMk cId="1630963621" sldId="292"/>
        </pc:sldMkLst>
        <pc:spChg chg="mod">
          <ac:chgData name="佐藤 琴乃" userId="S::kotono_sato@jpfgojp.onmicrosoft.com::2230d9ee-5755-4738-bed6-b68085c1b120" providerId="AD" clId="Web-{9CA7E948-FE63-0CEA-A3F2-28261F8C57B9}" dt="2020-07-01T03:52:14.647" v="280" actId="20577"/>
          <ac:spMkLst>
            <pc:docMk/>
            <pc:sldMk cId="1630963621" sldId="292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2:46.522" v="286" actId="20577"/>
          <ac:spMkLst>
            <pc:docMk/>
            <pc:sldMk cId="1630963621" sldId="292"/>
            <ac:spMk id="14" creationId="{FBFC178E-4A73-4BAB-875D-249A84EAC04A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53:20.601" v="301" actId="20577"/>
        <pc:sldMkLst>
          <pc:docMk/>
          <pc:sldMk cId="3255837261" sldId="293"/>
        </pc:sldMkLst>
        <pc:spChg chg="del">
          <ac:chgData name="佐藤 琴乃" userId="S::kotono_sato@jpfgojp.onmicrosoft.com::2230d9ee-5755-4738-bed6-b68085c1b120" providerId="AD" clId="Web-{9CA7E948-FE63-0CEA-A3F2-28261F8C57B9}" dt="2020-07-01T03:28:36.065" v="22"/>
          <ac:spMkLst>
            <pc:docMk/>
            <pc:sldMk cId="3255837261" sldId="293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3:20.601" v="301" actId="20577"/>
          <ac:spMkLst>
            <pc:docMk/>
            <pc:sldMk cId="3255837261" sldId="293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3:02.429" v="295" actId="20577"/>
          <ac:spMkLst>
            <pc:docMk/>
            <pc:sldMk cId="3255837261" sldId="293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37.690" v="24"/>
          <ac:spMkLst>
            <pc:docMk/>
            <pc:sldMk cId="3255837261" sldId="29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38.331" v="25"/>
          <ac:spMkLst>
            <pc:docMk/>
            <pc:sldMk cId="3255837261" sldId="29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36.784" v="23"/>
          <ac:spMkLst>
            <pc:docMk/>
            <pc:sldMk cId="3255837261" sldId="29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53:54.288" v="308" actId="20577"/>
        <pc:sldMkLst>
          <pc:docMk/>
          <pc:sldMk cId="2725554178" sldId="294"/>
        </pc:sldMkLst>
        <pc:spChg chg="del">
          <ac:chgData name="佐藤 琴乃" userId="S::kotono_sato@jpfgojp.onmicrosoft.com::2230d9ee-5755-4738-bed6-b68085c1b120" providerId="AD" clId="Web-{9CA7E948-FE63-0CEA-A3F2-28261F8C57B9}" dt="2020-07-01T03:28:40.674" v="26"/>
          <ac:spMkLst>
            <pc:docMk/>
            <pc:sldMk cId="2725554178" sldId="294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3:54.288" v="308" actId="20577"/>
          <ac:spMkLst>
            <pc:docMk/>
            <pc:sldMk cId="2725554178" sldId="294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3:28.976" v="304" actId="20577"/>
          <ac:spMkLst>
            <pc:docMk/>
            <pc:sldMk cId="2725554178" sldId="294"/>
            <ac:spMk id="4" creationId="{00000000-0000-0000-0000-000000000000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1.768" v="28"/>
          <ac:spMkLst>
            <pc:docMk/>
            <pc:sldMk cId="2725554178" sldId="29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2.221" v="29"/>
          <ac:spMkLst>
            <pc:docMk/>
            <pc:sldMk cId="2725554178" sldId="29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1.346" v="27"/>
          <ac:spMkLst>
            <pc:docMk/>
            <pc:sldMk cId="2725554178" sldId="294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57:57.242" v="320" actId="20577"/>
        <pc:sldMkLst>
          <pc:docMk/>
          <pc:sldMk cId="1977740329" sldId="295"/>
        </pc:sldMkLst>
        <pc:spChg chg="del">
          <ac:chgData name="佐藤 琴乃" userId="S::kotono_sato@jpfgojp.onmicrosoft.com::2230d9ee-5755-4738-bed6-b68085c1b120" providerId="AD" clId="Web-{9CA7E948-FE63-0CEA-A3F2-28261F8C57B9}" dt="2020-07-01T03:28:44.362" v="30"/>
          <ac:spMkLst>
            <pc:docMk/>
            <pc:sldMk cId="1977740329" sldId="295"/>
            <ac:spMk id="2" creationId="{9F693A7D-E8A1-4B5F-AD9D-F60CEF9E762C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7:57.242" v="320" actId="20577"/>
          <ac:spMkLst>
            <pc:docMk/>
            <pc:sldMk cId="1977740329" sldId="295"/>
            <ac:spMk id="3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4:13.398" v="312" actId="20577"/>
          <ac:spMkLst>
            <pc:docMk/>
            <pc:sldMk cId="1977740329" sldId="295"/>
            <ac:spMk id="4" creationId="{00000000-0000-0000-0000-000000000000}"/>
          </ac:spMkLst>
        </pc:spChg>
        <pc:spChg chg="mod">
          <ac:chgData name="佐藤 琴乃" userId="S::kotono_sato@jpfgojp.onmicrosoft.com::2230d9ee-5755-4738-bed6-b68085c1b120" providerId="AD" clId="Web-{9CA7E948-FE63-0CEA-A3F2-28261F8C57B9}" dt="2020-07-01T03:54:20.476" v="314" actId="1076"/>
          <ac:spMkLst>
            <pc:docMk/>
            <pc:sldMk cId="1977740329" sldId="295"/>
            <ac:spMk id="7" creationId="{1AF68CEC-B70C-4DFA-9973-E5B8A12ED17D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5.409" v="32"/>
          <ac:spMkLst>
            <pc:docMk/>
            <pc:sldMk cId="1977740329" sldId="29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5.956" v="33"/>
          <ac:spMkLst>
            <pc:docMk/>
            <pc:sldMk cId="1977740329" sldId="29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44.862" v="31"/>
          <ac:spMkLst>
            <pc:docMk/>
            <pc:sldMk cId="1977740329" sldId="295"/>
            <ac:spMk id="11" creationId="{9557DDCB-0AF4-4AFF-A705-E5DBBE957561}"/>
          </ac:spMkLst>
        </pc:spChg>
      </pc:sldChg>
      <pc:sldChg chg="modSp">
        <pc:chgData name="佐藤 琴乃" userId="S::kotono_sato@jpfgojp.onmicrosoft.com::2230d9ee-5755-4738-bed6-b68085c1b120" providerId="AD" clId="Web-{9CA7E948-FE63-0CEA-A3F2-28261F8C57B9}" dt="2020-07-01T03:58:09.398" v="322" actId="20577"/>
        <pc:sldMkLst>
          <pc:docMk/>
          <pc:sldMk cId="4160849909" sldId="298"/>
        </pc:sldMkLst>
        <pc:spChg chg="mod">
          <ac:chgData name="佐藤 琴乃" userId="S::kotono_sato@jpfgojp.onmicrosoft.com::2230d9ee-5755-4738-bed6-b68085c1b120" providerId="AD" clId="Web-{9CA7E948-FE63-0CEA-A3F2-28261F8C57B9}" dt="2020-07-01T03:58:09.398" v="322" actId="20577"/>
          <ac:spMkLst>
            <pc:docMk/>
            <pc:sldMk cId="4160849909" sldId="298"/>
            <ac:spMk id="4" creationId="{00000000-0000-0000-0000-000000000000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8:56.956" v="41"/>
        <pc:sldMkLst>
          <pc:docMk/>
          <pc:sldMk cId="3359253186" sldId="299"/>
        </pc:sldMkLst>
        <pc:spChg chg="del">
          <ac:chgData name="佐藤 琴乃" userId="S::kotono_sato@jpfgojp.onmicrosoft.com::2230d9ee-5755-4738-bed6-b68085c1b120" providerId="AD" clId="Web-{9CA7E948-FE63-0CEA-A3F2-28261F8C57B9}" dt="2020-07-01T03:28:53.565" v="38"/>
          <ac:spMkLst>
            <pc:docMk/>
            <pc:sldMk cId="3359253186" sldId="299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56.206" v="40"/>
          <ac:spMkLst>
            <pc:docMk/>
            <pc:sldMk cId="3359253186" sldId="299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56.956" v="41"/>
          <ac:spMkLst>
            <pc:docMk/>
            <pc:sldMk cId="3359253186" sldId="299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8:55.471" v="39"/>
          <ac:spMkLst>
            <pc:docMk/>
            <pc:sldMk cId="3359253186" sldId="299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03.706" v="45"/>
        <pc:sldMkLst>
          <pc:docMk/>
          <pc:sldMk cId="4232041813" sldId="302"/>
        </pc:sldMkLst>
        <pc:spChg chg="del">
          <ac:chgData name="佐藤 琴乃" userId="S::kotono_sato@jpfgojp.onmicrosoft.com::2230d9ee-5755-4738-bed6-b68085c1b120" providerId="AD" clId="Web-{9CA7E948-FE63-0CEA-A3F2-28261F8C57B9}" dt="2020-07-01T03:29:01.846" v="42"/>
          <ac:spMkLst>
            <pc:docMk/>
            <pc:sldMk cId="4232041813" sldId="302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3.206" v="44"/>
          <ac:spMkLst>
            <pc:docMk/>
            <pc:sldMk cId="4232041813" sldId="302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3.706" v="45"/>
          <ac:spMkLst>
            <pc:docMk/>
            <pc:sldMk cId="4232041813" sldId="30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2.503" v="43"/>
          <ac:spMkLst>
            <pc:docMk/>
            <pc:sldMk cId="4232041813" sldId="302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07.003" v="49"/>
        <pc:sldMkLst>
          <pc:docMk/>
          <pc:sldMk cId="3087480989" sldId="303"/>
        </pc:sldMkLst>
        <pc:spChg chg="del">
          <ac:chgData name="佐藤 琴乃" userId="S::kotono_sato@jpfgojp.onmicrosoft.com::2230d9ee-5755-4738-bed6-b68085c1b120" providerId="AD" clId="Web-{9CA7E948-FE63-0CEA-A3F2-28261F8C57B9}" dt="2020-07-01T03:29:05.518" v="46"/>
          <ac:spMkLst>
            <pc:docMk/>
            <pc:sldMk cId="3087480989" sldId="303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6.549" v="48"/>
          <ac:spMkLst>
            <pc:docMk/>
            <pc:sldMk cId="3087480989" sldId="30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7.003" v="49"/>
          <ac:spMkLst>
            <pc:docMk/>
            <pc:sldMk cId="3087480989" sldId="30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6.081" v="47"/>
          <ac:spMkLst>
            <pc:docMk/>
            <pc:sldMk cId="3087480989" sldId="303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10.440" v="53"/>
        <pc:sldMkLst>
          <pc:docMk/>
          <pc:sldMk cId="1603596803" sldId="304"/>
        </pc:sldMkLst>
        <pc:spChg chg="del">
          <ac:chgData name="佐藤 琴乃" userId="S::kotono_sato@jpfgojp.onmicrosoft.com::2230d9ee-5755-4738-bed6-b68085c1b120" providerId="AD" clId="Web-{9CA7E948-FE63-0CEA-A3F2-28261F8C57B9}" dt="2020-07-01T03:29:09.128" v="50"/>
          <ac:spMkLst>
            <pc:docMk/>
            <pc:sldMk cId="1603596803" sldId="304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0.003" v="52"/>
          <ac:spMkLst>
            <pc:docMk/>
            <pc:sldMk cId="1603596803" sldId="30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0.440" v="53"/>
          <ac:spMkLst>
            <pc:docMk/>
            <pc:sldMk cId="1603596803" sldId="304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09.596" v="51"/>
          <ac:spMkLst>
            <pc:docMk/>
            <pc:sldMk cId="1603596803" sldId="304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14.518" v="57"/>
        <pc:sldMkLst>
          <pc:docMk/>
          <pc:sldMk cId="1541545585" sldId="305"/>
        </pc:sldMkLst>
        <pc:spChg chg="del">
          <ac:chgData name="佐藤 琴乃" userId="S::kotono_sato@jpfgojp.onmicrosoft.com::2230d9ee-5755-4738-bed6-b68085c1b120" providerId="AD" clId="Web-{9CA7E948-FE63-0CEA-A3F2-28261F8C57B9}" dt="2020-07-01T03:29:12.315" v="54"/>
          <ac:spMkLst>
            <pc:docMk/>
            <pc:sldMk cId="1541545585" sldId="305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3.315" v="56"/>
          <ac:spMkLst>
            <pc:docMk/>
            <pc:sldMk cId="1541545585" sldId="305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4.518" v="57"/>
          <ac:spMkLst>
            <pc:docMk/>
            <pc:sldMk cId="1541545585" sldId="305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2.753" v="55"/>
          <ac:spMkLst>
            <pc:docMk/>
            <pc:sldMk cId="1541545585" sldId="305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18.237" v="61"/>
        <pc:sldMkLst>
          <pc:docMk/>
          <pc:sldMk cId="2457989553" sldId="306"/>
        </pc:sldMkLst>
        <pc:spChg chg="del">
          <ac:chgData name="佐藤 琴乃" userId="S::kotono_sato@jpfgojp.onmicrosoft.com::2230d9ee-5755-4738-bed6-b68085c1b120" providerId="AD" clId="Web-{9CA7E948-FE63-0CEA-A3F2-28261F8C57B9}" dt="2020-07-01T03:29:16.628" v="58"/>
          <ac:spMkLst>
            <pc:docMk/>
            <pc:sldMk cId="2457989553" sldId="306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7.628" v="60"/>
          <ac:spMkLst>
            <pc:docMk/>
            <pc:sldMk cId="2457989553" sldId="306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8.237" v="61"/>
          <ac:spMkLst>
            <pc:docMk/>
            <pc:sldMk cId="2457989553" sldId="306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17.081" v="59"/>
          <ac:spMkLst>
            <pc:docMk/>
            <pc:sldMk cId="2457989553" sldId="306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23.549" v="65"/>
        <pc:sldMkLst>
          <pc:docMk/>
          <pc:sldMk cId="290048101" sldId="307"/>
        </pc:sldMkLst>
        <pc:spChg chg="del">
          <ac:chgData name="佐藤 琴乃" userId="S::kotono_sato@jpfgojp.onmicrosoft.com::2230d9ee-5755-4738-bed6-b68085c1b120" providerId="AD" clId="Web-{9CA7E948-FE63-0CEA-A3F2-28261F8C57B9}" dt="2020-07-01T03:29:20.956" v="62"/>
          <ac:spMkLst>
            <pc:docMk/>
            <pc:sldMk cId="290048101" sldId="307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2.424" v="64"/>
          <ac:spMkLst>
            <pc:docMk/>
            <pc:sldMk cId="290048101" sldId="307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3.549" v="65"/>
          <ac:spMkLst>
            <pc:docMk/>
            <pc:sldMk cId="290048101" sldId="307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1.612" v="63"/>
          <ac:spMkLst>
            <pc:docMk/>
            <pc:sldMk cId="290048101" sldId="307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27.253" v="69"/>
        <pc:sldMkLst>
          <pc:docMk/>
          <pc:sldMk cId="2009581489" sldId="308"/>
        </pc:sldMkLst>
        <pc:spChg chg="del">
          <ac:chgData name="佐藤 琴乃" userId="S::kotono_sato@jpfgojp.onmicrosoft.com::2230d9ee-5755-4738-bed6-b68085c1b120" providerId="AD" clId="Web-{9CA7E948-FE63-0CEA-A3F2-28261F8C57B9}" dt="2020-07-01T03:29:25.690" v="66"/>
          <ac:spMkLst>
            <pc:docMk/>
            <pc:sldMk cId="2009581489" sldId="308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6.690" v="68"/>
          <ac:spMkLst>
            <pc:docMk/>
            <pc:sldMk cId="2009581489" sldId="308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7.253" v="69"/>
          <ac:spMkLst>
            <pc:docMk/>
            <pc:sldMk cId="2009581489" sldId="308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26.221" v="67"/>
          <ac:spMkLst>
            <pc:docMk/>
            <pc:sldMk cId="2009581489" sldId="308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33.540" v="73"/>
        <pc:sldMkLst>
          <pc:docMk/>
          <pc:sldMk cId="4287404679" sldId="310"/>
        </pc:sldMkLst>
        <pc:spChg chg="del">
          <ac:chgData name="佐藤 琴乃" userId="S::kotono_sato@jpfgojp.onmicrosoft.com::2230d9ee-5755-4738-bed6-b68085c1b120" providerId="AD" clId="Web-{9CA7E948-FE63-0CEA-A3F2-28261F8C57B9}" dt="2020-07-01T03:29:32.331" v="71"/>
          <ac:spMkLst>
            <pc:docMk/>
            <pc:sldMk cId="4287404679" sldId="310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32.971" v="72"/>
          <ac:spMkLst>
            <pc:docMk/>
            <pc:sldMk cId="4287404679" sldId="310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33.540" v="73"/>
          <ac:spMkLst>
            <pc:docMk/>
            <pc:sldMk cId="4287404679" sldId="310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31.721" v="70"/>
          <ac:spMkLst>
            <pc:docMk/>
            <pc:sldMk cId="4287404679" sldId="310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54.862" v="97"/>
        <pc:sldMkLst>
          <pc:docMk/>
          <pc:sldMk cId="754753027" sldId="311"/>
        </pc:sldMkLst>
        <pc:spChg chg="del">
          <ac:chgData name="佐藤 琴乃" userId="S::kotono_sato@jpfgojp.onmicrosoft.com::2230d9ee-5755-4738-bed6-b68085c1b120" providerId="AD" clId="Web-{9CA7E948-FE63-0CEA-A3F2-28261F8C57B9}" dt="2020-07-01T03:29:52.878" v="94"/>
          <ac:spMkLst>
            <pc:docMk/>
            <pc:sldMk cId="754753027" sldId="311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54.097" v="96"/>
          <ac:spMkLst>
            <pc:docMk/>
            <pc:sldMk cId="754753027" sldId="311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54.862" v="97"/>
          <ac:spMkLst>
            <pc:docMk/>
            <pc:sldMk cId="754753027" sldId="311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53.268" v="95"/>
          <ac:spMkLst>
            <pc:docMk/>
            <pc:sldMk cId="754753027" sldId="311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29:38.237" v="82"/>
        <pc:sldMkLst>
          <pc:docMk/>
          <pc:sldMk cId="651819564" sldId="312"/>
        </pc:sldMkLst>
        <pc:spChg chg="del">
          <ac:chgData name="佐藤 琴乃" userId="S::kotono_sato@jpfgojp.onmicrosoft.com::2230d9ee-5755-4738-bed6-b68085c1b120" providerId="AD" clId="Web-{9CA7E948-FE63-0CEA-A3F2-28261F8C57B9}" dt="2020-07-01T03:29:35.534" v="74"/>
          <ac:spMkLst>
            <pc:docMk/>
            <pc:sldMk cId="651819564" sldId="312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36.488" v="76"/>
          <ac:spMkLst>
            <pc:docMk/>
            <pc:sldMk cId="651819564" sldId="312"/>
            <ac:spMk id="9" creationId="{48920A6D-E990-4345-B2E9-6CEDA0026157}"/>
          </ac:spMkLst>
        </pc:spChg>
        <pc:spChg chg="del mod">
          <ac:chgData name="佐藤 琴乃" userId="S::kotono_sato@jpfgojp.onmicrosoft.com::2230d9ee-5755-4738-bed6-b68085c1b120" providerId="AD" clId="Web-{9CA7E948-FE63-0CEA-A3F2-28261F8C57B9}" dt="2020-07-01T03:29:38.237" v="82"/>
          <ac:spMkLst>
            <pc:docMk/>
            <pc:sldMk cId="651819564" sldId="312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35.987" v="75"/>
          <ac:spMkLst>
            <pc:docMk/>
            <pc:sldMk cId="651819564" sldId="312"/>
            <ac:spMk id="11" creationId="{9557DDCB-0AF4-4AFF-A705-E5DBBE957561}"/>
          </ac:spMkLst>
        </pc:spChg>
      </pc:sldChg>
      <pc:sldChg chg="delSp">
        <pc:chgData name="佐藤 琴乃" userId="S::kotono_sato@jpfgojp.onmicrosoft.com::2230d9ee-5755-4738-bed6-b68085c1b120" providerId="AD" clId="Web-{9CA7E948-FE63-0CEA-A3F2-28261F8C57B9}" dt="2020-07-01T03:29:42.550" v="86"/>
        <pc:sldMkLst>
          <pc:docMk/>
          <pc:sldMk cId="1949761425" sldId="313"/>
        </pc:sldMkLst>
        <pc:spChg chg="del">
          <ac:chgData name="佐藤 琴乃" userId="S::kotono_sato@jpfgojp.onmicrosoft.com::2230d9ee-5755-4738-bed6-b68085c1b120" providerId="AD" clId="Web-{9CA7E948-FE63-0CEA-A3F2-28261F8C57B9}" dt="2020-07-01T03:29:40.862" v="83"/>
          <ac:spMkLst>
            <pc:docMk/>
            <pc:sldMk cId="1949761425" sldId="313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42.003" v="85"/>
          <ac:spMkLst>
            <pc:docMk/>
            <pc:sldMk cId="1949761425" sldId="313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42.550" v="86"/>
          <ac:spMkLst>
            <pc:docMk/>
            <pc:sldMk cId="1949761425" sldId="313"/>
            <ac:spMk id="10" creationId="{9A12C887-F2A3-44AE-B14D-889C875FFA4A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41.487" v="84"/>
          <ac:spMkLst>
            <pc:docMk/>
            <pc:sldMk cId="1949761425" sldId="313"/>
            <ac:spMk id="11" creationId="{9557DDCB-0AF4-4AFF-A705-E5DBBE957561}"/>
          </ac:spMkLst>
        </pc:spChg>
      </pc:sldChg>
      <pc:sldChg chg="delSp modSp">
        <pc:chgData name="佐藤 琴乃" userId="S::kotono_sato@jpfgojp.onmicrosoft.com::2230d9ee-5755-4738-bed6-b68085c1b120" providerId="AD" clId="Web-{9CA7E948-FE63-0CEA-A3F2-28261F8C57B9}" dt="2020-07-01T03:29:50.237" v="93"/>
        <pc:sldMkLst>
          <pc:docMk/>
          <pc:sldMk cId="2613815471" sldId="314"/>
        </pc:sldMkLst>
        <pc:spChg chg="del">
          <ac:chgData name="佐藤 琴乃" userId="S::kotono_sato@jpfgojp.onmicrosoft.com::2230d9ee-5755-4738-bed6-b68085c1b120" providerId="AD" clId="Web-{9CA7E948-FE63-0CEA-A3F2-28261F8C57B9}" dt="2020-07-01T03:29:47.596" v="87"/>
          <ac:spMkLst>
            <pc:docMk/>
            <pc:sldMk cId="2613815471" sldId="314"/>
            <ac:spMk id="2" creationId="{9F693A7D-E8A1-4B5F-AD9D-F60CEF9E762C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49.800" v="92"/>
          <ac:spMkLst>
            <pc:docMk/>
            <pc:sldMk cId="2613815471" sldId="314"/>
            <ac:spMk id="9" creationId="{48920A6D-E990-4345-B2E9-6CEDA0026157}"/>
          </ac:spMkLst>
        </pc:spChg>
        <pc:spChg chg="del">
          <ac:chgData name="佐藤 琴乃" userId="S::kotono_sato@jpfgojp.onmicrosoft.com::2230d9ee-5755-4738-bed6-b68085c1b120" providerId="AD" clId="Web-{9CA7E948-FE63-0CEA-A3F2-28261F8C57B9}" dt="2020-07-01T03:29:50.237" v="93"/>
          <ac:spMkLst>
            <pc:docMk/>
            <pc:sldMk cId="2613815471" sldId="314"/>
            <ac:spMk id="10" creationId="{9A12C887-F2A3-44AE-B14D-889C875FFA4A}"/>
          </ac:spMkLst>
        </pc:spChg>
        <pc:spChg chg="del mod">
          <ac:chgData name="佐藤 琴乃" userId="S::kotono_sato@jpfgojp.onmicrosoft.com::2230d9ee-5755-4738-bed6-b68085c1b120" providerId="AD" clId="Web-{9CA7E948-FE63-0CEA-A3F2-28261F8C57B9}" dt="2020-07-01T03:29:49.409" v="91"/>
          <ac:spMkLst>
            <pc:docMk/>
            <pc:sldMk cId="2613815471" sldId="314"/>
            <ac:spMk id="11" creationId="{9557DDCB-0AF4-4AFF-A705-E5DBBE957561}"/>
          </ac:spMkLst>
        </pc:spChg>
      </pc:sldChg>
    </pc:docChg>
  </pc:docChgLst>
  <pc:docChgLst>
    <pc:chgData name="内田 陽子" userId="S::yoko_uchida@jpfgojp.onmicrosoft.com::3ba88787-b8da-4fc8-a417-83f627a88c5e" providerId="AD" clId="Web-{6A53980D-1B04-C6B9-30C9-73EAB53126FE}"/>
    <pc:docChg chg="modSld">
      <pc:chgData name="内田 陽子" userId="S::yoko_uchida@jpfgojp.onmicrosoft.com::3ba88787-b8da-4fc8-a417-83f627a88c5e" providerId="AD" clId="Web-{6A53980D-1B04-C6B9-30C9-73EAB53126FE}" dt="2020-07-26T15:01:40.387" v="95" actId="1076"/>
      <pc:docMkLst>
        <pc:docMk/>
      </pc:docMkLst>
      <pc:sldChg chg="modSp">
        <pc:chgData name="内田 陽子" userId="S::yoko_uchida@jpfgojp.onmicrosoft.com::3ba88787-b8da-4fc8-a417-83f627a88c5e" providerId="AD" clId="Web-{6A53980D-1B04-C6B9-30C9-73EAB53126FE}" dt="2020-07-26T15:00:04.138" v="92" actId="20577"/>
        <pc:sldMkLst>
          <pc:docMk/>
          <pc:sldMk cId="510784872" sldId="265"/>
        </pc:sldMkLst>
        <pc:spChg chg="mod">
          <ac:chgData name="内田 陽子" userId="S::yoko_uchida@jpfgojp.onmicrosoft.com::3ba88787-b8da-4fc8-a417-83f627a88c5e" providerId="AD" clId="Web-{6A53980D-1B04-C6B9-30C9-73EAB53126FE}" dt="2020-07-26T15:00:04.138" v="92" actId="20577"/>
          <ac:spMkLst>
            <pc:docMk/>
            <pc:sldMk cId="510784872" sldId="265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9:38.684" v="91" actId="1076"/>
          <ac:spMkLst>
            <pc:docMk/>
            <pc:sldMk cId="510784872" sldId="265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6:02.490" v="81" actId="1076"/>
        <pc:sldMkLst>
          <pc:docMk/>
          <pc:sldMk cId="3781636978" sldId="271"/>
        </pc:sldMkLst>
        <pc:spChg chg="mod">
          <ac:chgData name="内田 陽子" userId="S::yoko_uchida@jpfgojp.onmicrosoft.com::3ba88787-b8da-4fc8-a417-83f627a88c5e" providerId="AD" clId="Web-{6A53980D-1B04-C6B9-30C9-73EAB53126FE}" dt="2020-07-26T14:56:02.490" v="81" actId="1076"/>
          <ac:spMkLst>
            <pc:docMk/>
            <pc:sldMk cId="3781636978" sldId="271"/>
            <ac:spMk id="8" creationId="{A4E22D81-7707-4609-93A7-B39CC58AA0AE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6:51.195" v="24" actId="1076"/>
        <pc:sldMkLst>
          <pc:docMk/>
          <pc:sldMk cId="3288920970" sldId="273"/>
        </pc:sldMkLst>
        <pc:spChg chg="mod">
          <ac:chgData name="内田 陽子" userId="S::yoko_uchida@jpfgojp.onmicrosoft.com::3ba88787-b8da-4fc8-a417-83f627a88c5e" providerId="AD" clId="Web-{6A53980D-1B04-C6B9-30C9-73EAB53126FE}" dt="2020-07-26T14:46:13.803" v="21" actId="1076"/>
          <ac:spMkLst>
            <pc:docMk/>
            <pc:sldMk cId="3288920970" sldId="273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46:28.100" v="22" actId="1076"/>
          <ac:spMkLst>
            <pc:docMk/>
            <pc:sldMk cId="3288920970" sldId="273"/>
            <ac:spMk id="8" creationId="{C0BDB783-85CC-4689-916D-1ABCE4CB35CC}"/>
          </ac:spMkLst>
        </pc:spChg>
        <pc:picChg chg="mod">
          <ac:chgData name="内田 陽子" userId="S::yoko_uchida@jpfgojp.onmicrosoft.com::3ba88787-b8da-4fc8-a417-83f627a88c5e" providerId="AD" clId="Web-{6A53980D-1B04-C6B9-30C9-73EAB53126FE}" dt="2020-07-26T14:46:51.195" v="24" actId="1076"/>
          <ac:picMkLst>
            <pc:docMk/>
            <pc:sldMk cId="3288920970" sldId="273"/>
            <ac:picMk id="4" creationId="{C6404080-34A6-41B5-AF66-7733D61D2257}"/>
          </ac:picMkLst>
        </pc:picChg>
      </pc:sldChg>
      <pc:sldChg chg="modSp">
        <pc:chgData name="内田 陽子" userId="S::yoko_uchida@jpfgojp.onmicrosoft.com::3ba88787-b8da-4fc8-a417-83f627a88c5e" providerId="AD" clId="Web-{6A53980D-1B04-C6B9-30C9-73EAB53126FE}" dt="2020-07-26T14:43:43.898" v="9" actId="1076"/>
        <pc:sldMkLst>
          <pc:docMk/>
          <pc:sldMk cId="3155804793" sldId="275"/>
        </pc:sldMkLst>
        <pc:spChg chg="mod">
          <ac:chgData name="内田 陽子" userId="S::yoko_uchida@jpfgojp.onmicrosoft.com::3ba88787-b8da-4fc8-a417-83f627a88c5e" providerId="AD" clId="Web-{6A53980D-1B04-C6B9-30C9-73EAB53126FE}" dt="2020-07-26T14:43:43.898" v="9" actId="1076"/>
          <ac:spMkLst>
            <pc:docMk/>
            <pc:sldMk cId="3155804793" sldId="275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9:02.084" v="38" actId="1076"/>
        <pc:sldMkLst>
          <pc:docMk/>
          <pc:sldMk cId="1808293928" sldId="277"/>
        </pc:sldMkLst>
        <pc:spChg chg="mod">
          <ac:chgData name="内田 陽子" userId="S::yoko_uchida@jpfgojp.onmicrosoft.com::3ba88787-b8da-4fc8-a417-83f627a88c5e" providerId="AD" clId="Web-{6A53980D-1B04-C6B9-30C9-73EAB53126FE}" dt="2020-07-26T14:49:02.084" v="38" actId="1076"/>
          <ac:spMkLst>
            <pc:docMk/>
            <pc:sldMk cId="1808293928" sldId="277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3:55.960" v="10" actId="1076"/>
        <pc:sldMkLst>
          <pc:docMk/>
          <pc:sldMk cId="3979264443" sldId="278"/>
        </pc:sldMkLst>
        <pc:spChg chg="mod">
          <ac:chgData name="内田 陽子" userId="S::yoko_uchida@jpfgojp.onmicrosoft.com::3ba88787-b8da-4fc8-a417-83f627a88c5e" providerId="AD" clId="Web-{6A53980D-1B04-C6B9-30C9-73EAB53126FE}" dt="2020-07-26T14:43:55.960" v="10" actId="1076"/>
          <ac:spMkLst>
            <pc:docMk/>
            <pc:sldMk cId="3979264443" sldId="27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5:00:24.934" v="94" actId="20577"/>
        <pc:sldMkLst>
          <pc:docMk/>
          <pc:sldMk cId="3196685865" sldId="279"/>
        </pc:sldMkLst>
        <pc:spChg chg="mod">
          <ac:chgData name="内田 陽子" userId="S::yoko_uchida@jpfgojp.onmicrosoft.com::3ba88787-b8da-4fc8-a417-83f627a88c5e" providerId="AD" clId="Web-{6A53980D-1B04-C6B9-30C9-73EAB53126FE}" dt="2020-07-26T15:00:24.934" v="94" actId="20577"/>
          <ac:spMkLst>
            <pc:docMk/>
            <pc:sldMk cId="3196685865" sldId="279"/>
            <ac:spMk id="4" creationId="{8ACD07C1-4CEA-4FF8-8A2C-7BD6113092C6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42:10.476" v="3" actId="1076"/>
          <ac:spMkLst>
            <pc:docMk/>
            <pc:sldMk cId="3196685865" sldId="279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3:24.241" v="7" actId="1076"/>
        <pc:sldMkLst>
          <pc:docMk/>
          <pc:sldMk cId="1807795186" sldId="280"/>
        </pc:sldMkLst>
        <pc:spChg chg="mod">
          <ac:chgData name="内田 陽子" userId="S::yoko_uchida@jpfgojp.onmicrosoft.com::3ba88787-b8da-4fc8-a417-83f627a88c5e" providerId="AD" clId="Web-{6A53980D-1B04-C6B9-30C9-73EAB53126FE}" dt="2020-07-26T14:43:24.241" v="7" actId="1076"/>
          <ac:spMkLst>
            <pc:docMk/>
            <pc:sldMk cId="1807795186" sldId="280"/>
            <ac:spMk id="5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4:18.226" v="12" actId="1076"/>
        <pc:sldMkLst>
          <pc:docMk/>
          <pc:sldMk cId="3770846216" sldId="282"/>
        </pc:sldMkLst>
        <pc:spChg chg="mod">
          <ac:chgData name="内田 陽子" userId="S::yoko_uchida@jpfgojp.onmicrosoft.com::3ba88787-b8da-4fc8-a417-83f627a88c5e" providerId="AD" clId="Web-{6A53980D-1B04-C6B9-30C9-73EAB53126FE}" dt="2020-07-26T14:44:18.226" v="12" actId="1076"/>
          <ac:spMkLst>
            <pc:docMk/>
            <pc:sldMk cId="3770846216" sldId="28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4:50.241" v="14" actId="1076"/>
        <pc:sldMkLst>
          <pc:docMk/>
          <pc:sldMk cId="1944407462" sldId="284"/>
        </pc:sldMkLst>
        <pc:spChg chg="mod">
          <ac:chgData name="内田 陽子" userId="S::yoko_uchida@jpfgojp.onmicrosoft.com::3ba88787-b8da-4fc8-a417-83f627a88c5e" providerId="AD" clId="Web-{6A53980D-1B04-C6B9-30C9-73EAB53126FE}" dt="2020-07-26T14:44:40.491" v="13" actId="1076"/>
          <ac:spMkLst>
            <pc:docMk/>
            <pc:sldMk cId="1944407462" sldId="28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44:50.241" v="14" actId="1076"/>
          <ac:spMkLst>
            <pc:docMk/>
            <pc:sldMk cId="1944407462" sldId="28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5:01:40.387" v="95" actId="1076"/>
        <pc:sldMkLst>
          <pc:docMk/>
          <pc:sldMk cId="855514078" sldId="285"/>
        </pc:sldMkLst>
        <pc:spChg chg="mod">
          <ac:chgData name="内田 陽子" userId="S::yoko_uchida@jpfgojp.onmicrosoft.com::3ba88787-b8da-4fc8-a417-83f627a88c5e" providerId="AD" clId="Web-{6A53980D-1B04-C6B9-30C9-73EAB53126FE}" dt="2020-07-26T15:01:40.387" v="95" actId="1076"/>
          <ac:spMkLst>
            <pc:docMk/>
            <pc:sldMk cId="855514078" sldId="28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5:10.897" v="16" actId="1076"/>
        <pc:sldMkLst>
          <pc:docMk/>
          <pc:sldMk cId="1631117609" sldId="286"/>
        </pc:sldMkLst>
        <pc:spChg chg="mod">
          <ac:chgData name="内田 陽子" userId="S::yoko_uchida@jpfgojp.onmicrosoft.com::3ba88787-b8da-4fc8-a417-83f627a88c5e" providerId="AD" clId="Web-{6A53980D-1B04-C6B9-30C9-73EAB53126FE}" dt="2020-07-26T14:45:10.897" v="16" actId="1076"/>
          <ac:spMkLst>
            <pc:docMk/>
            <pc:sldMk cId="1631117609" sldId="286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5:34.038" v="18" actId="1076"/>
        <pc:sldMkLst>
          <pc:docMk/>
          <pc:sldMk cId="654529737" sldId="288"/>
        </pc:sldMkLst>
        <pc:spChg chg="mod">
          <ac:chgData name="内田 陽子" userId="S::yoko_uchida@jpfgojp.onmicrosoft.com::3ba88787-b8da-4fc8-a417-83f627a88c5e" providerId="AD" clId="Web-{6A53980D-1B04-C6B9-30C9-73EAB53126FE}" dt="2020-07-26T14:45:34.038" v="18" actId="1076"/>
          <ac:spMkLst>
            <pc:docMk/>
            <pc:sldMk cId="654529737" sldId="288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5:59.257" v="20" actId="1076"/>
        <pc:sldMkLst>
          <pc:docMk/>
          <pc:sldMk cId="3591859379" sldId="290"/>
        </pc:sldMkLst>
        <pc:spChg chg="mod">
          <ac:chgData name="内田 陽子" userId="S::yoko_uchida@jpfgojp.onmicrosoft.com::3ba88787-b8da-4fc8-a417-83f627a88c5e" providerId="AD" clId="Web-{6A53980D-1B04-C6B9-30C9-73EAB53126FE}" dt="2020-07-26T14:45:59.257" v="20" actId="1076"/>
          <ac:spMkLst>
            <pc:docMk/>
            <pc:sldMk cId="3591859379" sldId="29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7:03.116" v="25" actId="1076"/>
        <pc:sldMkLst>
          <pc:docMk/>
          <pc:sldMk cId="1505126841" sldId="291"/>
        </pc:sldMkLst>
        <pc:spChg chg="mod">
          <ac:chgData name="内田 陽子" userId="S::yoko_uchida@jpfgojp.onmicrosoft.com::3ba88787-b8da-4fc8-a417-83f627a88c5e" providerId="AD" clId="Web-{6A53980D-1B04-C6B9-30C9-73EAB53126FE}" dt="2020-07-26T14:47:03.116" v="25" actId="1076"/>
          <ac:spMkLst>
            <pc:docMk/>
            <pc:sldMk cId="1505126841" sldId="291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7:16.335" v="26" actId="1076"/>
        <pc:sldMkLst>
          <pc:docMk/>
          <pc:sldMk cId="1630963621" sldId="292"/>
        </pc:sldMkLst>
        <pc:spChg chg="mod">
          <ac:chgData name="内田 陽子" userId="S::yoko_uchida@jpfgojp.onmicrosoft.com::3ba88787-b8da-4fc8-a417-83f627a88c5e" providerId="AD" clId="Web-{6A53980D-1B04-C6B9-30C9-73EAB53126FE}" dt="2020-07-26T14:47:16.335" v="26" actId="1076"/>
          <ac:spMkLst>
            <pc:docMk/>
            <pc:sldMk cId="1630963621" sldId="29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7:31.631" v="27" actId="1076"/>
        <pc:sldMkLst>
          <pc:docMk/>
          <pc:sldMk cId="3255837261" sldId="293"/>
        </pc:sldMkLst>
        <pc:spChg chg="mod">
          <ac:chgData name="内田 陽子" userId="S::yoko_uchida@jpfgojp.onmicrosoft.com::3ba88787-b8da-4fc8-a417-83f627a88c5e" providerId="AD" clId="Web-{6A53980D-1B04-C6B9-30C9-73EAB53126FE}" dt="2020-07-26T14:47:31.631" v="27" actId="1076"/>
          <ac:spMkLst>
            <pc:docMk/>
            <pc:sldMk cId="3255837261" sldId="29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7:48.038" v="29" actId="1076"/>
        <pc:sldMkLst>
          <pc:docMk/>
          <pc:sldMk cId="2725554178" sldId="294"/>
        </pc:sldMkLst>
        <pc:spChg chg="mod">
          <ac:chgData name="内田 陽子" userId="S::yoko_uchida@jpfgojp.onmicrosoft.com::3ba88787-b8da-4fc8-a417-83f627a88c5e" providerId="AD" clId="Web-{6A53980D-1B04-C6B9-30C9-73EAB53126FE}" dt="2020-07-26T14:47:48.038" v="29" actId="1076"/>
          <ac:spMkLst>
            <pc:docMk/>
            <pc:sldMk cId="2725554178" sldId="294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8:11.788" v="31" actId="1076"/>
        <pc:sldMkLst>
          <pc:docMk/>
          <pc:sldMk cId="1977740329" sldId="295"/>
        </pc:sldMkLst>
        <pc:spChg chg="mod">
          <ac:chgData name="内田 陽子" userId="S::yoko_uchida@jpfgojp.onmicrosoft.com::3ba88787-b8da-4fc8-a417-83f627a88c5e" providerId="AD" clId="Web-{6A53980D-1B04-C6B9-30C9-73EAB53126FE}" dt="2020-07-26T14:48:04.959" v="30" actId="1076"/>
          <ac:spMkLst>
            <pc:docMk/>
            <pc:sldMk cId="1977740329" sldId="29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48:11.788" v="31" actId="1076"/>
          <ac:spMkLst>
            <pc:docMk/>
            <pc:sldMk cId="1977740329" sldId="29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49:51.787" v="44" actId="1076"/>
        <pc:sldMkLst>
          <pc:docMk/>
          <pc:sldMk cId="1635081177" sldId="297"/>
        </pc:sldMkLst>
        <pc:spChg chg="mod">
          <ac:chgData name="内田 陽子" userId="S::yoko_uchida@jpfgojp.onmicrosoft.com::3ba88787-b8da-4fc8-a417-83f627a88c5e" providerId="AD" clId="Web-{6A53980D-1B04-C6B9-30C9-73EAB53126FE}" dt="2020-07-26T14:49:41.116" v="42" actId="1076"/>
          <ac:spMkLst>
            <pc:docMk/>
            <pc:sldMk cId="1635081177" sldId="297"/>
            <ac:spMk id="3" creationId="{AF33001C-4D4F-4B15-8CFD-7D67847B1C08}"/>
          </ac:spMkLst>
        </pc:spChg>
        <pc:picChg chg="mod">
          <ac:chgData name="内田 陽子" userId="S::yoko_uchida@jpfgojp.onmicrosoft.com::3ba88787-b8da-4fc8-a417-83f627a88c5e" providerId="AD" clId="Web-{6A53980D-1B04-C6B9-30C9-73EAB53126FE}" dt="2020-07-26T14:49:51.787" v="44" actId="1076"/>
          <ac:picMkLst>
            <pc:docMk/>
            <pc:sldMk cId="1635081177" sldId="297"/>
            <ac:picMk id="2" creationId="{C548390D-FBE2-4138-8F09-871011B2A588}"/>
          </ac:picMkLst>
        </pc:picChg>
      </pc:sldChg>
      <pc:sldChg chg="modSp">
        <pc:chgData name="内田 陽子" userId="S::yoko_uchida@jpfgojp.onmicrosoft.com::3ba88787-b8da-4fc8-a417-83f627a88c5e" providerId="AD" clId="Web-{6A53980D-1B04-C6B9-30C9-73EAB53126FE}" dt="2020-07-26T14:48:39.038" v="35" actId="1076"/>
        <pc:sldMkLst>
          <pc:docMk/>
          <pc:sldMk cId="4160849909" sldId="298"/>
        </pc:sldMkLst>
        <pc:spChg chg="mod">
          <ac:chgData name="内田 陽子" userId="S::yoko_uchida@jpfgojp.onmicrosoft.com::3ba88787-b8da-4fc8-a417-83f627a88c5e" providerId="AD" clId="Web-{6A53980D-1B04-C6B9-30C9-73EAB53126FE}" dt="2020-07-26T14:48:39.038" v="35" actId="1076"/>
          <ac:spMkLst>
            <pc:docMk/>
            <pc:sldMk cId="4160849909" sldId="29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48:26.303" v="33" actId="1076"/>
          <ac:spMkLst>
            <pc:docMk/>
            <pc:sldMk cId="4160849909" sldId="298"/>
            <ac:spMk id="8" creationId="{A4E22D81-7707-4609-93A7-B39CC58AA0AE}"/>
          </ac:spMkLst>
        </pc:spChg>
        <pc:picChg chg="mod">
          <ac:chgData name="内田 陽子" userId="S::yoko_uchida@jpfgojp.onmicrosoft.com::3ba88787-b8da-4fc8-a417-83f627a88c5e" providerId="AD" clId="Web-{6A53980D-1B04-C6B9-30C9-73EAB53126FE}" dt="2020-07-26T14:48:21.866" v="32" actId="1076"/>
          <ac:picMkLst>
            <pc:docMk/>
            <pc:sldMk cId="4160849909" sldId="298"/>
            <ac:picMk id="2" creationId="{BC31F698-6651-4539-9A18-F84DAA00EFC8}"/>
          </ac:picMkLst>
        </pc:picChg>
      </pc:sldChg>
      <pc:sldChg chg="modSp">
        <pc:chgData name="内田 陽子" userId="S::yoko_uchida@jpfgojp.onmicrosoft.com::3ba88787-b8da-4fc8-a417-83f627a88c5e" providerId="AD" clId="Web-{6A53980D-1B04-C6B9-30C9-73EAB53126FE}" dt="2020-07-26T14:49:20.272" v="40" actId="1076"/>
        <pc:sldMkLst>
          <pc:docMk/>
          <pc:sldMk cId="3359253186" sldId="299"/>
        </pc:sldMkLst>
        <pc:spChg chg="mod">
          <ac:chgData name="内田 陽子" userId="S::yoko_uchida@jpfgojp.onmicrosoft.com::3ba88787-b8da-4fc8-a417-83f627a88c5e" providerId="AD" clId="Web-{6A53980D-1B04-C6B9-30C9-73EAB53126FE}" dt="2020-07-26T14:49:20.272" v="40" actId="1076"/>
          <ac:spMkLst>
            <pc:docMk/>
            <pc:sldMk cId="3359253186" sldId="299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0:25.147" v="47" actId="1076"/>
        <pc:sldMkLst>
          <pc:docMk/>
          <pc:sldMk cId="1114295515" sldId="300"/>
        </pc:sldMkLst>
        <pc:spChg chg="mod">
          <ac:chgData name="内田 陽子" userId="S::yoko_uchida@jpfgojp.onmicrosoft.com::3ba88787-b8da-4fc8-a417-83f627a88c5e" providerId="AD" clId="Web-{6A53980D-1B04-C6B9-30C9-73EAB53126FE}" dt="2020-07-26T14:50:12.350" v="46" actId="1076"/>
          <ac:spMkLst>
            <pc:docMk/>
            <pc:sldMk cId="1114295515" sldId="300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0:25.147" v="47" actId="1076"/>
          <ac:spMkLst>
            <pc:docMk/>
            <pc:sldMk cId="1114295515" sldId="300"/>
            <ac:spMk id="8" creationId="{C0BDB783-85CC-4689-916D-1ABCE4CB35CC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3:30.803" v="71" actId="1076"/>
        <pc:sldMkLst>
          <pc:docMk/>
          <pc:sldMk cId="1117717735" sldId="301"/>
        </pc:sldMkLst>
        <pc:spChg chg="mod">
          <ac:chgData name="内田 陽子" userId="S::yoko_uchida@jpfgojp.onmicrosoft.com::3ba88787-b8da-4fc8-a417-83f627a88c5e" providerId="AD" clId="Web-{6A53980D-1B04-C6B9-30C9-73EAB53126FE}" dt="2020-07-26T14:53:30.803" v="71" actId="1076"/>
          <ac:spMkLst>
            <pc:docMk/>
            <pc:sldMk cId="1117717735" sldId="301"/>
            <ac:spMk id="3" creationId="{AF33001C-4D4F-4B15-8CFD-7D67847B1C08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0:40.850" v="49" actId="1076"/>
        <pc:sldMkLst>
          <pc:docMk/>
          <pc:sldMk cId="4232041813" sldId="302"/>
        </pc:sldMkLst>
        <pc:spChg chg="mod">
          <ac:chgData name="内田 陽子" userId="S::yoko_uchida@jpfgojp.onmicrosoft.com::3ba88787-b8da-4fc8-a417-83f627a88c5e" providerId="AD" clId="Web-{6A53980D-1B04-C6B9-30C9-73EAB53126FE}" dt="2020-07-26T14:50:40.850" v="49" actId="1076"/>
          <ac:spMkLst>
            <pc:docMk/>
            <pc:sldMk cId="4232041813" sldId="30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1:14.053" v="53" actId="1076"/>
        <pc:sldMkLst>
          <pc:docMk/>
          <pc:sldMk cId="1603596803" sldId="304"/>
        </pc:sldMkLst>
        <pc:spChg chg="mod">
          <ac:chgData name="内田 陽子" userId="S::yoko_uchida@jpfgojp.onmicrosoft.com::3ba88787-b8da-4fc8-a417-83f627a88c5e" providerId="AD" clId="Web-{6A53980D-1B04-C6B9-30C9-73EAB53126FE}" dt="2020-07-26T14:51:06.381" v="51" actId="1076"/>
          <ac:spMkLst>
            <pc:docMk/>
            <pc:sldMk cId="1603596803" sldId="304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1:14.053" v="53" actId="1076"/>
          <ac:spMkLst>
            <pc:docMk/>
            <pc:sldMk cId="1603596803" sldId="304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1:35.678" v="56" actId="1076"/>
        <pc:sldMkLst>
          <pc:docMk/>
          <pc:sldMk cId="1541545585" sldId="305"/>
        </pc:sldMkLst>
        <pc:spChg chg="mod">
          <ac:chgData name="内田 陽子" userId="S::yoko_uchida@jpfgojp.onmicrosoft.com::3ba88787-b8da-4fc8-a417-83f627a88c5e" providerId="AD" clId="Web-{6A53980D-1B04-C6B9-30C9-73EAB53126FE}" dt="2020-07-26T14:51:26.850" v="55" actId="1076"/>
          <ac:spMkLst>
            <pc:docMk/>
            <pc:sldMk cId="1541545585" sldId="305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1:35.678" v="56" actId="1076"/>
          <ac:spMkLst>
            <pc:docMk/>
            <pc:sldMk cId="1541545585" sldId="305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1:58.412" v="59" actId="1076"/>
        <pc:sldMkLst>
          <pc:docMk/>
          <pc:sldMk cId="2457989553" sldId="306"/>
        </pc:sldMkLst>
        <pc:spChg chg="mod">
          <ac:chgData name="内田 陽子" userId="S::yoko_uchida@jpfgojp.onmicrosoft.com::3ba88787-b8da-4fc8-a417-83f627a88c5e" providerId="AD" clId="Web-{6A53980D-1B04-C6B9-30C9-73EAB53126FE}" dt="2020-07-26T14:51:52.522" v="58" actId="1076"/>
          <ac:spMkLst>
            <pc:docMk/>
            <pc:sldMk cId="2457989553" sldId="306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1:58.412" v="59" actId="1076"/>
          <ac:spMkLst>
            <pc:docMk/>
            <pc:sldMk cId="2457989553" sldId="306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2:22.850" v="62" actId="1076"/>
        <pc:sldMkLst>
          <pc:docMk/>
          <pc:sldMk cId="290048101" sldId="307"/>
        </pc:sldMkLst>
        <pc:spChg chg="mod">
          <ac:chgData name="内田 陽子" userId="S::yoko_uchida@jpfgojp.onmicrosoft.com::3ba88787-b8da-4fc8-a417-83f627a88c5e" providerId="AD" clId="Web-{6A53980D-1B04-C6B9-30C9-73EAB53126FE}" dt="2020-07-26T14:52:15.943" v="61" actId="1076"/>
          <ac:spMkLst>
            <pc:docMk/>
            <pc:sldMk cId="290048101" sldId="307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2:22.850" v="62" actId="1076"/>
          <ac:spMkLst>
            <pc:docMk/>
            <pc:sldMk cId="290048101" sldId="307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2:41.881" v="65" actId="1076"/>
        <pc:sldMkLst>
          <pc:docMk/>
          <pc:sldMk cId="2009581489" sldId="308"/>
        </pc:sldMkLst>
        <pc:spChg chg="mod">
          <ac:chgData name="内田 陽子" userId="S::yoko_uchida@jpfgojp.onmicrosoft.com::3ba88787-b8da-4fc8-a417-83f627a88c5e" providerId="AD" clId="Web-{6A53980D-1B04-C6B9-30C9-73EAB53126FE}" dt="2020-07-26T14:52:36.646" v="64" actId="1076"/>
          <ac:spMkLst>
            <pc:docMk/>
            <pc:sldMk cId="2009581489" sldId="308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2:41.881" v="65" actId="1076"/>
          <ac:spMkLst>
            <pc:docMk/>
            <pc:sldMk cId="2009581489" sldId="308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3:17.287" v="69" actId="1076"/>
        <pc:sldMkLst>
          <pc:docMk/>
          <pc:sldMk cId="2707209591" sldId="309"/>
        </pc:sldMkLst>
        <pc:spChg chg="mod">
          <ac:chgData name="内田 陽子" userId="S::yoko_uchida@jpfgojp.onmicrosoft.com::3ba88787-b8da-4fc8-a417-83f627a88c5e" providerId="AD" clId="Web-{6A53980D-1B04-C6B9-30C9-73EAB53126FE}" dt="2020-07-26T14:53:17.287" v="69" actId="1076"/>
          <ac:spMkLst>
            <pc:docMk/>
            <pc:sldMk cId="2707209591" sldId="309"/>
            <ac:spMk id="3" creationId="{AF33001C-4D4F-4B15-8CFD-7D67847B1C08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3:05.959" v="67" actId="1076"/>
          <ac:spMkLst>
            <pc:docMk/>
            <pc:sldMk cId="2707209591" sldId="309"/>
            <ac:spMk id="8" creationId="{C0BDB783-85CC-4689-916D-1ABCE4CB35CC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3:54.631" v="73" actId="1076"/>
        <pc:sldMkLst>
          <pc:docMk/>
          <pc:sldMk cId="4287404679" sldId="310"/>
        </pc:sldMkLst>
        <pc:spChg chg="mod">
          <ac:chgData name="内田 陽子" userId="S::yoko_uchida@jpfgojp.onmicrosoft.com::3ba88787-b8da-4fc8-a417-83f627a88c5e" providerId="AD" clId="Web-{6A53980D-1B04-C6B9-30C9-73EAB53126FE}" dt="2020-07-26T14:53:54.631" v="73" actId="1076"/>
          <ac:spMkLst>
            <pc:docMk/>
            <pc:sldMk cId="4287404679" sldId="310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7:14.896" v="88" actId="1076"/>
        <pc:sldMkLst>
          <pc:docMk/>
          <pc:sldMk cId="754753027" sldId="311"/>
        </pc:sldMkLst>
        <pc:spChg chg="mod">
          <ac:chgData name="内田 陽子" userId="S::yoko_uchida@jpfgojp.onmicrosoft.com::3ba88787-b8da-4fc8-a417-83f627a88c5e" providerId="AD" clId="Web-{6A53980D-1B04-C6B9-30C9-73EAB53126FE}" dt="2020-07-26T14:56:49.599" v="87" actId="1076"/>
          <ac:spMkLst>
            <pc:docMk/>
            <pc:sldMk cId="754753027" sldId="311"/>
            <ac:spMk id="4" creationId="{00000000-0000-0000-0000-000000000000}"/>
          </ac:spMkLst>
        </pc:spChg>
        <pc:spChg chg="mod">
          <ac:chgData name="内田 陽子" userId="S::yoko_uchida@jpfgojp.onmicrosoft.com::3ba88787-b8da-4fc8-a417-83f627a88c5e" providerId="AD" clId="Web-{6A53980D-1B04-C6B9-30C9-73EAB53126FE}" dt="2020-07-26T14:57:14.896" v="88" actId="1076"/>
          <ac:spMkLst>
            <pc:docMk/>
            <pc:sldMk cId="754753027" sldId="311"/>
            <ac:spMk id="7" creationId="{1AF68CEC-B70C-4DFA-9973-E5B8A12ED17D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4:07.662" v="74" actId="1076"/>
        <pc:sldMkLst>
          <pc:docMk/>
          <pc:sldMk cId="651819564" sldId="312"/>
        </pc:sldMkLst>
        <pc:spChg chg="mod">
          <ac:chgData name="内田 陽子" userId="S::yoko_uchida@jpfgojp.onmicrosoft.com::3ba88787-b8da-4fc8-a417-83f627a88c5e" providerId="AD" clId="Web-{6A53980D-1B04-C6B9-30C9-73EAB53126FE}" dt="2020-07-26T14:54:07.662" v="74" actId="1076"/>
          <ac:spMkLst>
            <pc:docMk/>
            <pc:sldMk cId="651819564" sldId="312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5:03.037" v="80" actId="1076"/>
        <pc:sldMkLst>
          <pc:docMk/>
          <pc:sldMk cId="1949761425" sldId="313"/>
        </pc:sldMkLst>
        <pc:spChg chg="mod">
          <ac:chgData name="内田 陽子" userId="S::yoko_uchida@jpfgojp.onmicrosoft.com::3ba88787-b8da-4fc8-a417-83f627a88c5e" providerId="AD" clId="Web-{6A53980D-1B04-C6B9-30C9-73EAB53126FE}" dt="2020-07-26T14:55:03.037" v="80" actId="1076"/>
          <ac:spMkLst>
            <pc:docMk/>
            <pc:sldMk cId="1949761425" sldId="313"/>
            <ac:spMk id="4" creationId="{00000000-0000-0000-0000-000000000000}"/>
          </ac:spMkLst>
        </pc:spChg>
      </pc:sldChg>
      <pc:sldChg chg="modSp">
        <pc:chgData name="内田 陽子" userId="S::yoko_uchida@jpfgojp.onmicrosoft.com::3ba88787-b8da-4fc8-a417-83f627a88c5e" providerId="AD" clId="Web-{6A53980D-1B04-C6B9-30C9-73EAB53126FE}" dt="2020-07-26T14:56:17.490" v="83" actId="1076"/>
        <pc:sldMkLst>
          <pc:docMk/>
          <pc:sldMk cId="2613815471" sldId="314"/>
        </pc:sldMkLst>
        <pc:spChg chg="mod">
          <ac:chgData name="内田 陽子" userId="S::yoko_uchida@jpfgojp.onmicrosoft.com::3ba88787-b8da-4fc8-a417-83f627a88c5e" providerId="AD" clId="Web-{6A53980D-1B04-C6B9-30C9-73EAB53126FE}" dt="2020-07-26T14:56:17.490" v="83" actId="1076"/>
          <ac:spMkLst>
            <pc:docMk/>
            <pc:sldMk cId="2613815471" sldId="314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2087B88-E345-40DC-A800-781538508255}" type="datetimeFigureOut">
              <a:rPr kumimoji="1" lang="ja-JP" altLang="en-US" smtClean="0"/>
              <a:pPr/>
              <a:t>2020/7/28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574DCFFA-45B8-49D2-B7C0-2574AC84FFB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31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ＭＳ ゴシック" panose="020B0609070205080204" pitchFamily="49" charset="-128"/>
        <a:ea typeface="ＭＳ ゴシック" panose="020B0609070205080204" pitchFamily="49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1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74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6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186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5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93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48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7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8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63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8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009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107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1779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37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434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5133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4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90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442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226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7245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0879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425700" y="6356350"/>
            <a:ext cx="4406900" cy="365125"/>
          </a:xfrm>
        </p:spPr>
        <p:txBody>
          <a:bodyPr/>
          <a:lstStyle>
            <a:lvl1pPr>
              <a:defRPr lang="en-US" altLang="ja-JP" b="0" i="0" smtClean="0"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19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0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897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48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9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7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17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77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5177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130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88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34365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2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0647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7735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388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016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8673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504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90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4130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91320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42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77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5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49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9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97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7000">
              <a:schemeClr val="bg1"/>
            </a:gs>
            <a:gs pos="28000">
              <a:schemeClr val="bg1"/>
            </a:gs>
            <a:gs pos="9000">
              <a:schemeClr val="accent1">
                <a:lumMod val="5000"/>
                <a:lumOff val="95000"/>
              </a:schemeClr>
            </a:gs>
            <a:gs pos="2000">
              <a:srgbClr val="83CCDD">
                <a:alpha val="95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7/28/2020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4127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36" y="1852297"/>
            <a:ext cx="7716327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3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83000">
              <a:schemeClr val="bg1"/>
            </a:gs>
            <a:gs pos="21000">
              <a:schemeClr val="accent1">
                <a:lumMod val="5000"/>
                <a:lumOff val="95000"/>
              </a:schemeClr>
            </a:gs>
            <a:gs pos="2000">
              <a:srgbClr val="83CCDD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C6AF2-49A3-4119-8187-F8AE356E167B}" type="datetimeFigureOut">
              <a:rPr kumimoji="1" lang="ja-JP" altLang="en-US" smtClean="0"/>
              <a:t>2020/7/28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9FEE3-C90E-4D8C-93A0-E17B230488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82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569A724-CB2E-4772-A152-24415101F15E}"/>
              </a:ext>
            </a:extLst>
          </p:cNvPr>
          <p:cNvSpPr/>
          <p:nvPr/>
        </p:nvSpPr>
        <p:spPr>
          <a:xfrm>
            <a:off x="2280355" y="1377245"/>
            <a:ext cx="4430889" cy="3654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ja-JP" altLang="en-US" sz="4000" b="1">
              <a:solidFill>
                <a:srgbClr val="002060"/>
              </a:solidFill>
              <a:latin typeface="MS Gothic"/>
              <a:ea typeface="MS Gothic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22A54-0EEB-4AA0-83C1-3E319CDEEA14}"/>
              </a:ext>
            </a:extLst>
          </p:cNvPr>
          <p:cNvSpPr txBox="1"/>
          <p:nvPr/>
        </p:nvSpPr>
        <p:spPr>
          <a:xfrm>
            <a:off x="2611034" y="1718633"/>
            <a:ext cx="3778369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4000" b="1" dirty="0">
                <a:solidFill>
                  <a:srgbClr val="002060"/>
                </a:solidFill>
                <a:latin typeface="MS PGothic"/>
                <a:ea typeface="MS Gothic"/>
                <a:cs typeface="Calibri"/>
              </a:rPr>
              <a:t>Japanese House Quiz</a:t>
            </a:r>
            <a:endParaRPr lang="en-US" sz="4000">
              <a:latin typeface="MS PGothic"/>
              <a:ea typeface="+mn-lt"/>
              <a:cs typeface="+mn-lt"/>
            </a:endParaRPr>
          </a:p>
        </p:txBody>
      </p:sp>
      <p:pic>
        <p:nvPicPr>
          <p:cNvPr id="18" name="Picture 18" descr="A picture containing drawing, food, truck, sitting&#10;&#10;非常に高い精度で生成された説明">
            <a:extLst>
              <a:ext uri="{FF2B5EF4-FFF2-40B4-BE49-F238E27FC236}">
                <a16:creationId xmlns:a16="http://schemas.microsoft.com/office/drawing/2014/main" id="{8BE2189C-0559-420F-9C1E-F9E097867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533" y="116656"/>
            <a:ext cx="2743200" cy="78748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500" y="3228078"/>
            <a:ext cx="5051724" cy="378879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0" y="4442104"/>
            <a:ext cx="3623842" cy="241589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09" y="589216"/>
            <a:ext cx="2195772" cy="1646828"/>
          </a:xfrm>
          <a:prstGeom prst="rect">
            <a:avLst/>
          </a:prstGeom>
        </p:spPr>
      </p:pic>
      <p:pic>
        <p:nvPicPr>
          <p:cNvPr id="5" name="Picture 6" descr="A picture containing building, window&#10;&#10;非常に高い精度で生成された説明">
            <a:extLst>
              <a:ext uri="{FF2B5EF4-FFF2-40B4-BE49-F238E27FC236}">
                <a16:creationId xmlns:a16="http://schemas.microsoft.com/office/drawing/2014/main" id="{987BB970-62EC-4C39-83DE-90424780F3C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346" t="25767" r="513" b="6054"/>
          <a:stretch/>
        </p:blipFill>
        <p:spPr>
          <a:xfrm>
            <a:off x="2906889" y="3043237"/>
            <a:ext cx="3331296" cy="187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5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8389" y="704361"/>
            <a:ext cx="727020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+mn-ea"/>
                <a:ea typeface="+mn-ea"/>
                <a:cs typeface="+mj-lt"/>
              </a:rPr>
              <a:t>W</a:t>
            </a:r>
            <a:r>
              <a:rPr lang="ja-JP" sz="3200">
                <a:latin typeface="+mn-ea"/>
                <a:ea typeface="+mn-ea"/>
                <a:cs typeface="+mj-lt"/>
              </a:rPr>
              <a:t>hat is a kind of door that is made of wooden frame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s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</a:t>
            </a:r>
            <a:r>
              <a:rPr lang="ja-JP" sz="3200">
                <a:latin typeface="+mn-ea"/>
                <a:ea typeface="+mn-ea"/>
                <a:cs typeface="+mj-lt"/>
              </a:rPr>
              <a:t>nd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paper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and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lets</a:t>
            </a:r>
            <a:r>
              <a:rPr lang="ja-JP" sz="3200">
                <a:latin typeface="+mn-ea"/>
                <a:ea typeface="+mn-ea"/>
                <a:cs typeface="+mj-lt"/>
              </a:rPr>
              <a:t> li</a:t>
            </a:r>
            <a:r>
              <a:rPr lang="en-US" altLang="ja-JP" sz="3200" dirty="0" err="1">
                <a:latin typeface="+mn-ea"/>
                <a:ea typeface="+mn-ea"/>
                <a:cs typeface="+mj-lt"/>
              </a:rPr>
              <a:t>ght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in</a:t>
            </a:r>
            <a:r>
              <a:rPr lang="ja-JP" sz="32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+mn-ea"/>
                <a:ea typeface="+mn-ea"/>
                <a:cs typeface="+mj-lt"/>
              </a:rPr>
              <a:t>called?</a:t>
            </a:r>
            <a:endParaRPr lang="ja-JP" altLang="en-US" sz="3200" dirty="0">
              <a:latin typeface="+mn-ea"/>
              <a:ea typeface="+mn-ea"/>
              <a:cs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shōji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sudare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fusuma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byōbu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6095" y="299689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1" descr="A screen shot of a window&#10;&#10;高い精度で生成された説明">
            <a:extLst>
              <a:ext uri="{FF2B5EF4-FFF2-40B4-BE49-F238E27FC236}">
                <a16:creationId xmlns:a16="http://schemas.microsoft.com/office/drawing/2014/main" id="{85230E34-D6DC-4E29-A664-D94392AF7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06" y="3216098"/>
            <a:ext cx="264336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8656" y="862692"/>
            <a:ext cx="778085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slid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</a:t>
            </a:r>
            <a:r>
              <a:rPr lang="ja-JP" sz="3600">
                <a:latin typeface="+mn-ea"/>
                <a:ea typeface="+mn-ea"/>
                <a:cs typeface="+mj-lt"/>
              </a:rPr>
              <a:t>oor 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sz="3600">
                <a:latin typeface="+mn-ea"/>
                <a:ea typeface="+mn-ea"/>
                <a:cs typeface="+mj-lt"/>
              </a:rPr>
              <a:t> 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made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paper</a:t>
            </a:r>
            <a:r>
              <a:rPr lang="ja-JP" sz="3600">
                <a:latin typeface="+mn-ea"/>
                <a:ea typeface="+mn-ea"/>
                <a:cs typeface="+mj-lt"/>
              </a:rPr>
              <a:t> and used for separating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shōji</a:t>
            </a:r>
            <a:endParaRPr lang="ja-JP" alt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sudare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fusuma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byōbu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674" y="4309350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7" descr="A screen door&#10;&#10;高い精度で生成された説明">
            <a:extLst>
              <a:ext uri="{FF2B5EF4-FFF2-40B4-BE49-F238E27FC236}">
                <a16:creationId xmlns:a16="http://schemas.microsoft.com/office/drawing/2014/main" id="{F02B472F-1108-4604-B00B-E9604F68B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2" y="3216098"/>
            <a:ext cx="266241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1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1556" y="891267"/>
            <a:ext cx="830031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hat is th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e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thing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that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is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ma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de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of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bamboo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and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 is hung over the window to shut out sunl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ight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called?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 </a:t>
            </a:r>
            <a:endParaRPr lang="en-US" altLang="ja-JP" sz="3200" dirty="0">
              <a:latin typeface="ＭＳ Ｐゴシック 本文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goza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shōji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 sudare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byōbu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358" y="42999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7" descr="A close up of a window&#10;&#10;高い精度で生成された説明">
            <a:extLst>
              <a:ext uri="{FF2B5EF4-FFF2-40B4-BE49-F238E27FC236}">
                <a16:creationId xmlns:a16="http://schemas.microsoft.com/office/drawing/2014/main" id="{979C3AC4-7268-4E02-A87B-B08D41535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2" y="3216098"/>
            <a:ext cx="2662413" cy="19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7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34641" y="891267"/>
            <a:ext cx="7274613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place to keep futon in a Ja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pan</a:t>
            </a:r>
            <a:r>
              <a:rPr lang="ja-JP" sz="3600">
                <a:latin typeface="+mn-ea"/>
                <a:ea typeface="+mn-ea"/>
                <a:cs typeface="+mj-lt"/>
              </a:rPr>
              <a:t>es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e-sty</a:t>
            </a:r>
            <a:r>
              <a:rPr lang="ja-JP" sz="3600">
                <a:latin typeface="+mn-ea"/>
                <a:ea typeface="+mn-ea"/>
                <a:cs typeface="+mj-lt"/>
              </a:rPr>
              <a:t>le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monooki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oshiir</a:t>
            </a:r>
            <a:r>
              <a:rPr lang="en-US" altLang="ja-JP" dirty="0">
                <a:latin typeface="+mn-ea"/>
                <a:cs typeface="+mn-lt"/>
              </a:rPr>
              <a:t>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tans</a:t>
            </a:r>
            <a:r>
              <a:rPr lang="en-US" altLang="ja-JP" dirty="0">
                <a:latin typeface="+mn-ea"/>
                <a:cs typeface="+mn-lt"/>
              </a:rPr>
              <a:t>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nan</a:t>
            </a:r>
            <a:r>
              <a:rPr lang="ja-JP">
                <a:latin typeface="+mn-ea"/>
                <a:cs typeface="+mn-lt"/>
              </a:rPr>
              <a:t>do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9417" y="366492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1" descr="A close up of a window&#10;&#10;非常に高い精度で生成された説明">
            <a:extLst>
              <a:ext uri="{FF2B5EF4-FFF2-40B4-BE49-F238E27FC236}">
                <a16:creationId xmlns:a16="http://schemas.microsoft.com/office/drawing/2014/main" id="{A73AE526-6255-4148-B448-F3AD00F19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263194"/>
            <a:ext cx="2582333" cy="19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2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getabako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kutsutansu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getamonooki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kutsudana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199" y="2992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place to put shoes at the entrance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7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82203" y="881742"/>
            <a:ext cx="8179488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place for social superiors and gu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ests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sz="3600">
                <a:latin typeface="+mn-ea"/>
                <a:ea typeface="+mn-ea"/>
                <a:cs typeface="+mj-lt"/>
              </a:rPr>
              <a:t> sit in a Japanese-style room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chūza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kyakuseki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kamiza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shimoza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348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185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          ②          　 ③　　        ④</a:t>
            </a:r>
          </a:p>
        </p:txBody>
      </p:sp>
      <p:pic>
        <p:nvPicPr>
          <p:cNvPr id="4" name="Picture 5" descr="A screenshot of a stereo&#10;&#10;非常に高い精度で生成された説明">
            <a:extLst>
              <a:ext uri="{FF2B5EF4-FFF2-40B4-BE49-F238E27FC236}">
                <a16:creationId xmlns:a16="http://schemas.microsoft.com/office/drawing/2014/main" id="{C6404080-34A6-41B5-AF66-7733D61D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57" y="3459027"/>
            <a:ext cx="7586840" cy="1771552"/>
          </a:xfrm>
          <a:prstGeom prst="rect">
            <a:avLst/>
          </a:prstGeom>
        </p:spPr>
      </p:pic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23003" y="27281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09" y="764267"/>
            <a:ext cx="815567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here should the guest sit in this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room?</a:t>
            </a:r>
            <a:endParaRPr lang="en-US" altLang="ja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892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39328" y="891267"/>
            <a:ext cx="8468235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>
                <a:latin typeface="+mn-ea"/>
                <a:ea typeface="+mn-ea"/>
                <a:cs typeface="+mj-lt"/>
              </a:rPr>
              <a:t> place in an old house that is used to warm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cook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kotatsu</a:t>
            </a:r>
            <a:endParaRPr 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irori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hibachi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 kama</a:t>
            </a:r>
            <a:r>
              <a:rPr lang="en-US" altLang="ja-JP" dirty="0">
                <a:latin typeface="+mn-ea"/>
                <a:cs typeface="+mn-lt"/>
              </a:rPr>
              <a:t>do</a:t>
            </a:r>
            <a:endParaRPr lang="en-US" sz="3200" dirty="0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81136" y="363664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icture containing indoor, table, sitting, cake&#10;&#10;非常に高い精度で生成された説明">
            <a:extLst>
              <a:ext uri="{FF2B5EF4-FFF2-40B4-BE49-F238E27FC236}">
                <a16:creationId xmlns:a16="http://schemas.microsoft.com/office/drawing/2014/main" id="{8F88BB21-7C72-49EC-A9BA-70F1111F2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58433"/>
            <a:ext cx="2591858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8891" y="891267"/>
            <a:ext cx="7839586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lo</a:t>
            </a:r>
            <a:r>
              <a:rPr lang="ja-JP" sz="3600">
                <a:latin typeface="+mn-ea"/>
                <a:ea typeface="+mn-ea"/>
                <a:cs typeface="+mj-lt"/>
              </a:rPr>
              <a:t>w table with heating that is used in a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Japanese-sty</a:t>
            </a:r>
            <a:r>
              <a:rPr lang="ja-JP" sz="3600">
                <a:latin typeface="+mn-ea"/>
                <a:ea typeface="+mn-ea"/>
                <a:cs typeface="+mj-lt"/>
              </a:rPr>
              <a:t>le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62282" y="296867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1" descr="A screen shot of a bed next to a window&#10;&#10;高い精度で生成された説明">
            <a:extLst>
              <a:ext uri="{FF2B5EF4-FFF2-40B4-BE49-F238E27FC236}">
                <a16:creationId xmlns:a16="http://schemas.microsoft.com/office/drawing/2014/main" id="{161A2222-4350-4E96-B43B-F7846CF37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3263194"/>
            <a:ext cx="2573161" cy="1926167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FBFC178E-4A73-4BAB-875D-249A84EAC04A}"/>
              </a:ext>
            </a:extLst>
          </p:cNvPr>
          <p:cNvSpPr txBox="1">
            <a:spLocks/>
          </p:cNvSpPr>
          <p:nvPr/>
        </p:nvSpPr>
        <p:spPr>
          <a:xfrm>
            <a:off x="3233171" y="2996537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kotatsu</a:t>
            </a:r>
            <a:endParaRPr lang="en-US" dirty="0" err="1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irori</a:t>
            </a: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hibachi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Font typeface="Arial"/>
              <a:buNone/>
            </a:pPr>
            <a:r>
              <a:rPr lang="ja-JP">
                <a:latin typeface="+mn-ea"/>
                <a:cs typeface="+mn-lt"/>
              </a:rPr>
              <a:t>④ kama</a:t>
            </a:r>
            <a:r>
              <a:rPr lang="en-US" altLang="ja-JP" dirty="0">
                <a:latin typeface="+mn-ea"/>
                <a:cs typeface="+mn-lt"/>
              </a:rPr>
              <a:t>do</a:t>
            </a:r>
            <a:endParaRPr lang="en-US" dirty="0">
              <a:latin typeface="+mn-ea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096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toshoshitsu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honya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shosai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fudebeya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8199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83406" y="891267"/>
            <a:ext cx="797575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room for reading and writing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58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irasshaimase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tadaima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ojamashimasu</a:t>
            </a:r>
            <a:endParaRPr lang="en-US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en-US" altLang="ja-JP" dirty="0">
                <a:latin typeface="MS PGothic"/>
                <a:ea typeface="ＭＳ Ｐゴシック"/>
                <a:cs typeface="+mn-lt"/>
              </a:rPr>
              <a:t>④ </a:t>
            </a:r>
            <a:r>
              <a:rPr lang="en-US" dirty="0" err="1">
                <a:latin typeface="MS PGothic"/>
                <a:ea typeface="MS PGothic"/>
                <a:cs typeface="+mn-lt"/>
              </a:rPr>
              <a:t>gomenkudasai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25072" y="419382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W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hat do Japanese people say as a greeting when they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enter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other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people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'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s</a:t>
            </a:r>
            <a:r>
              <a:rPr lang="ja-JP" altLang="en-US" sz="36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ＭＳ Ｐゴシック 本文"/>
                <a:ea typeface="+mn-ea"/>
                <a:cs typeface="+mj-lt"/>
              </a:rPr>
              <a:t>hom</a:t>
            </a:r>
            <a:r>
              <a:rPr lang="ja-JP" sz="3600" dirty="0">
                <a:latin typeface="ＭＳ Ｐゴシック 本文"/>
                <a:ea typeface="+mn-ea"/>
                <a:cs typeface="+mj-lt"/>
              </a:rPr>
              <a:t>es?</a:t>
            </a:r>
            <a:endParaRPr lang="en-US" altLang="ja-JP" dirty="0">
              <a:latin typeface="ＭＳ Ｐゴシック 本文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07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meshinoma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kagaminoma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chanoma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tokonoma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310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08484" y="891267"/>
            <a:ext cx="6724280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Japanese-style living room 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555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40594" y="891267"/>
            <a:ext cx="7267381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long wood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corridor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b</a:t>
            </a:r>
            <a:r>
              <a:rPr lang="ja-JP" sz="3600">
                <a:latin typeface="+mn-ea"/>
                <a:ea typeface="+mn-ea"/>
                <a:cs typeface="+mj-lt"/>
              </a:rPr>
              <a:t>etwe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en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ja-JP" sz="3600">
                <a:latin typeface="+mn-ea"/>
                <a:ea typeface="+mn-ea"/>
                <a:cs typeface="+mj-lt"/>
              </a:rPr>
              <a:t>a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garden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watari</a:t>
            </a:r>
            <a:r>
              <a:rPr lang="en-US" altLang="ja-JP" dirty="0" err="1">
                <a:latin typeface="+mn-ea"/>
                <a:cs typeface="+mn-lt"/>
              </a:rPr>
              <a:t>rō</a:t>
            </a:r>
            <a:r>
              <a:rPr lang="ja-JP">
                <a:latin typeface="+mn-ea"/>
                <a:cs typeface="+mn-lt"/>
              </a:rPr>
              <a:t>ka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engawa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doma</a:t>
            </a:r>
            <a:endParaRPr 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itanoma</a:t>
            </a:r>
            <a:endParaRPr lang="ja-JP" altLang="en-US" sz="3200" dirty="0" err="1">
              <a:latin typeface="+mn-ea"/>
              <a:cs typeface="+mn-lt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4371" y="364627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icture containing building, outdoor, grass, sitting&#10;&#10;非常に高い精度で生成された説明">
            <a:extLst>
              <a:ext uri="{FF2B5EF4-FFF2-40B4-BE49-F238E27FC236}">
                <a16:creationId xmlns:a16="http://schemas.microsoft.com/office/drawing/2014/main" id="{4FE3D6E0-6686-464B-8E0C-B3019AA1C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67781"/>
            <a:ext cx="2591858" cy="194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4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04938" y="891267"/>
            <a:ext cx="6331324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t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right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Japanese-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styl</a:t>
            </a:r>
            <a:r>
              <a:rPr lang="ja-JP" sz="3600">
                <a:latin typeface="+mn-ea"/>
                <a:ea typeface="+mn-ea"/>
                <a:cs typeface="+mj-lt"/>
              </a:rPr>
              <a:t>e toilet?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9778" y="2996537"/>
            <a:ext cx="7419975" cy="5518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3200" dirty="0">
                <a:latin typeface="+mn-ea"/>
              </a:rPr>
              <a:t>    ①     　     ②   　       ③　　       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370319" y="2984118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C31F698-6651-4539-9A18-F84DAA00E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908" y="3691125"/>
            <a:ext cx="7188202" cy="136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wash body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ja-JP">
                <a:latin typeface="+mn-ea"/>
                <a:cs typeface="+mn-lt"/>
              </a:rPr>
              <a:t>wash hair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drink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hot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wat</a:t>
            </a:r>
            <a:r>
              <a:rPr lang="ja-JP">
                <a:latin typeface="+mn-ea"/>
                <a:cs typeface="+mn-lt"/>
              </a:rPr>
              <a:t>er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warm up</a:t>
            </a:r>
            <a:endParaRPr lang="en-US" altLang="ja-JP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4088" y="4953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67953" y="867454"/>
            <a:ext cx="761548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people do inside the bathtub?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82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39453" y="919842"/>
            <a:ext cx="646057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plant is tatami made from?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9282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wheat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silver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gras</a:t>
            </a:r>
            <a:r>
              <a:rPr lang="ja-JP">
                <a:latin typeface="+mn-ea"/>
                <a:cs typeface="+mn-lt"/>
              </a:rPr>
              <a:t>s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rush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bamboo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leaves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2237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925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          ②            ③　　　      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6964353" y="270715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516" y="764267"/>
            <a:ext cx="773586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ratio of a tatami's length to its wid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th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?</a:t>
            </a:r>
            <a:endParaRPr lang="en-US" altLang="ja-JP" dirty="0">
              <a:latin typeface="+mn-ea"/>
              <a:ea typeface="+mn-ea"/>
            </a:endParaRPr>
          </a:p>
        </p:txBody>
      </p:sp>
      <p:pic>
        <p:nvPicPr>
          <p:cNvPr id="2" name="Picture 4" descr="A picture containing drawing&#10;&#10;非常に高い精度で生成された説明">
            <a:extLst>
              <a:ext uri="{FF2B5EF4-FFF2-40B4-BE49-F238E27FC236}">
                <a16:creationId xmlns:a16="http://schemas.microsoft.com/office/drawing/2014/main" id="{C548390D-FBE2-4138-8F09-871011B2A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03" y="3326262"/>
            <a:ext cx="7163946" cy="217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   　       ②           ③　　       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23003" y="274008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764267"/>
            <a:ext cx="705236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kawara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used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traditional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Japanese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house?</a:t>
            </a:r>
            <a:endParaRPr lang="en-US" dirty="0">
              <a:latin typeface="+mn-ea"/>
              <a:ea typeface="+mn-ea"/>
            </a:endParaRPr>
          </a:p>
        </p:txBody>
      </p:sp>
      <p:pic>
        <p:nvPicPr>
          <p:cNvPr id="4" name="Picture 4" descr="A close up of a window&#10;&#10;高い精度で生成された説明">
            <a:extLst>
              <a:ext uri="{FF2B5EF4-FFF2-40B4-BE49-F238E27FC236}">
                <a16:creationId xmlns:a16="http://schemas.microsoft.com/office/drawing/2014/main" id="{B40F255A-3BB8-4D24-A2E6-19A320F95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944" y="3459027"/>
            <a:ext cx="7230534" cy="126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men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ken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tsubo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bei</a:t>
            </a:r>
            <a:endParaRPr lang="en-US" altLang="ja-JP">
              <a:latin typeface="+mn-ea"/>
              <a:cs typeface="+mn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29891" y="891267"/>
            <a:ext cx="7088962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hich is the unit that indicates the area of a re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sidential</a:t>
            </a:r>
            <a:r>
              <a:rPr lang="ja-JP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</a:t>
            </a:r>
            <a:r>
              <a:rPr lang="ja-JP" sz="3600">
                <a:latin typeface="+mn-ea"/>
                <a:ea typeface="+mn-ea"/>
                <a:cs typeface="+mj-lt"/>
              </a:rPr>
              <a:t>lot?</a:t>
            </a: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512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204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7278" y="891267"/>
            <a:ext cx="722857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How many square meters are there in 1 tsubo? 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ja-JP">
                <a:latin typeface="+mn-ea"/>
                <a:cs typeface="+mn-lt"/>
              </a:rPr>
              <a:t>1.5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㎡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3.3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㎡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15.5㎡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ja-JP">
                <a:latin typeface="+mn-ea"/>
                <a:cs typeface="+mn-lt"/>
              </a:rPr>
              <a:t>3</a:t>
            </a:r>
            <a:r>
              <a:rPr lang="en-US" altLang="ja-JP" dirty="0">
                <a:latin typeface="+mn-ea"/>
                <a:cs typeface="+mn-lt"/>
              </a:rPr>
              <a:t>3.</a:t>
            </a:r>
            <a:r>
              <a:rPr lang="ja-JP">
                <a:latin typeface="+mn-ea"/>
                <a:cs typeface="+mn-lt"/>
              </a:rPr>
              <a:t>3㎡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0512" y="3683817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748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095375" y="891267"/>
            <a:ext cx="695799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Which is the unit that indicates the area of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room?</a:t>
            </a:r>
            <a:endParaRPr lang="en-US" altLang="ja-JP" dirty="0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755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jō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ita</a:t>
            </a:r>
            <a:r>
              <a:rPr lang="ja-JP" dirty="0">
                <a:latin typeface="+mn-ea"/>
                <a:cs typeface="+mn-lt"/>
              </a:rPr>
              <a:t> 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to</a:t>
            </a:r>
            <a:r>
              <a:rPr lang="en-US" altLang="ja-JP" dirty="0">
                <a:latin typeface="+mn-ea"/>
                <a:cs typeface="+mn-lt"/>
              </a:rPr>
              <a:t>k</a:t>
            </a:r>
            <a:r>
              <a:rPr lang="ja-JP">
                <a:latin typeface="+mn-ea"/>
                <a:cs typeface="+mn-lt"/>
              </a:rPr>
              <a:t>o</a:t>
            </a:r>
            <a:r>
              <a:rPr lang="ja-JP" altLang="en-US">
                <a:latin typeface="+mn-ea"/>
                <a:cs typeface="+mn-lt"/>
              </a:rPr>
              <a:t>  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ma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6401" y="299325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35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①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dirty="0" err="1">
                <a:latin typeface="MS PGothic"/>
                <a:ea typeface="ＭＳ Ｐゴシック"/>
                <a:cs typeface="+mn-lt"/>
              </a:rPr>
              <a:t>irasshaimase</a:t>
            </a:r>
            <a:endParaRPr lang="en-US" altLang="ja-JP" dirty="0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②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tadaima</a:t>
            </a:r>
            <a:endParaRPr lang="en-US" altLang="ja-JP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ja-JP">
                <a:latin typeface="MS PGothic"/>
                <a:ea typeface="MS PGothic"/>
                <a:cs typeface="+mn-lt"/>
              </a:rPr>
              <a:t>③</a:t>
            </a:r>
            <a:r>
              <a:rPr lang="ja-JP" altLang="en-US">
                <a:latin typeface="MS PGothic"/>
                <a:ea typeface="MS PGothic"/>
                <a:cs typeface="+mn-lt"/>
              </a:rPr>
              <a:t> </a:t>
            </a:r>
            <a:r>
              <a:rPr lang="en-US" altLang="ja-JP" err="1">
                <a:latin typeface="MS PGothic"/>
                <a:ea typeface="ＭＳ Ｐゴシック"/>
                <a:cs typeface="+mn-lt"/>
              </a:rPr>
              <a:t>ojamashimasu</a:t>
            </a:r>
            <a:endParaRPr lang="en-US">
              <a:latin typeface="MS PGothic"/>
              <a:ea typeface="ＭＳ Ｐゴシック"/>
              <a:cs typeface="+mn-lt"/>
            </a:endParaRPr>
          </a:p>
          <a:p>
            <a:pPr marL="0" indent="0">
              <a:buNone/>
            </a:pPr>
            <a:r>
              <a:rPr lang="en-US" altLang="ja-JP" dirty="0">
                <a:latin typeface="MS PGothic"/>
                <a:ea typeface="ＭＳ Ｐゴシック"/>
                <a:cs typeface="+mn-lt"/>
              </a:rPr>
              <a:t>④ </a:t>
            </a:r>
            <a:r>
              <a:rPr lang="en-US" err="1">
                <a:latin typeface="MS PGothic"/>
                <a:ea typeface="MS PGothic"/>
                <a:cs typeface="+mn-lt"/>
              </a:rPr>
              <a:t>gomenkudasai</a:t>
            </a:r>
            <a:endParaRPr lang="en-US" sz="3200">
              <a:latin typeface="MS PGothic"/>
              <a:ea typeface="MS PGothic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540166" y="781840"/>
            <a:ext cx="8116869" cy="21349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 dirty="0">
                <a:latin typeface="ＭＳ Ｐゴシック 本文"/>
                <a:ea typeface="+mn-ea"/>
                <a:cs typeface="+mj-lt"/>
              </a:rPr>
              <a:t>What do Japanese people call out at the front door when they visit someone's hom</a:t>
            </a:r>
            <a:r>
              <a:rPr lang="en-US" altLang="ja-JP" sz="3600" dirty="0">
                <a:latin typeface="ＭＳ Ｐゴシック 本文"/>
                <a:ea typeface="+mn-ea"/>
                <a:cs typeface="+mj-lt"/>
              </a:rPr>
              <a:t>e?</a:t>
            </a:r>
            <a:endParaRPr lang="en-US" sz="8000" dirty="0">
              <a:latin typeface="ＭＳ Ｐゴシック 本文"/>
              <a:ea typeface="+mn-ea"/>
              <a:cs typeface="Calibri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724621" y="475269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668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child's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room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>
                <a:latin typeface="+mn-ea"/>
                <a:cs typeface="+mn-lt"/>
              </a:rPr>
              <a:t>car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park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kitchen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>
                <a:latin typeface="+mn-ea"/>
                <a:cs typeface="+mn-lt"/>
              </a:rPr>
              <a:t>closet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7019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90563" y="891267"/>
            <a:ext cx="777026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Regarding home size, what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"K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"2LDK"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mean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154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2938" y="891267"/>
            <a:ext cx="786551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Regarding home size, what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"L"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"2</a:t>
            </a:r>
            <a:r>
              <a:rPr lang="ja-JP" sz="3600">
                <a:latin typeface="+mn-ea"/>
                <a:ea typeface="+mn-ea"/>
                <a:cs typeface="+mj-lt"/>
              </a:rPr>
              <a:t>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DK"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mean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Japanese room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Western room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>
                <a:latin typeface="+mn-ea"/>
                <a:cs typeface="+mn-lt"/>
              </a:rPr>
              <a:t>living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room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bedroom</a:t>
            </a:r>
            <a:endParaRPr lang="en-US" altLang="ja-JP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76946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79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ＭＳ Ｐゴシック 本文"/>
                <a:cs typeface="+mn-lt"/>
              </a:rPr>
              <a:t>① </a:t>
            </a:r>
            <a:r>
              <a:rPr lang="ja-JP" dirty="0">
                <a:latin typeface="ＭＳ Ｐゴシック 本文"/>
                <a:cs typeface="+mn-lt"/>
              </a:rPr>
              <a:t>2</a:t>
            </a:r>
            <a:r>
              <a:rPr lang="en-US" altLang="ja-JP" dirty="0">
                <a:latin typeface="ＭＳ Ｐゴシック 本文"/>
                <a:cs typeface="+mn-lt"/>
              </a:rPr>
              <a:t>-storied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②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ja-JP" dirty="0">
                <a:latin typeface="ＭＳ Ｐゴシック 本文"/>
                <a:cs typeface="+mn-lt"/>
              </a:rPr>
              <a:t>2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rooms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③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for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ja-JP" dirty="0">
                <a:latin typeface="ＭＳ Ｐゴシック 本文"/>
                <a:cs typeface="+mn-lt"/>
              </a:rPr>
              <a:t>2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persons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dirty="0">
                <a:latin typeface="ＭＳ Ｐゴシック 本文"/>
                <a:cs typeface="+mn-lt"/>
              </a:rPr>
              <a:t>④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ja-JP" dirty="0">
                <a:latin typeface="ＭＳ Ｐゴシック 本文"/>
                <a:cs typeface="+mn-lt"/>
              </a:rPr>
              <a:t>2</a:t>
            </a:r>
            <a:r>
              <a:rPr lang="en-US" altLang="ja-JP" dirty="0">
                <a:latin typeface="ＭＳ Ｐゴシック 本文"/>
                <a:cs typeface="+mn-lt"/>
              </a:rPr>
              <a:t>0,000-yen</a:t>
            </a:r>
            <a:r>
              <a:rPr lang="ja-JP" altLang="en-US" dirty="0">
                <a:latin typeface="ＭＳ Ｐゴシック 本文"/>
                <a:cs typeface="+mn-lt"/>
              </a:rPr>
              <a:t> </a:t>
            </a:r>
            <a:r>
              <a:rPr lang="en-US" altLang="ja-JP" dirty="0">
                <a:latin typeface="ＭＳ Ｐゴシック 本文"/>
                <a:cs typeface="+mn-lt"/>
              </a:rPr>
              <a:t>rent</a:t>
            </a:r>
            <a:endParaRPr lang="en-US" altLang="ja-JP" dirty="0">
              <a:latin typeface="ＭＳ Ｐゴシック 本文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3124" y="368828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8188" y="891267"/>
            <a:ext cx="767501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Regarding home size, what</a:t>
            </a:r>
            <a:r>
              <a:rPr lang="ja-JP" altLang="en-US" sz="360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does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"2"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"</a:t>
            </a:r>
            <a:r>
              <a:rPr lang="ja-JP" sz="3600" dirty="0">
                <a:latin typeface="+mn-ea"/>
                <a:ea typeface="+mn-ea"/>
                <a:cs typeface="+mj-lt"/>
              </a:rPr>
              <a:t>2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LDK"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mean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r>
              <a:rPr lang="ja-JP" altLang="en-US" sz="3600">
                <a:latin typeface="+mn-ea"/>
                <a:ea typeface="+mn-ea"/>
                <a:cs typeface="+mj-lt"/>
              </a:rPr>
              <a:t> 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4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dirty="0">
                <a:latin typeface="+mn-ea"/>
                <a:cs typeface="+mn-lt"/>
              </a:rPr>
              <a:t>shikikin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dirty="0">
                <a:latin typeface="+mn-ea"/>
                <a:cs typeface="+mn-lt"/>
              </a:rPr>
              <a:t>reikin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chokin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jyūtaku</a:t>
            </a:r>
            <a:r>
              <a:rPr lang="ja-JP" altLang="en-US" dirty="0">
                <a:latin typeface="+mn-ea"/>
                <a:cs typeface="+mn-lt"/>
              </a:rPr>
              <a:t> </a:t>
            </a:r>
            <a:r>
              <a:rPr lang="ja-JP" dirty="0">
                <a:latin typeface="+mn-ea"/>
                <a:cs typeface="+mn-lt"/>
              </a:rPr>
              <a:t>rōn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311" y="30042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8688" y="891267"/>
            <a:ext cx="7294014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money that you pay as a deposit to rent a room call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ed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95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  ①           ②            ③　　       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3207279" y="27162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672" y="764267"/>
            <a:ext cx="7540518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manshon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among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following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pictu</a:t>
            </a:r>
            <a:r>
              <a:rPr lang="ja-JP" sz="3600">
                <a:latin typeface="+mn-ea"/>
                <a:ea typeface="+mn-ea"/>
                <a:cs typeface="+mj-lt"/>
              </a:rPr>
              <a:t>res?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pic>
        <p:nvPicPr>
          <p:cNvPr id="2" name="Picture 4" descr="A tall building&#10;&#10;高い精度で生成された説明">
            <a:extLst>
              <a:ext uri="{FF2B5EF4-FFF2-40B4-BE49-F238E27FC236}">
                <a16:creationId xmlns:a16="http://schemas.microsoft.com/office/drawing/2014/main" id="{A6817E4A-D08C-484C-8941-D9F9986B4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22" y="3457785"/>
            <a:ext cx="7230533" cy="126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6414B7FF-70F2-47D0-872A-5DD8B37BAFBE}"/>
              </a:ext>
            </a:extLst>
          </p:cNvPr>
          <p:cNvSpPr txBox="1">
            <a:spLocks/>
          </p:cNvSpPr>
          <p:nvPr/>
        </p:nvSpPr>
        <p:spPr>
          <a:xfrm>
            <a:off x="860895" y="2751164"/>
            <a:ext cx="7419975" cy="551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dirty="0">
                <a:latin typeface="+mn-ea"/>
              </a:rPr>
              <a:t>    ①            ②            ③　　       ④</a:t>
            </a: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C0BDB783-85CC-4689-916D-1ABCE4CB35CC}"/>
              </a:ext>
            </a:extLst>
          </p:cNvPr>
          <p:cNvSpPr/>
          <p:nvPr/>
        </p:nvSpPr>
        <p:spPr>
          <a:xfrm>
            <a:off x="1334909" y="2728179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AF33001C-4D4F-4B15-8CFD-7D67847B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313" y="764267"/>
            <a:ext cx="7195237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apāto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among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follo</a:t>
            </a:r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ing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pictu</a:t>
            </a:r>
            <a:r>
              <a:rPr lang="ja-JP" sz="3600">
                <a:latin typeface="+mn-ea"/>
                <a:ea typeface="+mn-ea"/>
                <a:cs typeface="+mj-lt"/>
              </a:rPr>
              <a:t>res?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pic>
        <p:nvPicPr>
          <p:cNvPr id="2" name="Picture 4" descr="A tall building&#10;&#10;高い精度で生成された説明">
            <a:extLst>
              <a:ext uri="{FF2B5EF4-FFF2-40B4-BE49-F238E27FC236}">
                <a16:creationId xmlns:a16="http://schemas.microsoft.com/office/drawing/2014/main" id="{A6817E4A-D08C-484C-8941-D9F9986B4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22" y="3457785"/>
            <a:ext cx="7230533" cy="126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67736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concrete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wood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brick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paper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46527" y="364249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0031" y="891267"/>
            <a:ext cx="865000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are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most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houses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Japan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made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</a:t>
            </a:r>
            <a:r>
              <a:rPr lang="ja-JP" sz="3600">
                <a:latin typeface="+mn-ea"/>
                <a:ea typeface="+mn-ea"/>
                <a:cs typeface="+mj-lt"/>
              </a:rPr>
              <a:t>rom?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740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45297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shashuku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②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shataku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shaya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shabeya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02363" y="362923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07219" y="891267"/>
            <a:ext cx="7919313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a house that a company provides for employees to live in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8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244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sukiya-zukuri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buke-zuku</a:t>
            </a:r>
            <a:r>
              <a:rPr lang="en-US" altLang="ja-JP" dirty="0">
                <a:latin typeface="+mn-ea"/>
                <a:cs typeface="+mn-lt"/>
              </a:rPr>
              <a:t>r</a:t>
            </a:r>
            <a:r>
              <a:rPr lang="ja-JP">
                <a:latin typeface="+mn-ea"/>
                <a:cs typeface="+mn-lt"/>
              </a:rPr>
              <a:t>i</a:t>
            </a:r>
            <a:r>
              <a:rPr lang="ja-JP" altLang="en-US">
                <a:latin typeface="+mn-ea"/>
                <a:cs typeface="+mn-lt"/>
              </a:rPr>
              <a:t>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gasshō-zukuri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shoin-zukuri</a:t>
            </a:r>
            <a:endParaRPr lang="en-US" altLang="ja-JP" sz="320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712310" y="429059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9125" y="986517"/>
            <a:ext cx="790502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ＭＳ Ｐゴシック"/>
                <a:ea typeface="ＭＳ Ｐゴシック"/>
                <a:cs typeface="+mj-lt"/>
              </a:rPr>
              <a:t>What is the structure of houses in</a:t>
            </a:r>
            <a:r>
              <a:rPr lang="ja-JP" altLang="en-US" sz="3600">
                <a:latin typeface="ＭＳ Ｐゴシック"/>
                <a:ea typeface="ＭＳ Ｐゴシック"/>
                <a:cs typeface="+mj-lt"/>
              </a:rPr>
              <a:t>　</a:t>
            </a:r>
            <a:r>
              <a:rPr lang="ja-JP" sz="3600">
                <a:latin typeface="ＭＳ Ｐゴシック"/>
                <a:ea typeface="ＭＳ Ｐゴシック"/>
                <a:cs typeface="+mj-lt"/>
              </a:rPr>
              <a:t>Shirakawa-go, which is a World Heritage site?</a:t>
            </a:r>
            <a:endParaRPr lang="en-US" sz="3600">
              <a:latin typeface="ＭＳ Ｐゴシック"/>
              <a:ea typeface="ＭＳ Ｐゴシック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976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39053" y="805003"/>
            <a:ext cx="7662917" cy="1657573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What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the</a:t>
            </a:r>
            <a:r>
              <a:rPr lang="ja-JP" sz="3600">
                <a:latin typeface="+mn-ea"/>
                <a:ea typeface="+mn-ea"/>
                <a:cs typeface="+mj-lt"/>
              </a:rPr>
              <a:t> le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gendary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an</a:t>
            </a:r>
            <a:r>
              <a:rPr lang="ja-JP" sz="3600">
                <a:latin typeface="+mn-ea"/>
                <a:ea typeface="+mn-ea"/>
                <a:cs typeface="+mj-lt"/>
              </a:rPr>
              <a:t>imal that is dis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played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front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of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traditional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houses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in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Okin</a:t>
            </a:r>
            <a:r>
              <a:rPr lang="ja-JP" sz="3600">
                <a:latin typeface="+mn-ea"/>
                <a:ea typeface="+mn-ea"/>
                <a:cs typeface="+mj-lt"/>
              </a:rPr>
              <a:t>a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a?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53334" y="2768629"/>
            <a:ext cx="7956196" cy="55188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 </a:t>
            </a:r>
            <a:r>
              <a:rPr lang="ja-JP" altLang="en-US" sz="3200" dirty="0">
                <a:latin typeface="+mn-ea"/>
              </a:rPr>
              <a:t> ①</a:t>
            </a:r>
            <a:r>
              <a:rPr lang="ja-JP" altLang="en-US" dirty="0">
                <a:latin typeface="+mn-ea"/>
              </a:rPr>
              <a:t>              </a:t>
            </a:r>
            <a:r>
              <a:rPr lang="ja-JP" altLang="en-US" sz="3200" dirty="0">
                <a:latin typeface="+mn-ea"/>
              </a:rPr>
              <a:t>②</a:t>
            </a:r>
            <a:r>
              <a:rPr lang="ja-JP" altLang="en-US" dirty="0">
                <a:latin typeface="+mn-ea"/>
              </a:rPr>
              <a:t>             </a:t>
            </a:r>
            <a:r>
              <a:rPr lang="ja-JP" altLang="en-US" sz="3200" dirty="0">
                <a:latin typeface="+mn-ea"/>
              </a:rPr>
              <a:t>③　　</a:t>
            </a:r>
            <a:r>
              <a:rPr lang="ja-JP" altLang="en-US" dirty="0">
                <a:latin typeface="+mn-ea"/>
              </a:rPr>
              <a:t>         </a:t>
            </a:r>
            <a:r>
              <a:rPr lang="ja-JP" altLang="en-US" sz="3200" dirty="0">
                <a:latin typeface="+mn-ea"/>
              </a:rPr>
              <a:t>④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楕円 4">
            <a:extLst>
              <a:ext uri="{FF2B5EF4-FFF2-40B4-BE49-F238E27FC236}">
                <a16:creationId xmlns:a16="http://schemas.microsoft.com/office/drawing/2014/main" id="{A4E22D81-7707-4609-93A7-B39CC58AA0AE}"/>
              </a:ext>
            </a:extLst>
          </p:cNvPr>
          <p:cNvSpPr/>
          <p:nvPr/>
        </p:nvSpPr>
        <p:spPr>
          <a:xfrm>
            <a:off x="1074520" y="2742365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AA5280C-C58F-4F81-A79A-C005F1E6A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067" y="3323629"/>
            <a:ext cx="8077200" cy="20592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700084-8DDA-488E-BC28-EB94F6B52A62}"/>
              </a:ext>
            </a:extLst>
          </p:cNvPr>
          <p:cNvSpPr txBox="1"/>
          <p:nvPr/>
        </p:nvSpPr>
        <p:spPr>
          <a:xfrm>
            <a:off x="1219200" y="554355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shīsā</a:t>
            </a:r>
            <a:endParaRPr lang="en-US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EEE3CC-E6DD-4E7A-A4B7-17033B94A317}"/>
              </a:ext>
            </a:extLst>
          </p:cNvPr>
          <p:cNvSpPr txBox="1"/>
          <p:nvPr/>
        </p:nvSpPr>
        <p:spPr>
          <a:xfrm>
            <a:off x="3200400" y="554355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ryū</a:t>
            </a:r>
            <a:endParaRPr lang="en-US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772EA3-3531-4C0B-B2EE-092854DF1F7A}"/>
              </a:ext>
            </a:extLst>
          </p:cNvPr>
          <p:cNvSpPr txBox="1"/>
          <p:nvPr/>
        </p:nvSpPr>
        <p:spPr>
          <a:xfrm>
            <a:off x="5334000" y="554355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kirin</a:t>
            </a:r>
            <a:endParaRPr lang="en-US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908E8D-417D-43ED-AFD1-05F59E98142D}"/>
              </a:ext>
            </a:extLst>
          </p:cNvPr>
          <p:cNvSpPr txBox="1"/>
          <p:nvPr/>
        </p:nvSpPr>
        <p:spPr>
          <a:xfrm>
            <a:off x="7334250" y="554355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44444"/>
                </a:solidFill>
                <a:latin typeface="+mn-ea"/>
              </a:rPr>
              <a:t>hōō</a:t>
            </a:r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16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8ACD07C1-4CEA-4FF8-8A2C-7BD61130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6632" y="2996537"/>
            <a:ext cx="5270857" cy="24424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ja-JP">
                <a:latin typeface="+mn-ea"/>
                <a:cs typeface="+mn-lt"/>
              </a:rPr>
              <a:t>① dōzo onoborikudasa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r>
              <a:rPr lang="ja-JP" altLang="en-US" dirty="0">
                <a:latin typeface="+mn-ea"/>
                <a:cs typeface="+mn-lt"/>
              </a:rPr>
              <a:t>    </a:t>
            </a:r>
            <a:endParaRPr lang="en-US" altLang="ja-JP" dirty="0">
              <a:latin typeface="+mn-ea"/>
              <a:cs typeface="+mn-lt"/>
            </a:endParaRP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dōzo okakekudasa</a:t>
            </a:r>
            <a:r>
              <a:rPr lang="en-US" altLang="ja-JP" dirty="0" err="1">
                <a:latin typeface="+mn-ea"/>
                <a:cs typeface="+mn-lt"/>
              </a:rPr>
              <a:t>i</a:t>
            </a: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dōzo oagarikuda</a:t>
            </a:r>
            <a:r>
              <a:rPr lang="en-US" altLang="ja-JP" dirty="0">
                <a:latin typeface="+mn-ea"/>
                <a:cs typeface="+mn-lt"/>
              </a:rPr>
              <a:t>s</a:t>
            </a:r>
            <a:r>
              <a:rPr lang="ja-JP">
                <a:latin typeface="+mn-ea"/>
                <a:cs typeface="+mn-lt"/>
              </a:rPr>
              <a:t>a</a:t>
            </a:r>
            <a:r>
              <a:rPr lang="en-US" altLang="ja-JP" dirty="0" err="1">
                <a:latin typeface="+mn-ea"/>
                <a:cs typeface="+mn-lt"/>
              </a:rPr>
              <a:t>i</a:t>
            </a:r>
          </a:p>
          <a:p>
            <a:pPr marL="0" indent="0"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dōzo oasob</a:t>
            </a:r>
            <a:r>
              <a:rPr lang="en-US" altLang="ja-JP" dirty="0" err="1">
                <a:latin typeface="+mn-ea"/>
                <a:cs typeface="+mn-lt"/>
              </a:rPr>
              <a:t>i</a:t>
            </a:r>
            <a:r>
              <a:rPr lang="ja-JP">
                <a:latin typeface="+mn-ea"/>
                <a:cs typeface="+mn-lt"/>
              </a:rPr>
              <a:t>kud</a:t>
            </a:r>
            <a:r>
              <a:rPr lang="en-US" altLang="ja-JP" dirty="0" err="1">
                <a:latin typeface="+mn-ea"/>
                <a:cs typeface="+mn-lt"/>
              </a:rPr>
              <a:t>asai</a:t>
            </a:r>
            <a:endParaRPr lang="en-US" altLang="ja-JP" sz="3200" dirty="0" err="1">
              <a:latin typeface="+mn-ea"/>
              <a:cs typeface="+mn-lt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FA28049A-EB54-4118-B50D-4219C8C91B8B}"/>
              </a:ext>
            </a:extLst>
          </p:cNvPr>
          <p:cNvSpPr txBox="1">
            <a:spLocks/>
          </p:cNvSpPr>
          <p:nvPr/>
        </p:nvSpPr>
        <p:spPr>
          <a:xfrm>
            <a:off x="649111" y="1078173"/>
            <a:ext cx="7848758" cy="1528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sz="3600">
                <a:latin typeface="+mn-ea"/>
                <a:ea typeface="+mn-ea"/>
                <a:cs typeface="+mj-lt"/>
              </a:rPr>
              <a:t>What do they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say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hen they let visitors in the house?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2688479" y="4167246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779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1031" y="891267"/>
            <a:ext cx="7890209" cy="1815724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is the residence of the Emperor of Japan called?</a:t>
            </a:r>
            <a:endParaRPr lang="en-US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3393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 err="1">
                <a:latin typeface="+mn-ea"/>
                <a:cs typeface="+mn-lt"/>
              </a:rPr>
              <a:t>Kōkyo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ōkyu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 </a:t>
            </a:r>
            <a:r>
              <a:rPr lang="en-US" altLang="ja-JP" dirty="0" err="1">
                <a:latin typeface="+mn-ea"/>
                <a:cs typeface="+mn-lt"/>
              </a:rPr>
              <a:t>shiro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④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kyūden</a:t>
            </a:r>
            <a:endParaRPr lang="en-US" alt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6348" y="2992373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381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97719" y="891267"/>
            <a:ext cx="7543603" cy="1956835"/>
          </a:xfrm>
        </p:spPr>
        <p:txBody>
          <a:bodyPr>
            <a:noAutofit/>
          </a:bodyPr>
          <a:lstStyle/>
          <a:p>
            <a:pPr algn="l"/>
            <a:r>
              <a:rPr lang="en-US" altLang="ja-JP" sz="3600" dirty="0">
                <a:latin typeface="+mn-ea"/>
                <a:ea typeface="+mn-ea"/>
                <a:cs typeface="+mj-lt"/>
              </a:rPr>
              <a:t>W</a:t>
            </a:r>
            <a:r>
              <a:rPr lang="ja-JP" sz="3600">
                <a:latin typeface="+mn-ea"/>
                <a:ea typeface="+mn-ea"/>
                <a:cs typeface="+mj-lt"/>
              </a:rPr>
              <a:t>hat do you call a name/door plate in Japanese?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5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nafuda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hyōsatsu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monsatsu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tofuda</a:t>
            </a:r>
            <a:endParaRPr lang="en-US" altLang="ja-JP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82238" y="364898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475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92969" y="891267"/>
            <a:ext cx="7357957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thing that is used when people sit in a Japanese-style room cal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led</a:t>
            </a:r>
            <a:r>
              <a:rPr lang="ja-JP" sz="3600">
                <a:latin typeface="+mn-ea"/>
                <a:ea typeface="+mn-ea"/>
                <a:cs typeface="+mj-lt"/>
              </a:rPr>
              <a:t>?</a:t>
            </a:r>
            <a:endParaRPr lang="en-US" altLang="ja-JP">
              <a:latin typeface="+mn-ea"/>
              <a:ea typeface="+mn-ea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tatamibuton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zabuton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 </a:t>
            </a:r>
            <a:r>
              <a:rPr lang="en-US" altLang="ja-JP" dirty="0" err="1">
                <a:latin typeface="+mn-ea"/>
                <a:cs typeface="+mn-lt"/>
              </a:rPr>
              <a:t>yukabu</a:t>
            </a:r>
            <a:r>
              <a:rPr lang="ja-JP">
                <a:latin typeface="+mn-ea"/>
                <a:cs typeface="+mn-lt"/>
              </a:rPr>
              <a:t>ton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makurabuton</a:t>
            </a:r>
            <a:endParaRPr lang="en-US" altLang="ja-JP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76392" y="3674232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7EFAE6C2-1A72-4DD2-9D26-22D935EEE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347862"/>
            <a:ext cx="2591858" cy="194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0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5939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north</a:t>
            </a:r>
            <a:endParaRPr lang="en-US" altLang="ja-JP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sout</a:t>
            </a:r>
            <a:r>
              <a:rPr lang="en-US" altLang="ja-JP" dirty="0">
                <a:latin typeface="+mn-ea"/>
                <a:cs typeface="+mn-lt"/>
              </a:rPr>
              <a:t>h</a:t>
            </a:r>
            <a:r>
              <a:rPr lang="ja-JP" altLang="en-US" dirty="0">
                <a:latin typeface="+mn-ea"/>
                <a:cs typeface="+mn-lt"/>
              </a:rPr>
              <a:t> </a:t>
            </a:r>
            <a:endParaRPr lang="en-US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Calibri"/>
              </a:rPr>
              <a:t>③ </a:t>
            </a:r>
            <a:r>
              <a:rPr lang="ja-JP">
                <a:latin typeface="+mn-ea"/>
                <a:cs typeface="+mn-lt"/>
              </a:rPr>
              <a:t>east</a:t>
            </a:r>
            <a:endParaRPr lang="ja-JP" altLang="en-US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west</a:t>
            </a:r>
            <a:endParaRPr lang="ja-JP" altLang="en-US">
              <a:latin typeface="+mn-ea"/>
              <a:cs typeface="Calibri"/>
            </a:endParaRPr>
          </a:p>
          <a:p>
            <a:pPr>
              <a:spcBef>
                <a:spcPts val="1200"/>
              </a:spcBef>
            </a:pPr>
            <a:endParaRPr lang="ja-JP" altLang="en-US" sz="3200">
              <a:latin typeface="+mn-ea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2692655" y="299660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68388" y="686731"/>
            <a:ext cx="8060424" cy="2236828"/>
          </a:xfrm>
        </p:spPr>
        <p:txBody>
          <a:bodyPr>
            <a:noAutofit/>
          </a:bodyPr>
          <a:lstStyle/>
          <a:p>
            <a:pPr algn="l"/>
            <a:r>
              <a:rPr lang="ja-JP" sz="3600" dirty="0">
                <a:latin typeface="+mn-ea"/>
                <a:ea typeface="+mn-ea"/>
                <a:cs typeface="+mj-lt"/>
              </a:rPr>
              <a:t>I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n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which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dire</a:t>
            </a:r>
            <a:r>
              <a:rPr lang="ja-JP" sz="3600" dirty="0">
                <a:latin typeface="+mn-ea"/>
                <a:ea typeface="+mn-ea"/>
                <a:cs typeface="+mj-lt"/>
              </a:rPr>
              <a:t>ction should people </a:t>
            </a:r>
            <a:r>
              <a:rPr lang="ja-JP" sz="3600" u="sng" dirty="0">
                <a:latin typeface="+mn-ea"/>
                <a:ea typeface="+mn-ea"/>
                <a:cs typeface="+mj-lt"/>
              </a:rPr>
              <a:t>not</a:t>
            </a:r>
            <a:r>
              <a:rPr lang="ja-JP" sz="3600" dirty="0">
                <a:latin typeface="+mn-ea"/>
                <a:ea typeface="+mn-ea"/>
                <a:cs typeface="+mj-lt"/>
              </a:rPr>
              <a:t> put their head when they sleep? </a:t>
            </a:r>
            <a:endParaRPr lang="en-US" altLang="ja-JP" sz="3600" dirty="0">
              <a:latin typeface="+mn-ea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926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98859" y="919842"/>
            <a:ext cx="8343794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place for the display of flowers and pictures in a Japa</a:t>
            </a:r>
            <a:r>
              <a:rPr lang="en-US" altLang="ja-JP" sz="3600" dirty="0" err="1">
                <a:latin typeface="+mn-ea"/>
                <a:ea typeface="+mn-ea"/>
                <a:cs typeface="+mj-lt"/>
              </a:rPr>
              <a:t>nes</a:t>
            </a:r>
            <a:r>
              <a:rPr lang="ja-JP" sz="3600">
                <a:latin typeface="+mn-ea"/>
                <a:ea typeface="+mn-ea"/>
                <a:cs typeface="+mj-lt"/>
              </a:rPr>
              <a:t>e-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style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room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 </a:t>
            </a:r>
            <a:r>
              <a:rPr lang="en-US" altLang="ja-JP" dirty="0">
                <a:latin typeface="+mn-ea"/>
                <a:cs typeface="+mn-lt"/>
              </a:rPr>
              <a:t>fusuma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 </a:t>
            </a:r>
            <a:r>
              <a:rPr lang="en-US" altLang="ja-JP" dirty="0" err="1">
                <a:latin typeface="+mn-ea"/>
                <a:cs typeface="+mn-lt"/>
              </a:rPr>
              <a:t>shōji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>
                <a:latin typeface="+mn-ea"/>
                <a:cs typeface="+mn-lt"/>
              </a:rPr>
              <a:t>③</a:t>
            </a:r>
            <a:r>
              <a:rPr lang="ja-JP" altLang="en-US">
                <a:latin typeface="+mn-ea"/>
                <a:cs typeface="+mn-lt"/>
              </a:rPr>
              <a:t> </a:t>
            </a:r>
            <a:r>
              <a:rPr lang="en-US" altLang="ja-JP" dirty="0">
                <a:latin typeface="+mn-ea"/>
                <a:cs typeface="+mn-lt"/>
              </a:rPr>
              <a:t>tokonoma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 </a:t>
            </a:r>
            <a:r>
              <a:rPr lang="en-US" altLang="ja-JP" dirty="0" err="1">
                <a:latin typeface="+mn-ea"/>
                <a:cs typeface="+mn-lt"/>
              </a:rPr>
              <a:t>kamidana</a:t>
            </a:r>
            <a:endParaRPr lang="ja-JP" sz="3200" dirty="0" err="1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204615" y="4295121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icture containing indoor, table, window, desk&#10;&#10;非常に高い精度で生成された説明">
            <a:extLst>
              <a:ext uri="{FF2B5EF4-FFF2-40B4-BE49-F238E27FC236}">
                <a16:creationId xmlns:a16="http://schemas.microsoft.com/office/drawing/2014/main" id="{84821A7D-49B5-4D64-A2B0-EC38D00953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258431"/>
            <a:ext cx="2582333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780054" y="891267"/>
            <a:ext cx="7679425" cy="1815724"/>
          </a:xfrm>
        </p:spPr>
        <p:txBody>
          <a:bodyPr>
            <a:noAutofit/>
          </a:bodyPr>
          <a:lstStyle/>
          <a:p>
            <a:pPr algn="l"/>
            <a:r>
              <a:rPr lang="ja-JP" sz="3600">
                <a:latin typeface="+mn-ea"/>
                <a:ea typeface="+mn-ea"/>
                <a:cs typeface="+mj-lt"/>
              </a:rPr>
              <a:t>What is the place inside the house at which people </a:t>
            </a:r>
            <a:r>
              <a:rPr lang="en-US" altLang="ja-JP" sz="3600" err="1">
                <a:latin typeface="+mn-ea"/>
                <a:ea typeface="+mn-ea"/>
                <a:cs typeface="+mj-lt"/>
              </a:rPr>
              <a:t>pra</a:t>
            </a:r>
            <a:r>
              <a:rPr lang="ja-JP" sz="3600">
                <a:latin typeface="+mn-ea"/>
                <a:ea typeface="+mn-ea"/>
                <a:cs typeface="+mj-lt"/>
              </a:rPr>
              <a:t>y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to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a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deity</a:t>
            </a:r>
            <a:r>
              <a:rPr lang="ja-JP" altLang="en-US" sz="3600" dirty="0">
                <a:latin typeface="+mn-ea"/>
                <a:ea typeface="+mn-ea"/>
                <a:cs typeface="+mj-lt"/>
              </a:rPr>
              <a:t> </a:t>
            </a:r>
            <a:r>
              <a:rPr lang="en-US" altLang="ja-JP" sz="3600" dirty="0">
                <a:latin typeface="+mn-ea"/>
                <a:ea typeface="+mn-ea"/>
                <a:cs typeface="+mj-lt"/>
              </a:rPr>
              <a:t>called?</a:t>
            </a:r>
            <a:endParaRPr lang="en-US" altLang="ja-JP" sz="3600">
              <a:latin typeface="+mn-ea"/>
              <a:ea typeface="+mn-ea"/>
              <a:cs typeface="Calibri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3171" y="2996537"/>
            <a:ext cx="4353636" cy="26399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① </a:t>
            </a:r>
            <a:r>
              <a:rPr lang="ja-JP">
                <a:latin typeface="+mn-ea"/>
                <a:cs typeface="+mn-lt"/>
              </a:rPr>
              <a:t>jinja</a:t>
            </a:r>
            <a:endParaRPr lang="ja-JP" altLang="en-US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② </a:t>
            </a:r>
            <a:r>
              <a:rPr lang="ja-JP">
                <a:latin typeface="+mn-ea"/>
                <a:cs typeface="+mn-lt"/>
              </a:rPr>
              <a:t>torii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③ </a:t>
            </a:r>
            <a:r>
              <a:rPr lang="ja-JP">
                <a:latin typeface="+mn-ea"/>
                <a:cs typeface="+mn-lt"/>
              </a:rPr>
              <a:t>butsudan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>
                <a:latin typeface="+mn-ea"/>
                <a:cs typeface="+mn-lt"/>
              </a:rPr>
              <a:t>④ </a:t>
            </a:r>
            <a:r>
              <a:rPr lang="ja-JP">
                <a:latin typeface="+mn-ea"/>
                <a:cs typeface="+mn-lt"/>
              </a:rPr>
              <a:t>kamidana</a:t>
            </a:r>
            <a:endParaRPr lang="ja-JP" altLang="en-US" sz="3200" dirty="0">
              <a:latin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199931" y="494903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5" name="Picture 11" descr="A large wooden shelf&#10;&#10;高い精度で生成された説明">
            <a:extLst>
              <a:ext uri="{FF2B5EF4-FFF2-40B4-BE49-F238E27FC236}">
                <a16:creationId xmlns:a16="http://schemas.microsoft.com/office/drawing/2014/main" id="{FAD132C0-0A24-4818-A3BD-A82896DF3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" y="3258431"/>
            <a:ext cx="2591858" cy="193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72703" y="748294"/>
            <a:ext cx="7793725" cy="1815724"/>
          </a:xfrm>
        </p:spPr>
        <p:txBody>
          <a:bodyPr>
            <a:noAutofit/>
          </a:bodyPr>
          <a:lstStyle/>
          <a:p>
            <a:pPr algn="l"/>
            <a:r>
              <a:rPr lang="ja-JP" sz="3200" dirty="0">
                <a:latin typeface="ＭＳ Ｐゴシック 本文"/>
                <a:ea typeface="+mn-ea"/>
                <a:cs typeface="+mj-lt"/>
              </a:rPr>
              <a:t>What is the place inside the house at which people pray </a:t>
            </a:r>
            <a:r>
              <a:rPr lang="ja-JP" sz="3200" dirty="0" err="1">
                <a:latin typeface="ＭＳ Ｐゴシック 本文"/>
                <a:ea typeface="+mn-ea"/>
                <a:cs typeface="+mj-lt"/>
              </a:rPr>
              <a:t>t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o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</a:t>
            </a:r>
            <a:r>
              <a:rPr lang="ja-JP" sz="3200" dirty="0">
                <a:latin typeface="ＭＳ Ｐゴシック 本文"/>
                <a:ea typeface="+mn-ea"/>
                <a:cs typeface="+mj-lt"/>
              </a:rPr>
              <a:t>he</a:t>
            </a:r>
            <a:r>
              <a:rPr lang="en-US" altLang="ja-JP" sz="3200" dirty="0" err="1">
                <a:latin typeface="ＭＳ Ｐゴシック 本文"/>
                <a:ea typeface="+mn-ea"/>
                <a:cs typeface="+mj-lt"/>
              </a:rPr>
              <a:t>ir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ancestors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or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to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Buddha</a:t>
            </a:r>
            <a:r>
              <a:rPr lang="ja-JP" altLang="en-US" sz="3200" dirty="0">
                <a:latin typeface="ＭＳ Ｐゴシック 本文"/>
                <a:ea typeface="+mn-ea"/>
                <a:cs typeface="+mj-lt"/>
              </a:rPr>
              <a:t> </a:t>
            </a:r>
            <a:r>
              <a:rPr lang="en-US" altLang="ja-JP" sz="3200" dirty="0">
                <a:latin typeface="ＭＳ Ｐゴシック 本文"/>
                <a:ea typeface="+mn-ea"/>
                <a:cs typeface="+mj-lt"/>
              </a:rPr>
              <a:t>called?</a:t>
            </a:r>
            <a:endParaRPr lang="en-US" altLang="ja-JP" sz="3200" dirty="0">
              <a:latin typeface="ＭＳ Ｐゴシック 本文"/>
              <a:ea typeface="+mn-ea"/>
              <a:cs typeface="Calibri"/>
            </a:endParaRPr>
          </a:p>
        </p:txBody>
      </p:sp>
      <p:sp>
        <p:nvSpPr>
          <p:cNvPr id="7" name="楕円 4">
            <a:extLst>
              <a:ext uri="{FF2B5EF4-FFF2-40B4-BE49-F238E27FC236}">
                <a16:creationId xmlns:a16="http://schemas.microsoft.com/office/drawing/2014/main" id="{1AF68CEC-B70C-4DFA-9973-E5B8A12ED17D}"/>
              </a:ext>
            </a:extLst>
          </p:cNvPr>
          <p:cNvSpPr/>
          <p:nvPr/>
        </p:nvSpPr>
        <p:spPr>
          <a:xfrm>
            <a:off x="3417991" y="2932794"/>
            <a:ext cx="614149" cy="6064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8" name="Picture 11" descr="A picture containing indoor, cabinet, kitchen, window&#10;&#10;非常に高い精度で生成された説明">
            <a:extLst>
              <a:ext uri="{FF2B5EF4-FFF2-40B4-BE49-F238E27FC236}">
                <a16:creationId xmlns:a16="http://schemas.microsoft.com/office/drawing/2014/main" id="{E49D893F-18DA-4F42-8E71-B699A5144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83" y="2888897"/>
            <a:ext cx="2061280" cy="2745316"/>
          </a:xfrm>
          <a:prstGeom prst="rect">
            <a:avLst/>
          </a:prstGeom>
        </p:spPr>
      </p:pic>
      <p:sp>
        <p:nvSpPr>
          <p:cNvPr id="24" name="コンテンツ プレースホルダー 2">
            <a:extLst>
              <a:ext uri="{FF2B5EF4-FFF2-40B4-BE49-F238E27FC236}">
                <a16:creationId xmlns:a16="http://schemas.microsoft.com/office/drawing/2014/main" id="{F1632E87-7079-404D-8FFF-F9C0404A18C8}"/>
              </a:ext>
            </a:extLst>
          </p:cNvPr>
          <p:cNvSpPr txBox="1">
            <a:spLocks/>
          </p:cNvSpPr>
          <p:nvPr/>
        </p:nvSpPr>
        <p:spPr>
          <a:xfrm>
            <a:off x="3477522" y="2932794"/>
            <a:ext cx="4353636" cy="2639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① </a:t>
            </a:r>
            <a:r>
              <a:rPr lang="ja-JP" altLang="ja-JP" dirty="0">
                <a:latin typeface="+mn-ea"/>
                <a:cs typeface="+mn-lt"/>
              </a:rPr>
              <a:t>butsudan</a:t>
            </a: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② </a:t>
            </a:r>
            <a:r>
              <a:rPr lang="ja-JP" altLang="ja-JP" dirty="0">
                <a:latin typeface="+mn-ea"/>
                <a:cs typeface="+mn-lt"/>
              </a:rPr>
              <a:t>kamidana</a:t>
            </a:r>
            <a:endParaRPr lang="ja-JP" altLang="en-US" dirty="0">
              <a:latin typeface="+mn-ea"/>
              <a:cs typeface="Calibri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③ </a:t>
            </a:r>
            <a:r>
              <a:rPr lang="en-US" altLang="ja-JP" dirty="0" err="1">
                <a:latin typeface="+mn-ea"/>
                <a:cs typeface="+mn-lt"/>
              </a:rPr>
              <a:t>ohaka</a:t>
            </a:r>
            <a:endParaRPr lang="ja-JP" altLang="en-US" dirty="0">
              <a:latin typeface="+mn-ea"/>
              <a:cs typeface="+mn-lt"/>
            </a:endParaRPr>
          </a:p>
          <a:p>
            <a:pPr marL="0" indent="0">
              <a:spcBef>
                <a:spcPts val="1300"/>
              </a:spcBef>
              <a:buNone/>
            </a:pPr>
            <a:r>
              <a:rPr lang="ja-JP" altLang="en-US" dirty="0">
                <a:latin typeface="+mn-ea"/>
                <a:cs typeface="+mn-lt"/>
              </a:rPr>
              <a:t>④</a:t>
            </a:r>
            <a:r>
              <a:rPr lang="en-US" altLang="ja-JP" dirty="0">
                <a:latin typeface="+mn-ea"/>
                <a:cs typeface="+mn-lt"/>
              </a:rPr>
              <a:t> </a:t>
            </a:r>
            <a:r>
              <a:rPr lang="en-US" altLang="ja-JP" dirty="0" err="1">
                <a:latin typeface="+mn-ea"/>
                <a:cs typeface="+mn-lt"/>
              </a:rPr>
              <a:t>osaisen</a:t>
            </a:r>
            <a:endParaRPr lang="ja-JP" altLang="en-US" dirty="0">
              <a:latin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40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4AA62D4F-C75A-4742-BE3E-072DD276FEC9}" vid="{AABACFAC-C414-4D6A-AAD5-0A0B53A1CACB}"/>
    </a:ext>
  </a:extLst>
</a:theme>
</file>

<file path=ppt/theme/theme2.xml><?xml version="1.0" encoding="utf-8"?>
<a:theme xmlns:a="http://schemas.openxmlformats.org/drawingml/2006/main" name="1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6D5B2AC5-2AC5-4C51-A35C-7F13CA07843D}"/>
    </a:ext>
  </a:extLst>
</a:theme>
</file>

<file path=ppt/theme/theme3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81807AB3-2AE7-468E-9852-1267B99C2555}" vid="{0763D4A6-146B-4941-BD25-378765347238}"/>
    </a:ext>
  </a:extLst>
</a:theme>
</file>

<file path=ppt/theme/theme4.xml><?xml version="1.0" encoding="utf-8"?>
<a:theme xmlns:a="http://schemas.openxmlformats.org/drawingml/2006/main" name="2_テーマ1">
  <a:themeElements>
    <a:clrScheme name="そよ風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04A26855-DD67-46B7-9105-5D56B801AE11}"/>
    </a:ext>
  </a:extLst>
</a:theme>
</file>

<file path=ppt/theme/theme5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Erin.pptx" id="{1473C2FA-8BC8-4D2E-A0CF-E7EB018D2FDE}" vid="{A97549B4-31F6-45AA-936E-D2638E76D042}"/>
    </a:ext>
  </a:ext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プレゼンテーションErin</Template>
  <TotalTime>0</TotalTime>
  <Words>1226</Words>
  <Application>Microsoft Office PowerPoint</Application>
  <PresentationFormat>画面に合わせる (4:3)</PresentationFormat>
  <Paragraphs>184</Paragraphs>
  <Slides>41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5</vt:i4>
      </vt:variant>
      <vt:variant>
        <vt:lpstr>スライド タイトル</vt:lpstr>
      </vt:variant>
      <vt:variant>
        <vt:i4>41</vt:i4>
      </vt:variant>
    </vt:vector>
  </HeadingPairs>
  <TitlesOfParts>
    <vt:vector size="54" baseType="lpstr">
      <vt:lpstr>ＭＳ Ｐゴシック</vt:lpstr>
      <vt:lpstr>ＭＳ Ｐゴシック</vt:lpstr>
      <vt:lpstr>ＭＳ Ｐゴシック 本文</vt:lpstr>
      <vt:lpstr>MS Gothic</vt:lpstr>
      <vt:lpstr>MS Gothic</vt:lpstr>
      <vt:lpstr>Arial</vt:lpstr>
      <vt:lpstr>Calibri</vt:lpstr>
      <vt:lpstr>Calibri Light</vt:lpstr>
      <vt:lpstr>テーマ1</vt:lpstr>
      <vt:lpstr>1_テーマ1</vt:lpstr>
      <vt:lpstr>デザインの設定</vt:lpstr>
      <vt:lpstr>2_テーマ1</vt:lpstr>
      <vt:lpstr>1_デザインの設定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What is the thing that is used when people sit in a Japanese-style room called?</vt:lpstr>
      <vt:lpstr>In which direction should people not put their head when they sleep? </vt:lpstr>
      <vt:lpstr>What is the place for the display of flowers and pictures in a Japanese-style room called?</vt:lpstr>
      <vt:lpstr>What is the place inside the house at which people pray to a deity called?</vt:lpstr>
      <vt:lpstr>What is the place inside the house at which people pray to their ancestors or to Buddha called?</vt:lpstr>
      <vt:lpstr>What is a kind of door that is made of wooden frames and paper and lets light in called?</vt:lpstr>
      <vt:lpstr>What is the sliding door that is made of paper and used for separating rooms called?</vt:lpstr>
      <vt:lpstr>What is the thing that is made of bamboo and is hung over the window to shut out sunlight called? </vt:lpstr>
      <vt:lpstr>What is the place to keep futon in a Japanese-style room called?</vt:lpstr>
      <vt:lpstr>What is the place to put shoes at the entrance called?</vt:lpstr>
      <vt:lpstr>What is the place for social superiors and guests to sit in a Japanese-style room called?</vt:lpstr>
      <vt:lpstr>Where should the guest sit in this room?</vt:lpstr>
      <vt:lpstr>What is the place in an old house that is used to warm the room and to cook called?</vt:lpstr>
      <vt:lpstr>What is the low table with heating that is used in a Japanese-style room called?</vt:lpstr>
      <vt:lpstr>What is the room for reading and writing called?</vt:lpstr>
      <vt:lpstr>What is the Japanese-style living room called?</vt:lpstr>
      <vt:lpstr>What is the long wooden corridor between a room and a garden called?</vt:lpstr>
      <vt:lpstr>Which is the right way to use a Japanese-style toilet?</vt:lpstr>
      <vt:lpstr>What do people do inside the bathtub?</vt:lpstr>
      <vt:lpstr>What plant is tatami made from?</vt:lpstr>
      <vt:lpstr>What is the ratio of a tatami's length to its width?</vt:lpstr>
      <vt:lpstr>Which of these is kawara used in a traditional Japanese house?</vt:lpstr>
      <vt:lpstr>Which is the unit that indicates the area of a residential plot?</vt:lpstr>
      <vt:lpstr>How many square meters are there in 1 tsubo? </vt:lpstr>
      <vt:lpstr>Which is the unit that indicates the area of a room?</vt:lpstr>
      <vt:lpstr>Regarding home size, what does "K "of "2LDK" mean? </vt:lpstr>
      <vt:lpstr>Regarding home size, what does "L" of "2LDK" mean? </vt:lpstr>
      <vt:lpstr>Regarding home size, what does "2" of "2LDK" mean? </vt:lpstr>
      <vt:lpstr>What is the money that you pay as a deposit to rent a room called?</vt:lpstr>
      <vt:lpstr>Which is manshon among the following pictures?</vt:lpstr>
      <vt:lpstr>Which is apāto among the following pictures?</vt:lpstr>
      <vt:lpstr>What are most houses in Japan made from?</vt:lpstr>
      <vt:lpstr>What is a house that a company provides for employees to live in called?</vt:lpstr>
      <vt:lpstr>What is the structure of houses in　Shirakawa-go, which is a World Heritage site?</vt:lpstr>
      <vt:lpstr>What is the legendary animal that is displayed in front of traditional houses in Okinawa?</vt:lpstr>
      <vt:lpstr>What is the residence of the Emperor of Japan called?</vt:lpstr>
      <vt:lpstr>What do you call a name/door plate in Japanese?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2020-07-28T09:49:56Z</dcterms:created>
  <dcterms:modified xsi:type="dcterms:W3CDTF">2020-07-28T10:16:03Z</dcterms:modified>
</cp:coreProperties>
</file>