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2"/>
  </p:notesMasterIdLst>
  <p:sldIdLst>
    <p:sldId id="258" r:id="rId6"/>
    <p:sldId id="275" r:id="rId7"/>
    <p:sldId id="277" r:id="rId8"/>
    <p:sldId id="279" r:id="rId9"/>
    <p:sldId id="273" r:id="rId10"/>
    <p:sldId id="265" r:id="rId11"/>
    <p:sldId id="280" r:id="rId12"/>
    <p:sldId id="281" r:id="rId13"/>
    <p:sldId id="282" r:id="rId14"/>
    <p:sldId id="283" r:id="rId15"/>
    <p:sldId id="284" r:id="rId16"/>
    <p:sldId id="278" r:id="rId17"/>
    <p:sldId id="286" r:id="rId18"/>
    <p:sldId id="287" r:id="rId19"/>
    <p:sldId id="288" r:id="rId20"/>
    <p:sldId id="289" r:id="rId21"/>
    <p:sldId id="292" r:id="rId22"/>
    <p:sldId id="291" r:id="rId23"/>
    <p:sldId id="290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4B7F69D-B08B-0E57-CA1B-FDD69BCC7C08}" v="319" dt="2020-06-17T02:12:28.085"/>
    <p1510:client id="{2A792B84-C7AE-02D5-4742-6FC1AC7FF964}" v="61" dt="2020-04-30T07:36:27.487"/>
    <p1510:client id="{312F5FED-5C16-D782-5489-5FA4E1B7283D}" v="437" dt="2020-05-21T06:53:46.278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D68D026-4745-FA71-ECA9-84AB8D9DC1A0}" v="1" dt="2020-07-17T01:42:20.339"/>
    <p1510:client id="{60B580F9-2B26-5179-C2BB-1D78BE199225}" v="4" dt="2020-04-24T06:30:42.413"/>
    <p1510:client id="{655A9B7B-EB16-F260-1AAA-C35B64B8EA1B}" v="7" dt="2020-06-11T12:16:39.198"/>
    <p1510:client id="{6BF910EC-9022-7CC6-EAA3-DA06DEAA34FC}" v="15" dt="2020-07-18T00:36:40.605"/>
    <p1510:client id="{6ECE0081-082F-DE2F-3239-FE187C06C761}" v="28" dt="2020-04-24T05:04:27.421"/>
    <p1510:client id="{77770521-1096-65D8-8608-C791C93E3435}" v="166" dt="2020-04-24T05:00:35.723"/>
    <p1510:client id="{98CA3BA5-CB3E-9B4E-9F79-CE8C4D0014E2}" v="182" dt="2020-05-15T00:54:24.539"/>
    <p1510:client id="{A31E48B3-71D9-A315-DAA5-B2029F5ED324}" v="235" dt="2020-05-14T11:18:43.305"/>
    <p1510:client id="{A4011589-6BD2-A1B7-F6EC-4DEFB7355DAF}" v="2530" dt="2020-05-15T08:51:05.003"/>
    <p1510:client id="{BCE0132B-ADFA-1311-42B8-CECB19F91CC1}" v="180" dt="2020-04-30T08:30:26.746"/>
    <p1510:client id="{C34AE79F-0FF5-BDB9-B378-E44A0BD76C7A}" v="2174" dt="2020-05-16T06:09:00.492"/>
    <p1510:client id="{C6ACC470-932A-F05B-B3A5-17C462CDEB2D}" v="9" dt="2020-06-11T12:11:07.746"/>
    <p1510:client id="{D2547D75-557D-17A7-131E-77694D3B722D}" v="34" dt="2020-05-15T00:30:17.220"/>
    <p1510:client id="{F785B2F4-078D-DFD1-02AF-B55E0734BA78}" v="36" dt="2020-06-10T01:28:18.8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98" autoAdjust="0"/>
  </p:normalViewPr>
  <p:slideViewPr>
    <p:cSldViewPr snapToGrid="0">
      <p:cViewPr varScale="1">
        <p:scale>
          <a:sx n="55" d="100"/>
          <a:sy n="55" d="100"/>
        </p:scale>
        <p:origin x="112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A4011589-6BD2-A1B7-F6EC-4DEFB7355DAF}"/>
    <pc:docChg chg="addSld delSld modSld sldOrd">
      <pc:chgData name="内田 陽子" userId="S::yoko_uchida@jpfgojp.onmicrosoft.com::3ba88787-b8da-4fc8-a417-83f627a88c5e" providerId="AD" clId="Web-{A4011589-6BD2-A1B7-F6EC-4DEFB7355DAF}" dt="2020-05-15T08:51:05.003" v="2515" actId="20577"/>
      <pc:docMkLst>
        <pc:docMk/>
      </pc:docMkLst>
      <pc:sldChg chg="addSp delSp modSp">
        <pc:chgData name="内田 陽子" userId="S::yoko_uchida@jpfgojp.onmicrosoft.com::3ba88787-b8da-4fc8-a417-83f627a88c5e" providerId="AD" clId="Web-{A4011589-6BD2-A1B7-F6EC-4DEFB7355DAF}" dt="2020-05-15T06:27:19.927" v="4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A4011589-6BD2-A1B7-F6EC-4DEFB7355DAF}" dt="2020-05-15T06:24:53.333" v="25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24:39.770" v="1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A4011589-6BD2-A1B7-F6EC-4DEFB7355DAF}" dt="2020-05-15T06:27:19.927" v="43" actId="1076"/>
          <ac:picMkLst>
            <pc:docMk/>
            <pc:sldMk cId="2010396247" sldId="258"/>
            <ac:picMk id="5" creationId="{2D7385DD-96DF-40A8-BB95-2C6A7BBB6374}"/>
          </ac:picMkLst>
        </pc:picChg>
        <pc:picChg chg="del">
          <ac:chgData name="内田 陽子" userId="S::yoko_uchida@jpfgojp.onmicrosoft.com::3ba88787-b8da-4fc8-a417-83f627a88c5e" providerId="AD" clId="Web-{A4011589-6BD2-A1B7-F6EC-4DEFB7355DAF}" dt="2020-05-15T06:26:00.645" v="34"/>
          <ac:picMkLst>
            <pc:docMk/>
            <pc:sldMk cId="2010396247" sldId="258"/>
            <ac:picMk id="6" creationId="{D395D65F-D410-42A2-B3FD-3B10CDC0B28B}"/>
          </ac:picMkLst>
        </pc:picChg>
      </pc:sldChg>
      <pc:sldChg chg="modSp">
        <pc:chgData name="内田 陽子" userId="S::yoko_uchida@jpfgojp.onmicrosoft.com::3ba88787-b8da-4fc8-a417-83f627a88c5e" providerId="AD" clId="Web-{A4011589-6BD2-A1B7-F6EC-4DEFB7355DAF}" dt="2020-05-15T07:02:59.463" v="555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A4011589-6BD2-A1B7-F6EC-4DEFB7355DAF}" dt="2020-05-15T07:02:04.650" v="541" actId="20577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2:39.994" v="554" actId="20577"/>
          <ac:spMkLst>
            <pc:docMk/>
            <pc:sldMk cId="510784872" sldId="265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2:59.463" v="555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A4011589-6BD2-A1B7-F6EC-4DEFB7355DAF}" dt="2020-05-15T06:59:32.306" v="476" actId="1076"/>
        <pc:sldMkLst>
          <pc:docMk/>
          <pc:sldMk cId="3288920970" sldId="273"/>
        </pc:sldMkLst>
        <pc:spChg chg="mod">
          <ac:chgData name="内田 陽子" userId="S::yoko_uchida@jpfgojp.onmicrosoft.com::3ba88787-b8da-4fc8-a417-83f627a88c5e" providerId="AD" clId="Web-{A4011589-6BD2-A1B7-F6EC-4DEFB7355DAF}" dt="2020-05-15T06:59:05.649" v="472" actId="20577"/>
          <ac:spMkLst>
            <pc:docMk/>
            <pc:sldMk cId="3288920970" sldId="273"/>
            <ac:spMk id="5" creationId="{F945F0E7-83EC-4D44-9247-489F735F9E0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9:32.306" v="476" actId="1076"/>
          <ac:spMkLst>
            <pc:docMk/>
            <pc:sldMk cId="3288920970" sldId="273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9:32.290" v="475" actId="1076"/>
          <ac:spMkLst>
            <pc:docMk/>
            <pc:sldMk cId="3288920970" sldId="273"/>
            <ac:spMk id="14" creationId="{6414B7FF-70F2-47D0-872A-5DD8B37BAFBE}"/>
          </ac:spMkLst>
        </pc:spChg>
        <pc:picChg chg="add mod">
          <ac:chgData name="内田 陽子" userId="S::yoko_uchida@jpfgojp.onmicrosoft.com::3ba88787-b8da-4fc8-a417-83f627a88c5e" providerId="AD" clId="Web-{A4011589-6BD2-A1B7-F6EC-4DEFB7355DAF}" dt="2020-05-15T06:57:49.805" v="441" actId="1076"/>
          <ac:picMkLst>
            <pc:docMk/>
            <pc:sldMk cId="3288920970" sldId="273"/>
            <ac:picMk id="2" creationId="{3C438913-379F-437F-8B28-CB72686947A9}"/>
          </ac:picMkLst>
        </pc:picChg>
        <pc:picChg chg="del">
          <ac:chgData name="内田 陽子" userId="S::yoko_uchida@jpfgojp.onmicrosoft.com::3ba88787-b8da-4fc8-a417-83f627a88c5e" providerId="AD" clId="Web-{A4011589-6BD2-A1B7-F6EC-4DEFB7355DAF}" dt="2020-05-15T06:56:54.915" v="431"/>
          <ac:picMkLst>
            <pc:docMk/>
            <pc:sldMk cId="3288920970" sldId="273"/>
            <ac:picMk id="11" creationId="{38AD537A-84A1-4B96-8A13-8B57AFF5EDB1}"/>
          </ac:picMkLst>
        </pc:picChg>
      </pc:sldChg>
      <pc:sldChg chg="modSp ord">
        <pc:chgData name="内田 陽子" userId="S::yoko_uchida@jpfgojp.onmicrosoft.com::3ba88787-b8da-4fc8-a417-83f627a88c5e" providerId="AD" clId="Web-{A4011589-6BD2-A1B7-F6EC-4DEFB7355DAF}" dt="2020-05-15T06:45:00.447" v="177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A4011589-6BD2-A1B7-F6EC-4DEFB7355DAF}" dt="2020-05-15T06:44:10.165" v="128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00.853" v="101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3:19.821" v="76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46.275" v="162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5:00.447" v="17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22.009" v="147" actId="20577"/>
          <ac:spMkLst>
            <pc:docMk/>
            <pc:sldMk cId="3155804793" sldId="27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4011589-6BD2-A1B7-F6EC-4DEFB7355DAF}" dt="2020-05-15T06:48:57.571" v="291" actId="20577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A4011589-6BD2-A1B7-F6EC-4DEFB7355DAF}" dt="2020-05-15T06:48:36.812" v="259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22.058" v="249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7:44.775" v="225" actId="20577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32.022" v="250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51.096" v="273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57.571" v="291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44.789" v="264" actId="20577"/>
          <ac:spMkLst>
            <pc:docMk/>
            <pc:sldMk cId="1808293928" sldId="27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4011589-6BD2-A1B7-F6EC-4DEFB7355DAF}" dt="2020-05-15T07:25:40.859" v="1140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A4011589-6BD2-A1B7-F6EC-4DEFB7355DAF}" dt="2020-05-15T07:24:49.062" v="1094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4:24.452" v="108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3:24.483" v="1058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4:33.843" v="1081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18.999" v="1125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40.859" v="1140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00.359" v="1101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6:53:17.674" v="381" actId="20577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A4011589-6BD2-A1B7-F6EC-4DEFB7355DAF}" dt="2020-05-15T06:52:31.868" v="337" actId="20577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2:09.137" v="328" actId="20577"/>
          <ac:spMkLst>
            <pc:docMk/>
            <pc:sldMk cId="2516857166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1:47.802" v="316" actId="20577"/>
          <ac:spMkLst>
            <pc:docMk/>
            <pc:sldMk cId="2516857166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3:05.607" v="368" actId="20577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3:17.674" v="381" actId="20577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2:52.679" v="360" actId="20577"/>
          <ac:spMkLst>
            <pc:docMk/>
            <pc:sldMk cId="2516857166" sldId="279"/>
            <ac:spMk id="11" creationId="{9557DDCB-0AF4-4AFF-A705-E5DBBE957561}"/>
          </ac:spMkLst>
        </pc:spChg>
      </pc:sldChg>
      <pc:sldChg chg="new del">
        <pc:chgData name="内田 陽子" userId="S::yoko_uchida@jpfgojp.onmicrosoft.com::3ba88787-b8da-4fc8-a417-83f627a88c5e" providerId="AD" clId="Web-{A4011589-6BD2-A1B7-F6EC-4DEFB7355DAF}" dt="2020-05-15T06:36:05.882" v="45"/>
        <pc:sldMkLst>
          <pc:docMk/>
          <pc:sldMk cId="4065861481" sldId="279"/>
        </pc:sldMkLst>
      </pc:sldChg>
      <pc:sldChg chg="modSp add ord replId">
        <pc:chgData name="内田 陽子" userId="S::yoko_uchida@jpfgojp.onmicrosoft.com::3ba88787-b8da-4fc8-a417-83f627a88c5e" providerId="AD" clId="Web-{A4011589-6BD2-A1B7-F6EC-4DEFB7355DAF}" dt="2020-05-15T07:09:28.199" v="726" actId="20577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A4011589-6BD2-A1B7-F6EC-4DEFB7355DAF}" dt="2020-05-15T07:07:45.401" v="638" actId="20577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7:30.495" v="629" actId="20577"/>
          <ac:spMkLst>
            <pc:docMk/>
            <pc:sldMk cId="3534762410" sldId="2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5:43.870" v="613" actId="20577"/>
          <ac:spMkLst>
            <pc:docMk/>
            <pc:sldMk cId="3534762410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7:39.073" v="630" actId="1076"/>
          <ac:spMkLst>
            <pc:docMk/>
            <pc:sldMk cId="3534762410" sldId="2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8:57.964" v="706" actId="14100"/>
          <ac:spMkLst>
            <pc:docMk/>
            <pc:sldMk cId="3534762410" sldId="2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9:28.199" v="726" actId="20577"/>
          <ac:spMkLst>
            <pc:docMk/>
            <pc:sldMk cId="3534762410" sldId="2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8:27.964" v="677" actId="20577"/>
          <ac:spMkLst>
            <pc:docMk/>
            <pc:sldMk cId="3534762410" sldId="28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7:11:30.809" v="787" actId="20577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A4011589-6BD2-A1B7-F6EC-4DEFB7355DAF}" dt="2020-05-15T07:11:00.699" v="754" actId="20577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0:44.168" v="753" actId="20577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0:26.496" v="744" actId="20577"/>
          <ac:spMkLst>
            <pc:docMk/>
            <pc:sldMk cId="2699813795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15.199" v="774" actId="20577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30.809" v="787" actId="20577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23.668" v="779" actId="20577"/>
          <ac:spMkLst>
            <pc:docMk/>
            <pc:sldMk cId="2699813795" sldId="2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7:12:33.137" v="806" actId="20577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A4011589-6BD2-A1B7-F6EC-4DEFB7355DAF}" dt="2020-05-15T07:12:33.137" v="806" actId="20577"/>
          <ac:spMkLst>
            <pc:docMk/>
            <pc:sldMk cId="2156935721" sldId="282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7:15:34.903" v="950" actId="20577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A4011589-6BD2-A1B7-F6EC-4DEFB7355DAF}" dt="2020-05-15T07:14:49.059" v="910" actId="20577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4:15.809" v="849" actId="20577"/>
          <ac:spMkLst>
            <pc:docMk/>
            <pc:sldMk cId="383694725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3:31.997" v="834" actId="1076"/>
          <ac:spMkLst>
            <pc:docMk/>
            <pc:sldMk cId="383694725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4:24.153" v="850" actId="1076"/>
          <ac:spMkLst>
            <pc:docMk/>
            <pc:sldMk cId="383694725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23.044" v="942" actId="20577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34.903" v="950" actId="20577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09.137" v="929" actId="20577"/>
          <ac:spMkLst>
            <pc:docMk/>
            <pc:sldMk cId="3836947256" sldId="28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4011589-6BD2-A1B7-F6EC-4DEFB7355DAF}" dt="2020-05-15T07:20:21.498" v="1006"/>
        <pc:sldMkLst>
          <pc:docMk/>
          <pc:sldMk cId="2883393587" sldId="284"/>
        </pc:sldMkLst>
        <pc:spChg chg="mod">
          <ac:chgData name="内田 陽子" userId="S::yoko_uchida@jpfgojp.onmicrosoft.com::3ba88787-b8da-4fc8-a417-83f627a88c5e" providerId="AD" clId="Web-{A4011589-6BD2-A1B7-F6EC-4DEFB7355DAF}" dt="2020-05-15T07:18:30.748" v="991" actId="20577"/>
          <ac:spMkLst>
            <pc:docMk/>
            <pc:sldMk cId="2883393587" sldId="284"/>
            <ac:spMk id="5" creationId="{F945F0E7-83EC-4D44-9247-489F735F9E0C}"/>
          </ac:spMkLst>
        </pc:spChg>
        <pc:picChg chg="del">
          <ac:chgData name="内田 陽子" userId="S::yoko_uchida@jpfgojp.onmicrosoft.com::3ba88787-b8da-4fc8-a417-83f627a88c5e" providerId="AD" clId="Web-{A4011589-6BD2-A1B7-F6EC-4DEFB7355DAF}" dt="2020-05-15T07:20:08.092" v="1004"/>
          <ac:picMkLst>
            <pc:docMk/>
            <pc:sldMk cId="2883393587" sldId="284"/>
            <ac:picMk id="2" creationId="{3C438913-379F-437F-8B28-CB72686947A9}"/>
          </ac:picMkLst>
        </pc:picChg>
        <pc:picChg chg="add mod">
          <ac:chgData name="内田 陽子" userId="S::yoko_uchida@jpfgojp.onmicrosoft.com::3ba88787-b8da-4fc8-a417-83f627a88c5e" providerId="AD" clId="Web-{A4011589-6BD2-A1B7-F6EC-4DEFB7355DAF}" dt="2020-05-15T07:20:12.920" v="1005" actId="1076"/>
          <ac:picMkLst>
            <pc:docMk/>
            <pc:sldMk cId="2883393587" sldId="284"/>
            <ac:picMk id="3" creationId="{79E7491D-8653-4579-88D5-D3B4CAAA44C4}"/>
          </ac:picMkLst>
        </pc:picChg>
        <pc:picChg chg="ord">
          <ac:chgData name="内田 陽子" userId="S::yoko_uchida@jpfgojp.onmicrosoft.com::3ba88787-b8da-4fc8-a417-83f627a88c5e" providerId="AD" clId="Web-{A4011589-6BD2-A1B7-F6EC-4DEFB7355DAF}" dt="2020-05-15T07:20:21.498" v="1006"/>
          <ac:picMkLst>
            <pc:docMk/>
            <pc:sldMk cId="2883393587" sldId="284"/>
            <ac:picMk id="7" creationId="{00000000-0000-0000-0000-000000000000}"/>
          </ac:picMkLst>
        </pc:picChg>
      </pc:sldChg>
      <pc:sldChg chg="add replId">
        <pc:chgData name="内田 陽子" userId="S::yoko_uchida@jpfgojp.onmicrosoft.com::3ba88787-b8da-4fc8-a417-83f627a88c5e" providerId="AD" clId="Web-{A4011589-6BD2-A1B7-F6EC-4DEFB7355DAF}" dt="2020-05-15T07:21:14.420" v="1008"/>
        <pc:sldMkLst>
          <pc:docMk/>
          <pc:sldMk cId="2812346396" sldId="285"/>
        </pc:sldMkLst>
      </pc:sldChg>
      <pc:sldChg chg="modSp add ord replId">
        <pc:chgData name="内田 陽子" userId="S::yoko_uchida@jpfgojp.onmicrosoft.com::3ba88787-b8da-4fc8-a417-83f627a88c5e" providerId="AD" clId="Web-{A4011589-6BD2-A1B7-F6EC-4DEFB7355DAF}" dt="2020-05-15T07:37:15.424" v="1445" actId="20577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A4011589-6BD2-A1B7-F6EC-4DEFB7355DAF}" dt="2020-05-15T07:36:52.705" v="1438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689" v="1437" actId="1076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7:15.424" v="1445" actId="20577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36" v="1442" actId="1076"/>
          <ac:spMkLst>
            <pc:docMk/>
            <pc:sldMk cId="3284076754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05" v="1439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21" v="1440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21" v="1441" actId="1076"/>
          <ac:spMkLst>
            <pc:docMk/>
            <pc:sldMk cId="3284076754" sldId="28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7:56:01.522" v="1594" actId="20577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A4011589-6BD2-A1B7-F6EC-4DEFB7355DAF}" dt="2020-05-15T07:54:51.881" v="1510" actId="20577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4:26.256" v="1489" actId="20577"/>
          <ac:spMkLst>
            <pc:docMk/>
            <pc:sldMk cId="969217139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3:31.365" v="1474" actId="20577"/>
          <ac:spMkLst>
            <pc:docMk/>
            <pc:sldMk cId="969217139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5:48.241" v="1577" actId="20577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6:01.522" v="1594" actId="20577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5:12.037" v="1543" actId="20577"/>
          <ac:spMkLst>
            <pc:docMk/>
            <pc:sldMk cId="969217139" sldId="28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4011589-6BD2-A1B7-F6EC-4DEFB7355DAF}" dt="2020-05-15T08:00:40.789" v="1655" actId="20577"/>
        <pc:sldMkLst>
          <pc:docMk/>
          <pc:sldMk cId="2368205054" sldId="288"/>
        </pc:sldMkLst>
        <pc:spChg chg="add del mod">
          <ac:chgData name="内田 陽子" userId="S::yoko_uchida@jpfgojp.onmicrosoft.com::3ba88787-b8da-4fc8-a417-83f627a88c5e" providerId="AD" clId="Web-{A4011589-6BD2-A1B7-F6EC-4DEFB7355DAF}" dt="2020-05-15T08:00:34.617" v="1652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9:53.788" v="1629" actId="20577"/>
          <ac:spMkLst>
            <pc:docMk/>
            <pc:sldMk cId="2368205054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9:35.257" v="1626" actId="20577"/>
          <ac:spMkLst>
            <pc:docMk/>
            <pc:sldMk cId="2368205054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0:40.789" v="1655" actId="20577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0:12.476" v="1647" actId="20577"/>
          <ac:spMkLst>
            <pc:docMk/>
            <pc:sldMk cId="2368205054" sldId="28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09:12.916" v="1814" actId="20577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A4011589-6BD2-A1B7-F6EC-4DEFB7355DAF}" dt="2020-05-15T08:08:42.572" v="1803" actId="20577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5:49.290" v="1752" actId="20577"/>
          <ac:spMkLst>
            <pc:docMk/>
            <pc:sldMk cId="1202931403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9:12.916" v="1814" actId="20577"/>
          <ac:spMkLst>
            <pc:docMk/>
            <pc:sldMk cId="1202931403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7:01.243" v="1765" actId="20577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8:49.369" v="1809" actId="20577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7:11.837" v="1774" actId="20577"/>
          <ac:spMkLst>
            <pc:docMk/>
            <pc:sldMk cId="1202931403" sldId="28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30:02.467" v="2347" actId="1076"/>
        <pc:sldMkLst>
          <pc:docMk/>
          <pc:sldMk cId="3643412903" sldId="290"/>
        </pc:sldMkLst>
        <pc:spChg chg="mod">
          <ac:chgData name="内田 陽子" userId="S::yoko_uchida@jpfgojp.onmicrosoft.com::3ba88787-b8da-4fc8-a417-83f627a88c5e" providerId="AD" clId="Web-{A4011589-6BD2-A1B7-F6EC-4DEFB7355DAF}" dt="2020-05-15T08:30:02.452" v="2344" actId="1076"/>
          <ac:spMkLst>
            <pc:docMk/>
            <pc:sldMk cId="3643412903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36" v="2342" actId="1076"/>
          <ac:spMkLst>
            <pc:docMk/>
            <pc:sldMk cId="3643412903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8:00.248" v="2261" actId="20577"/>
          <ac:spMkLst>
            <pc:docMk/>
            <pc:sldMk cId="3643412903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52" v="2343" actId="1076"/>
          <ac:spMkLst>
            <pc:docMk/>
            <pc:sldMk cId="3643412903" sldId="2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52" v="2345" actId="1076"/>
          <ac:spMkLst>
            <pc:docMk/>
            <pc:sldMk cId="3643412903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67" v="2347" actId="1076"/>
          <ac:spMkLst>
            <pc:docMk/>
            <pc:sldMk cId="3643412903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67" v="2346" actId="1076"/>
          <ac:spMkLst>
            <pc:docMk/>
            <pc:sldMk cId="3643412903" sldId="29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28:38.217" v="2285" actId="1076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A4011589-6BD2-A1B7-F6EC-4DEFB7355DAF}" dt="2020-05-15T08:20:26.824" v="2070" actId="14100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19:53.590" v="1999" actId="20577"/>
          <ac:spMkLst>
            <pc:docMk/>
            <pc:sldMk cId="2073464893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18:41.637" v="1983" actId="20577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8:38.217" v="2285" actId="1076"/>
          <ac:spMkLst>
            <pc:docMk/>
            <pc:sldMk cId="2073464893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5:27.372" v="2170" actId="20577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5:54.169" v="2218" actId="20577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1:22.434" v="2121" actId="20577"/>
          <ac:spMkLst>
            <pc:docMk/>
            <pc:sldMk cId="2073464893" sldId="291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A4011589-6BD2-A1B7-F6EC-4DEFB7355DAF}" dt="2020-05-15T08:19:57.902" v="2000" actId="1076"/>
          <ac:picMkLst>
            <pc:docMk/>
            <pc:sldMk cId="2073464893" sldId="291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A4011589-6BD2-A1B7-F6EC-4DEFB7355DAF}" dt="2020-05-15T08:30:26.608" v="2353" actId="1076"/>
        <pc:sldMkLst>
          <pc:docMk/>
          <pc:sldMk cId="3254244716" sldId="292"/>
        </pc:sldMkLst>
        <pc:spChg chg="mod">
          <ac:chgData name="内田 陽子" userId="S::yoko_uchida@jpfgojp.onmicrosoft.com::3ba88787-b8da-4fc8-a417-83f627a88c5e" providerId="AD" clId="Web-{A4011589-6BD2-A1B7-F6EC-4DEFB7355DAF}" dt="2020-05-15T08:30:26.577" v="2350" actId="1076"/>
          <ac:spMkLst>
            <pc:docMk/>
            <pc:sldMk cId="325424471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61" v="2348" actId="1076"/>
          <ac:spMkLst>
            <pc:docMk/>
            <pc:sldMk cId="325424471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77" v="2349" actId="1076"/>
          <ac:spMkLst>
            <pc:docMk/>
            <pc:sldMk cId="3254244716" sldId="2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92" v="2351" actId="1076"/>
          <ac:spMkLst>
            <pc:docMk/>
            <pc:sldMk cId="3254244716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92" v="2352" actId="1076"/>
          <ac:spMkLst>
            <pc:docMk/>
            <pc:sldMk cId="3254244716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608" v="2353" actId="1076"/>
          <ac:spMkLst>
            <pc:docMk/>
            <pc:sldMk cId="3254244716" sldId="29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51:05.003" v="2514" actId="2057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A4011589-6BD2-A1B7-F6EC-4DEFB7355DAF}" dt="2020-05-15T08:50:31.722" v="2460" actId="20577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49:48.316" v="2408" actId="20577"/>
          <ac:spMkLst>
            <pc:docMk/>
            <pc:sldMk cId="3969756198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49:30.691" v="2396" actId="1076"/>
          <ac:spMkLst>
            <pc:docMk/>
            <pc:sldMk cId="3969756198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0:42.831" v="2478" actId="20577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1:05.003" v="2514" actId="20577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0:36.300" v="2467" actId="20577"/>
          <ac:spMkLst>
            <pc:docMk/>
            <pc:sldMk cId="3969756198" sldId="293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6BF910EC-9022-7CC6-EAA3-DA06DEAA34FC}"/>
    <pc:docChg chg="modSld">
      <pc:chgData name="内田 陽子" userId="S::yoko_uchida@jpfgojp.onmicrosoft.com::3ba88787-b8da-4fc8-a417-83f627a88c5e" providerId="AD" clId="Web-{6BF910EC-9022-7CC6-EAA3-DA06DEAA34FC}" dt="2020-07-18T00:36:40.605" v="14" actId="1076"/>
      <pc:docMkLst>
        <pc:docMk/>
      </pc:docMkLst>
      <pc:sldChg chg="addSp delSp modSp">
        <pc:chgData name="内田 陽子" userId="S::yoko_uchida@jpfgojp.onmicrosoft.com::3ba88787-b8da-4fc8-a417-83f627a88c5e" providerId="AD" clId="Web-{6BF910EC-9022-7CC6-EAA3-DA06DEAA34FC}" dt="2020-07-18T00:35:18.354" v="4"/>
        <pc:sldMkLst>
          <pc:docMk/>
          <pc:sldMk cId="3288920970" sldId="273"/>
        </pc:sldMkLst>
        <pc:spChg chg="add mod ord">
          <ac:chgData name="内田 陽子" userId="S::yoko_uchida@jpfgojp.onmicrosoft.com::3ba88787-b8da-4fc8-a417-83f627a88c5e" providerId="AD" clId="Web-{6BF910EC-9022-7CC6-EAA3-DA06DEAA34FC}" dt="2020-07-18T00:35:08.447" v="2"/>
          <ac:spMkLst>
            <pc:docMk/>
            <pc:sldMk cId="3288920970" sldId="273"/>
            <ac:spMk id="6" creationId="{0AA19E0D-7A49-43A2-AEDF-D06C0B5DD10A}"/>
          </ac:spMkLst>
        </pc:spChg>
        <pc:spChg chg="del mod">
          <ac:chgData name="内田 陽子" userId="S::yoko_uchida@jpfgojp.onmicrosoft.com::3ba88787-b8da-4fc8-a417-83f627a88c5e" providerId="AD" clId="Web-{6BF910EC-9022-7CC6-EAA3-DA06DEAA34FC}" dt="2020-07-18T00:35:18.354" v="4"/>
          <ac:spMkLst>
            <pc:docMk/>
            <pc:sldMk cId="3288920970" sldId="273"/>
            <ac:spMk id="14" creationId="{6414B7FF-70F2-47D0-872A-5DD8B37BAFBE}"/>
          </ac:spMkLst>
        </pc:spChg>
      </pc:sldChg>
      <pc:sldChg chg="addSp delSp modSp">
        <pc:chgData name="内田 陽子" userId="S::yoko_uchida@jpfgojp.onmicrosoft.com::3ba88787-b8da-4fc8-a417-83f627a88c5e" providerId="AD" clId="Web-{6BF910EC-9022-7CC6-EAA3-DA06DEAA34FC}" dt="2020-07-18T00:36:40.605" v="14" actId="1076"/>
        <pc:sldMkLst>
          <pc:docMk/>
          <pc:sldMk cId="2883393587" sldId="284"/>
        </pc:sldMkLst>
        <pc:spChg chg="add ord">
          <ac:chgData name="内田 陽子" userId="S::yoko_uchida@jpfgojp.onmicrosoft.com::3ba88787-b8da-4fc8-a417-83f627a88c5e" providerId="AD" clId="Web-{6BF910EC-9022-7CC6-EAA3-DA06DEAA34FC}" dt="2020-07-18T00:35:40.182" v="6"/>
          <ac:spMkLst>
            <pc:docMk/>
            <pc:sldMk cId="2883393587" sldId="284"/>
            <ac:spMk id="2" creationId="{9C479796-EF46-4283-9C7E-41CBFFFD9B7A}"/>
          </ac:spMkLst>
        </pc:spChg>
        <pc:spChg chg="del mod">
          <ac:chgData name="内田 陽子" userId="S::yoko_uchida@jpfgojp.onmicrosoft.com::3ba88787-b8da-4fc8-a417-83f627a88c5e" providerId="AD" clId="Web-{6BF910EC-9022-7CC6-EAA3-DA06DEAA34FC}" dt="2020-07-18T00:35:57.089" v="10"/>
          <ac:spMkLst>
            <pc:docMk/>
            <pc:sldMk cId="2883393587" sldId="284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6BF910EC-9022-7CC6-EAA3-DA06DEAA34FC}" dt="2020-07-18T00:36:40.605" v="14" actId="1076"/>
          <ac:picMkLst>
            <pc:docMk/>
            <pc:sldMk cId="2883393587" sldId="284"/>
            <ac:picMk id="3" creationId="{79E7491D-8653-4579-88D5-D3B4CAAA44C4}"/>
          </ac:picMkLst>
        </pc:picChg>
      </pc:sldChg>
    </pc:docChg>
  </pc:docChgLst>
  <pc:docChgLst>
    <pc:chgData name="内田 陽子" userId="S::yoko_uchida@jpfgojp.onmicrosoft.com::3ba88787-b8da-4fc8-a417-83f627a88c5e" providerId="AD" clId="Web-{24B7F69D-B08B-0E57-CA1B-FDD69BCC7C08}"/>
    <pc:docChg chg="modSld">
      <pc:chgData name="内田 陽子" userId="S::yoko_uchida@jpfgojp.onmicrosoft.com::3ba88787-b8da-4fc8-a417-83f627a88c5e" providerId="AD" clId="Web-{24B7F69D-B08B-0E57-CA1B-FDD69BCC7C08}" dt="2020-06-17T02:12:28.085" v="318"/>
      <pc:docMkLst>
        <pc:docMk/>
      </pc:docMkLst>
      <pc:sldChg chg="addSp delSp modSp">
        <pc:chgData name="内田 陽子" userId="S::yoko_uchida@jpfgojp.onmicrosoft.com::3ba88787-b8da-4fc8-a417-83f627a88c5e" providerId="AD" clId="Web-{24B7F69D-B08B-0E57-CA1B-FDD69BCC7C08}" dt="2020-06-17T02:00:03.612" v="59"/>
        <pc:sldMkLst>
          <pc:docMk/>
          <pc:sldMk cId="510784872" sldId="265"/>
        </pc:sldMkLst>
        <pc:spChg chg="mod ord">
          <ac:chgData name="内田 陽子" userId="S::yoko_uchida@jpfgojp.onmicrosoft.com::3ba88787-b8da-4fc8-a417-83f627a88c5e" providerId="AD" clId="Web-{24B7F69D-B08B-0E57-CA1B-FDD69BCC7C08}" dt="2020-06-17T02:00:01.206" v="56"/>
          <ac:spMkLst>
            <pc:docMk/>
            <pc:sldMk cId="510784872" sldId="265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24B7F69D-B08B-0E57-CA1B-FDD69BCC7C08}" dt="2020-06-17T02:00:01.253" v="58"/>
          <ac:spMkLst>
            <pc:docMk/>
            <pc:sldMk cId="510784872" sldId="265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0:03.612" v="59"/>
          <ac:spMkLst>
            <pc:docMk/>
            <pc:sldMk cId="510784872" sldId="265"/>
            <ac:spMk id="6" creationId="{72286FB3-A880-42B3-80A7-66D3C3AC8DE4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01.225" v="21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24B7F69D-B08B-0E57-CA1B-FDD69BCC7C08}" dt="2020-06-17T01:56:51.830" v="4" actId="1076"/>
          <ac:spMkLst>
            <pc:docMk/>
            <pc:sldMk cId="3155804793" sldId="275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24B7F69D-B08B-0E57-CA1B-FDD69BCC7C08}" dt="2020-06-17T01:57:57.627" v="20"/>
          <ac:spMkLst>
            <pc:docMk/>
            <pc:sldMk cId="3155804793" sldId="27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1:57:01.533" v="10"/>
          <ac:spMkLst>
            <pc:docMk/>
            <pc:sldMk cId="315580479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4B7F69D-B08B-0E57-CA1B-FDD69BCC7C08}" dt="2020-06-17T01:57:52.596" v="19"/>
          <ac:spMkLst>
            <pc:docMk/>
            <pc:sldMk cId="3155804793" sldId="275"/>
            <ac:spMk id="6" creationId="{94F3BD84-AA58-466A-A3FE-CC334E04384F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30" v="3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46" v="5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46" v="6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61" v="7" actId="1076"/>
          <ac:spMkLst>
            <pc:docMk/>
            <pc:sldMk cId="3155804793" sldId="275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01.225" v="21"/>
          <ac:spMkLst>
            <pc:docMk/>
            <pc:sldMk cId="3155804793" sldId="275"/>
            <ac:spMk id="12" creationId="{8E64DBAA-C1A0-4C8B-9A9C-B8F5B30900BA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25.049" v="24"/>
        <pc:sldMkLst>
          <pc:docMk/>
          <pc:sldMk cId="1808293928" sldId="277"/>
        </pc:sldMkLst>
        <pc:spChg chg="add del">
          <ac:chgData name="内田 陽子" userId="S::yoko_uchida@jpfgojp.onmicrosoft.com::3ba88787-b8da-4fc8-a417-83f627a88c5e" providerId="AD" clId="Web-{24B7F69D-B08B-0E57-CA1B-FDD69BCC7C08}" dt="2020-06-17T01:57:26.361" v="14"/>
          <ac:spMkLst>
            <pc:docMk/>
            <pc:sldMk cId="1808293928" sldId="277"/>
            <ac:spMk id="12" creationId="{252C13B8-6E3F-48A7-9EC1-6F342529873A}"/>
          </ac:spMkLst>
        </pc:spChg>
        <pc:spChg chg="add del">
          <ac:chgData name="内田 陽子" userId="S::yoko_uchida@jpfgojp.onmicrosoft.com::3ba88787-b8da-4fc8-a417-83f627a88c5e" providerId="AD" clId="Web-{24B7F69D-B08B-0E57-CA1B-FDD69BCC7C08}" dt="2020-06-17T01:57:32.002" v="16"/>
          <ac:spMkLst>
            <pc:docMk/>
            <pc:sldMk cId="1808293928" sldId="277"/>
            <ac:spMk id="13" creationId="{252C13B8-6E3F-48A7-9EC1-6F342529873A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25.049" v="24"/>
          <ac:spMkLst>
            <pc:docMk/>
            <pc:sldMk cId="1808293928" sldId="277"/>
            <ac:spMk id="14" creationId="{8B6106CA-FEBC-40EE-BB34-0AD81B9B26F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3:05.488" v="12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24B7F69D-B08B-0E57-CA1B-FDD69BCC7C08}" dt="2020-06-17T02:02:59.738" v="116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22" v="114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3:02.957" v="121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22" v="11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38" v="117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54" v="118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69" v="119" actId="1076"/>
          <ac:spMkLst>
            <pc:docMk/>
            <pc:sldMk cId="3979264443" sldId="278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3:05.488" v="122"/>
          <ac:spMkLst>
            <pc:docMk/>
            <pc:sldMk cId="3979264443" sldId="278"/>
            <ac:spMk id="12" creationId="{7BC2E3C8-ECE2-4A3E-8CC3-522430290BF0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59.409" v="35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24B7F69D-B08B-0E57-CA1B-FDD69BCC7C08}" dt="2020-06-17T01:58:52.362" v="29" actId="1076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31" v="27" actId="1076"/>
          <ac:spMkLst>
            <pc:docMk/>
            <pc:sldMk cId="2516857166" sldId="27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1:58:56.190" v="34"/>
          <ac:spMkLst>
            <pc:docMk/>
            <pc:sldMk cId="2516857166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47" v="28" actId="1076"/>
          <ac:spMkLst>
            <pc:docMk/>
            <pc:sldMk cId="2516857166" sldId="2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62" v="30" actId="1076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77" v="31" actId="1076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77" v="32" actId="1076"/>
          <ac:spMkLst>
            <pc:docMk/>
            <pc:sldMk cId="2516857166" sldId="27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59.409" v="35"/>
          <ac:spMkLst>
            <pc:docMk/>
            <pc:sldMk cId="2516857166" sldId="279"/>
            <ac:spMk id="12" creationId="{FC4E5068-9A1B-45A4-9A2B-EA5DBB999B6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0:35.815" v="80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24B7F69D-B08B-0E57-CA1B-FDD69BCC7C08}" dt="2020-06-17T02:00:29.034" v="64" actId="1076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18" v="62" actId="1076"/>
          <ac:spMkLst>
            <pc:docMk/>
            <pc:sldMk cId="3534762410" sldId="28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0:32.643" v="79"/>
          <ac:spMkLst>
            <pc:docMk/>
            <pc:sldMk cId="3534762410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34" v="63" actId="1076"/>
          <ac:spMkLst>
            <pc:docMk/>
            <pc:sldMk cId="3534762410" sldId="2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50" v="65" actId="1076"/>
          <ac:spMkLst>
            <pc:docMk/>
            <pc:sldMk cId="3534762410" sldId="280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24B7F69D-B08B-0E57-CA1B-FDD69BCC7C08}" dt="2020-06-17T02:00:32.425" v="67"/>
          <ac:spMkLst>
            <pc:docMk/>
            <pc:sldMk cId="3534762410" sldId="280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0:35.815" v="80"/>
          <ac:spMkLst>
            <pc:docMk/>
            <pc:sldMk cId="3534762410" sldId="280"/>
            <ac:spMk id="12" creationId="{4E43E0F8-7AF5-435E-ADC4-B0D052F7210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1:25.331" v="89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24B7F69D-B08B-0E57-CA1B-FDD69BCC7C08}" dt="2020-06-17T02:01:17.550" v="85" actId="1076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34" v="83" actId="1076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50" v="84" actId="1076"/>
          <ac:spMkLst>
            <pc:docMk/>
            <pc:sldMk cId="2699813795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66" v="86" actId="1076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81" v="87" actId="1076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97" v="88" actId="1076"/>
          <ac:spMkLst>
            <pc:docMk/>
            <pc:sldMk cId="2699813795" sldId="281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1:25.331" v="89"/>
          <ac:spMkLst>
            <pc:docMk/>
            <pc:sldMk cId="2699813795" sldId="281"/>
            <ac:spMk id="12" creationId="{D882C894-A46D-4045-9795-593715366122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2:35.332" v="111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24B7F69D-B08B-0E57-CA1B-FDD69BCC7C08}" dt="2020-06-17T02:02:29.207" v="105" actId="1076"/>
          <ac:spMkLst>
            <pc:docMk/>
            <pc:sldMk cId="2156935721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175" v="103" actId="1076"/>
          <ac:spMkLst>
            <pc:docMk/>
            <pc:sldMk cId="2156935721" sldId="28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2:32.394" v="110"/>
          <ac:spMkLst>
            <pc:docMk/>
            <pc:sldMk cId="2156935721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191" v="104" actId="1076"/>
          <ac:spMkLst>
            <pc:docMk/>
            <pc:sldMk cId="2156935721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07" v="106" actId="1076"/>
          <ac:spMkLst>
            <pc:docMk/>
            <pc:sldMk cId="2156935721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22" v="107" actId="1076"/>
          <ac:spMkLst>
            <pc:docMk/>
            <pc:sldMk cId="2156935721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22" v="108" actId="1076"/>
          <ac:spMkLst>
            <pc:docMk/>
            <pc:sldMk cId="2156935721" sldId="28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2:35.332" v="111"/>
          <ac:spMkLst>
            <pc:docMk/>
            <pc:sldMk cId="2156935721" sldId="282"/>
            <ac:spMk id="12" creationId="{7EF9D006-D311-4A7C-8AF5-0831110A44F4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2:07.675" v="100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24B7F69D-B08B-0E57-CA1B-FDD69BCC7C08}" dt="2020-06-17T02:02:01.941" v="94" actId="1076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25" v="92" actId="1076"/>
          <ac:spMkLst>
            <pc:docMk/>
            <pc:sldMk cId="3836947256" sldId="28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2:05.269" v="99"/>
          <ac:spMkLst>
            <pc:docMk/>
            <pc:sldMk cId="383694725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41" v="93" actId="1076"/>
          <ac:spMkLst>
            <pc:docMk/>
            <pc:sldMk cId="383694725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56" v="95" actId="1076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56" v="96" actId="1076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72" v="97" actId="1076"/>
          <ac:spMkLst>
            <pc:docMk/>
            <pc:sldMk cId="3836947256" sldId="28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2:07.675" v="100"/>
          <ac:spMkLst>
            <pc:docMk/>
            <pc:sldMk cId="3836947256" sldId="283"/>
            <ac:spMk id="12" creationId="{C4C75B8E-C567-440D-B7D2-564B91314807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3:55.535" v="138" actId="1076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24B7F69D-B08B-0E57-CA1B-FDD69BCC7C08}" dt="2020-06-17T02:03:31.894" v="133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863" v="131" actId="1076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55.535" v="138" actId="1076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879" v="132" actId="1076"/>
          <ac:spMkLst>
            <pc:docMk/>
            <pc:sldMk cId="3284076754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10" v="134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26" v="135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26" v="136" actId="1076"/>
          <ac:spMkLst>
            <pc:docMk/>
            <pc:sldMk cId="3284076754" sldId="28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3:45.582" v="137"/>
          <ac:spMkLst>
            <pc:docMk/>
            <pc:sldMk cId="3284076754" sldId="286"/>
            <ac:spMk id="12" creationId="{D235EE9C-3B58-45A3-816B-DF3AC73FCB5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4:22.566" v="149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24B7F69D-B08B-0E57-CA1B-FDD69BCC7C08}" dt="2020-06-17T02:04:15.488" v="143" actId="1076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57" v="141" actId="1076"/>
          <ac:spMkLst>
            <pc:docMk/>
            <pc:sldMk cId="969217139" sldId="28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4:21.020" v="148"/>
          <ac:spMkLst>
            <pc:docMk/>
            <pc:sldMk cId="969217139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73" v="142" actId="1076"/>
          <ac:spMkLst>
            <pc:docMk/>
            <pc:sldMk cId="969217139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88" v="144" actId="1076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504" v="145" actId="1076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504" v="146" actId="1076"/>
          <ac:spMkLst>
            <pc:docMk/>
            <pc:sldMk cId="969217139" sldId="28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4:22.566" v="149"/>
          <ac:spMkLst>
            <pc:docMk/>
            <pc:sldMk cId="969217139" sldId="287"/>
            <ac:spMk id="12" creationId="{EBF4D37E-09FB-4353-981C-4CCDE897DB85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4:53.223" v="16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24B7F69D-B08B-0E57-CA1B-FDD69BCC7C08}" dt="2020-06-17T02:04:48.067" v="160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57" v="158" actId="1076"/>
          <ac:spMkLst>
            <pc:docMk/>
            <pc:sldMk cId="2368205054" sldId="28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4:50.645" v="165"/>
          <ac:spMkLst>
            <pc:docMk/>
            <pc:sldMk cId="2368205054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67" v="159" actId="1076"/>
          <ac:spMkLst>
            <pc:docMk/>
            <pc:sldMk cId="2368205054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82" v="161" actId="1076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82" v="162" actId="1076"/>
          <ac:spMkLst>
            <pc:docMk/>
            <pc:sldMk cId="2368205054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98" v="163" actId="1076"/>
          <ac:spMkLst>
            <pc:docMk/>
            <pc:sldMk cId="2368205054" sldId="288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4:53.223" v="166"/>
          <ac:spMkLst>
            <pc:docMk/>
            <pc:sldMk cId="2368205054" sldId="288"/>
            <ac:spMk id="12" creationId="{D06C767A-A487-4561-9C84-21952792C36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5:18.583" v="177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24B7F69D-B08B-0E57-CA1B-FDD69BCC7C08}" dt="2020-06-17T02:05:13.457" v="171" actId="1076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42" v="169" actId="1076"/>
          <ac:spMkLst>
            <pc:docMk/>
            <pc:sldMk cId="1202931403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5:16.754" v="176"/>
          <ac:spMkLst>
            <pc:docMk/>
            <pc:sldMk cId="1202931403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57" v="170" actId="1076"/>
          <ac:spMkLst>
            <pc:docMk/>
            <pc:sldMk cId="1202931403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73" v="172" actId="1076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73" v="173" actId="1076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89" v="174" actId="1076"/>
          <ac:spMkLst>
            <pc:docMk/>
            <pc:sldMk cId="1202931403" sldId="28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5:18.583" v="177"/>
          <ac:spMkLst>
            <pc:docMk/>
            <pc:sldMk cId="1202931403" sldId="289"/>
            <ac:spMk id="12" creationId="{434D89AF-2F7F-4B85-8ABA-C8FFAB040DF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22.723" v="196"/>
        <pc:sldMkLst>
          <pc:docMk/>
          <pc:sldMk cId="3643412903" sldId="290"/>
        </pc:sldMkLst>
        <pc:spChg chg="add del ord">
          <ac:chgData name="内田 陽子" userId="S::yoko_uchida@jpfgojp.onmicrosoft.com::3ba88787-b8da-4fc8-a417-83f627a88c5e" providerId="AD" clId="Web-{24B7F69D-B08B-0E57-CA1B-FDD69BCC7C08}" dt="2020-06-17T02:06:22.723" v="196"/>
          <ac:spMkLst>
            <pc:docMk/>
            <pc:sldMk cId="3643412903" sldId="290"/>
            <ac:spMk id="12" creationId="{31BBDFEA-2960-4FE6-AD10-D873CBEEC6E0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02.348" v="192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24B7F69D-B08B-0E57-CA1B-FDD69BCC7C08}" dt="2020-06-17T02:05:56.192" v="186" actId="1076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161" v="184" actId="1076"/>
          <ac:spMkLst>
            <pc:docMk/>
            <pc:sldMk cId="2073464893" sldId="29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6:00.129" v="191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176" v="185" actId="1076"/>
          <ac:spMkLst>
            <pc:docMk/>
            <pc:sldMk cId="2073464893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08" v="187" actId="1076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08" v="188" actId="1076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23" v="189" actId="1076"/>
          <ac:spMkLst>
            <pc:docMk/>
            <pc:sldMk cId="2073464893" sldId="291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6:02.348" v="192"/>
          <ac:spMkLst>
            <pc:docMk/>
            <pc:sldMk cId="2073464893" sldId="291"/>
            <ac:spMk id="12" creationId="{AAE1E9D3-959B-4CD2-A186-A5066E47E285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5:32.380" v="181"/>
        <pc:sldMkLst>
          <pc:docMk/>
          <pc:sldMk cId="3254244716" sldId="292"/>
        </pc:sldMkLst>
        <pc:spChg chg="add del ord">
          <ac:chgData name="内田 陽子" userId="S::yoko_uchida@jpfgojp.onmicrosoft.com::3ba88787-b8da-4fc8-a417-83f627a88c5e" providerId="AD" clId="Web-{24B7F69D-B08B-0E57-CA1B-FDD69BCC7C08}" dt="2020-06-17T02:05:32.380" v="181"/>
          <ac:spMkLst>
            <pc:docMk/>
            <pc:sldMk cId="3254244716" sldId="292"/>
            <ac:spMk id="12" creationId="{8C189A7C-4D2B-459B-8700-28DEE59DD0DE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52.958" v="20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24B7F69D-B08B-0E57-CA1B-FDD69BCC7C08}" dt="2020-06-17T02:06:46.942" v="201" actId="1076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26" v="199" actId="1076"/>
          <ac:spMkLst>
            <pc:docMk/>
            <pc:sldMk cId="3969756198" sldId="29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6:50.614" v="206"/>
          <ac:spMkLst>
            <pc:docMk/>
            <pc:sldMk cId="3969756198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42" v="200" actId="1076"/>
          <ac:spMkLst>
            <pc:docMk/>
            <pc:sldMk cId="3969756198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58" v="202" actId="1076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58" v="203" actId="1076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73" v="204" actId="1076"/>
          <ac:spMkLst>
            <pc:docMk/>
            <pc:sldMk cId="3969756198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6:52.958" v="207"/>
          <ac:spMkLst>
            <pc:docMk/>
            <pc:sldMk cId="3969756198" sldId="293"/>
            <ac:spMk id="12" creationId="{84414C97-3B85-4FA5-A430-04CC7081ACF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7:23.005" v="218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24B7F69D-B08B-0E57-CA1B-FDD69BCC7C08}" dt="2020-06-17T02:07:16.286" v="212" actId="1076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271" v="210" actId="1076"/>
          <ac:spMkLst>
            <pc:docMk/>
            <pc:sldMk cId="1402811224" sldId="29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7:20.255" v="217"/>
          <ac:spMkLst>
            <pc:docMk/>
            <pc:sldMk cId="1402811224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286" v="211" actId="1076"/>
          <ac:spMkLst>
            <pc:docMk/>
            <pc:sldMk cId="1402811224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02" v="213" actId="1076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02" v="214" actId="1076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17" v="215" actId="1076"/>
          <ac:spMkLst>
            <pc:docMk/>
            <pc:sldMk cId="1402811224" sldId="29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7:23.005" v="218"/>
          <ac:spMkLst>
            <pc:docMk/>
            <pc:sldMk cId="1402811224" sldId="294"/>
            <ac:spMk id="12" creationId="{E7EEB491-D6B8-4CDD-834E-9CF6CC566339}"/>
          </ac:spMkLst>
        </pc:spChg>
      </pc:sldChg>
      <pc:sldChg chg="addSp delSp">
        <pc:chgData name="内田 陽子" userId="S::yoko_uchida@jpfgojp.onmicrosoft.com::3ba88787-b8da-4fc8-a417-83f627a88c5e" providerId="AD" clId="Web-{24B7F69D-B08B-0E57-CA1B-FDD69BCC7C08}" dt="2020-06-17T02:07:30.739" v="220"/>
        <pc:sldMkLst>
          <pc:docMk/>
          <pc:sldMk cId="3660789109" sldId="295"/>
        </pc:sldMkLst>
        <pc:spChg chg="add del">
          <ac:chgData name="内田 陽子" userId="S::yoko_uchida@jpfgojp.onmicrosoft.com::3ba88787-b8da-4fc8-a417-83f627a88c5e" providerId="AD" clId="Web-{24B7F69D-B08B-0E57-CA1B-FDD69BCC7C08}" dt="2020-06-17T02:07:30.739" v="220"/>
          <ac:spMkLst>
            <pc:docMk/>
            <pc:sldMk cId="3660789109" sldId="295"/>
            <ac:spMk id="12" creationId="{7F5C5202-C731-4E57-8B07-1101CE51721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7:58.989" v="231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24B7F69D-B08B-0E57-CA1B-FDD69BCC7C08}" dt="2020-06-17T02:07:51.083" v="225" actId="1076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67" v="223" actId="1076"/>
          <ac:spMkLst>
            <pc:docMk/>
            <pc:sldMk cId="856600763" sldId="29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7:56.646" v="230"/>
          <ac:spMkLst>
            <pc:docMk/>
            <pc:sldMk cId="85660076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83" v="224" actId="1076"/>
          <ac:spMkLst>
            <pc:docMk/>
            <pc:sldMk cId="856600763" sldId="2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99" v="226" actId="1076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114" v="227" actId="1076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114" v="228" actId="1076"/>
          <ac:spMkLst>
            <pc:docMk/>
            <pc:sldMk cId="856600763" sldId="29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7:58.989" v="231"/>
          <ac:spMkLst>
            <pc:docMk/>
            <pc:sldMk cId="856600763" sldId="296"/>
            <ac:spMk id="12" creationId="{7F5C5202-C731-4E57-8B07-1101CE51721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10.364" v="234"/>
        <pc:sldMkLst>
          <pc:docMk/>
          <pc:sldMk cId="3946778261" sldId="297"/>
        </pc:sldMkLst>
        <pc:spChg chg="add del ord">
          <ac:chgData name="内田 陽子" userId="S::yoko_uchida@jpfgojp.onmicrosoft.com::3ba88787-b8da-4fc8-a417-83f627a88c5e" providerId="AD" clId="Web-{24B7F69D-B08B-0E57-CA1B-FDD69BCC7C08}" dt="2020-06-17T02:08:10.364" v="234"/>
          <ac:spMkLst>
            <pc:docMk/>
            <pc:sldMk cId="3946778261" sldId="297"/>
            <ac:spMk id="12" creationId="{E018F7E0-84C2-4B3D-A302-68D6FBFA3E62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27.427" v="237"/>
        <pc:sldMkLst>
          <pc:docMk/>
          <pc:sldMk cId="4071699339" sldId="299"/>
        </pc:sldMkLst>
        <pc:spChg chg="add del ord">
          <ac:chgData name="内田 陽子" userId="S::yoko_uchida@jpfgojp.onmicrosoft.com::3ba88787-b8da-4fc8-a417-83f627a88c5e" providerId="AD" clId="Web-{24B7F69D-B08B-0E57-CA1B-FDD69BCC7C08}" dt="2020-06-17T02:08:27.427" v="237"/>
          <ac:spMkLst>
            <pc:docMk/>
            <pc:sldMk cId="4071699339" sldId="299"/>
            <ac:spMk id="12" creationId="{4C7594FF-54D9-40FC-BC6C-486B2B81CDC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56.661" v="247"/>
        <pc:sldMkLst>
          <pc:docMk/>
          <pc:sldMk cId="3341062516" sldId="300"/>
        </pc:sldMkLst>
        <pc:spChg chg="mod">
          <ac:chgData name="内田 陽子" userId="S::yoko_uchida@jpfgojp.onmicrosoft.com::3ba88787-b8da-4fc8-a417-83f627a88c5e" providerId="AD" clId="Web-{24B7F69D-B08B-0E57-CA1B-FDD69BCC7C08}" dt="2020-06-17T02:08:51.318" v="240" actId="1076"/>
          <ac:spMkLst>
            <pc:docMk/>
            <pc:sldMk cId="3341062516" sldId="30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8:54.271" v="246"/>
          <ac:spMkLst>
            <pc:docMk/>
            <pc:sldMk cId="3341062516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33" v="241" actId="1076"/>
          <ac:spMkLst>
            <pc:docMk/>
            <pc:sldMk cId="3341062516" sldId="300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8:56.661" v="247"/>
          <ac:spMkLst>
            <pc:docMk/>
            <pc:sldMk cId="3341062516" sldId="300"/>
            <ac:spMk id="8" creationId="{E1E33F30-59AE-44BD-B32E-0A397A4760E8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49" v="242" actId="1076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49" v="243" actId="1076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65" v="244" actId="1076"/>
          <ac:spMkLst>
            <pc:docMk/>
            <pc:sldMk cId="3341062516" sldId="30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9:27.052" v="258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24B7F69D-B08B-0E57-CA1B-FDD69BCC7C08}" dt="2020-06-17T02:09:20.552" v="250" actId="1076"/>
          <ac:spMkLst>
            <pc:docMk/>
            <pc:sldMk cId="971357614" sldId="30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9:23.896" v="257"/>
          <ac:spMkLst>
            <pc:docMk/>
            <pc:sldMk cId="971357614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68" v="251" actId="1076"/>
          <ac:spMkLst>
            <pc:docMk/>
            <pc:sldMk cId="971357614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83" v="252" actId="1076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83" v="253" actId="1076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99" v="254" actId="1076"/>
          <ac:spMkLst>
            <pc:docMk/>
            <pc:sldMk cId="971357614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615" v="255" actId="1076"/>
          <ac:spMkLst>
            <pc:docMk/>
            <pc:sldMk cId="971357614" sldId="301"/>
            <ac:spMk id="12" creationId="{F98F78C0-F4AB-4477-ACB4-2B703205D77D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9:27.052" v="258"/>
          <ac:spMkLst>
            <pc:docMk/>
            <pc:sldMk cId="971357614" sldId="301"/>
            <ac:spMk id="13" creationId="{F7189314-1B0D-4182-ADF5-1369F57FF339}"/>
          </ac:spMkLst>
        </pc:spChg>
      </pc:sldChg>
      <pc:sldChg chg="addSp delSp">
        <pc:chgData name="内田 陽子" userId="S::yoko_uchida@jpfgojp.onmicrosoft.com::3ba88787-b8da-4fc8-a417-83f627a88c5e" providerId="AD" clId="Web-{24B7F69D-B08B-0E57-CA1B-FDD69BCC7C08}" dt="2020-06-17T02:09:39.662" v="260"/>
        <pc:sldMkLst>
          <pc:docMk/>
          <pc:sldMk cId="4281089247" sldId="303"/>
        </pc:sldMkLst>
        <pc:spChg chg="add del">
          <ac:chgData name="内田 陽子" userId="S::yoko_uchida@jpfgojp.onmicrosoft.com::3ba88787-b8da-4fc8-a417-83f627a88c5e" providerId="AD" clId="Web-{24B7F69D-B08B-0E57-CA1B-FDD69BCC7C08}" dt="2020-06-17T02:09:39.662" v="260"/>
          <ac:spMkLst>
            <pc:docMk/>
            <pc:sldMk cId="4281089247" sldId="303"/>
            <ac:spMk id="12" creationId="{3A565D64-73C0-4E24-8F2C-036A20983643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0:04.818" v="271"/>
        <pc:sldMkLst>
          <pc:docMk/>
          <pc:sldMk cId="739254289" sldId="304"/>
        </pc:sldMkLst>
        <pc:spChg chg="mod">
          <ac:chgData name="内田 陽子" userId="S::yoko_uchida@jpfgojp.onmicrosoft.com::3ba88787-b8da-4fc8-a417-83f627a88c5e" providerId="AD" clId="Web-{24B7F69D-B08B-0E57-CA1B-FDD69BCC7C08}" dt="2020-06-17T02:09:58.756" v="263" actId="1076"/>
          <ac:spMkLst>
            <pc:docMk/>
            <pc:sldMk cId="739254289" sldId="30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0:02.209" v="270"/>
          <ac:spMkLst>
            <pc:docMk/>
            <pc:sldMk cId="739254289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71" v="264" actId="1076"/>
          <ac:spMkLst>
            <pc:docMk/>
            <pc:sldMk cId="739254289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87" v="265" actId="1076"/>
          <ac:spMkLst>
            <pc:docMk/>
            <pc:sldMk cId="739254289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87" v="266" actId="1076"/>
          <ac:spMkLst>
            <pc:docMk/>
            <pc:sldMk cId="739254289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802" v="267" actId="1076"/>
          <ac:spMkLst>
            <pc:docMk/>
            <pc:sldMk cId="739254289" sldId="30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818" v="268" actId="1076"/>
          <ac:spMkLst>
            <pc:docMk/>
            <pc:sldMk cId="739254289" sldId="304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0:04.818" v="271"/>
          <ac:spMkLst>
            <pc:docMk/>
            <pc:sldMk cId="739254289" sldId="304"/>
            <ac:spMk id="13" creationId="{50C3F7E5-908D-46EF-8361-C1D6AA078C87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0:33.412" v="282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24B7F69D-B08B-0E57-CA1B-FDD69BCC7C08}" dt="2020-06-17T02:10:25.412" v="274" actId="1076"/>
          <ac:spMkLst>
            <pc:docMk/>
            <pc:sldMk cId="1544542580" sldId="3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0:29.568" v="281"/>
          <ac:spMkLst>
            <pc:docMk/>
            <pc:sldMk cId="1544542580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28" v="275" actId="1076"/>
          <ac:spMkLst>
            <pc:docMk/>
            <pc:sldMk cId="1544542580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43" v="276" actId="1076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43" v="277" actId="1076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59" v="278" actId="1076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59" v="279" actId="1076"/>
          <ac:spMkLst>
            <pc:docMk/>
            <pc:sldMk cId="1544542580" sldId="305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0:33.412" v="282"/>
          <ac:spMkLst>
            <pc:docMk/>
            <pc:sldMk cId="1544542580" sldId="305"/>
            <ac:spMk id="13" creationId="{D37E5444-F6F3-4780-9743-0D60ED51F1C6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1:03.053" v="293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24B7F69D-B08B-0E57-CA1B-FDD69BCC7C08}" dt="2020-06-17T02:10:54.865" v="285" actId="1076"/>
          <ac:spMkLst>
            <pc:docMk/>
            <pc:sldMk cId="2320096771" sldId="30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00.584" v="292"/>
          <ac:spMkLst>
            <pc:docMk/>
            <pc:sldMk cId="2320096771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81" v="286" actId="1076"/>
          <ac:spMkLst>
            <pc:docMk/>
            <pc:sldMk cId="2320096771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81" v="287" actId="1076"/>
          <ac:spMkLst>
            <pc:docMk/>
            <pc:sldMk cId="2320096771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96" v="288" actId="1076"/>
          <ac:spMkLst>
            <pc:docMk/>
            <pc:sldMk cId="2320096771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96" v="289" actId="1076"/>
          <ac:spMkLst>
            <pc:docMk/>
            <pc:sldMk cId="2320096771" sldId="30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912" v="290" actId="1076"/>
          <ac:spMkLst>
            <pc:docMk/>
            <pc:sldMk cId="2320096771" sldId="306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1:03.053" v="293"/>
          <ac:spMkLst>
            <pc:docMk/>
            <pc:sldMk cId="2320096771" sldId="306"/>
            <ac:spMk id="13" creationId="{032661A9-B2C9-47F5-BE99-A66A0EBF419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1:31.865" v="304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24B7F69D-B08B-0E57-CA1B-FDD69BCC7C08}" dt="2020-06-17T02:11:26.256" v="296" actId="1076"/>
          <ac:spMkLst>
            <pc:docMk/>
            <pc:sldMk cId="79778131" sldId="30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29.772" v="303"/>
          <ac:spMkLst>
            <pc:docMk/>
            <pc:sldMk cId="7977813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56" v="297" actId="1076"/>
          <ac:spMkLst>
            <pc:docMk/>
            <pc:sldMk cId="79778131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72" v="298" actId="1076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72" v="299" actId="1076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87" v="300" actId="1076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87" v="301" actId="1076"/>
          <ac:spMkLst>
            <pc:docMk/>
            <pc:sldMk cId="79778131" sldId="307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1:31.865" v="304"/>
          <ac:spMkLst>
            <pc:docMk/>
            <pc:sldMk cId="79778131" sldId="307"/>
            <ac:spMk id="13" creationId="{9859AE8B-D660-4A8F-8F38-AF3B6FF64D2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2:02.428" v="315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24B7F69D-B08B-0E57-CA1B-FDD69BCC7C08}" dt="2020-06-17T02:11:53.803" v="307" actId="1076"/>
          <ac:spMkLst>
            <pc:docMk/>
            <pc:sldMk cId="3422787411" sldId="30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58.912" v="314"/>
          <ac:spMkLst>
            <pc:docMk/>
            <pc:sldMk cId="3422787411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19" v="308" actId="1076"/>
          <ac:spMkLst>
            <pc:docMk/>
            <pc:sldMk cId="3422787411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19" v="309" actId="1076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34" v="310" actId="1076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50" v="311" actId="1076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50" v="312" actId="1076"/>
          <ac:spMkLst>
            <pc:docMk/>
            <pc:sldMk cId="3422787411" sldId="308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2:02.428" v="315"/>
          <ac:spMkLst>
            <pc:docMk/>
            <pc:sldMk cId="3422787411" sldId="308"/>
            <ac:spMk id="13" creationId="{253B07BE-2716-4567-AF7C-75A57291CF9A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2:28.085" v="318"/>
        <pc:sldMkLst>
          <pc:docMk/>
          <pc:sldMk cId="4161958400" sldId="309"/>
        </pc:sldMkLst>
        <pc:spChg chg="add del ord">
          <ac:chgData name="内田 陽子" userId="S::yoko_uchida@jpfgojp.onmicrosoft.com::3ba88787-b8da-4fc8-a417-83f627a88c5e" providerId="AD" clId="Web-{24B7F69D-B08B-0E57-CA1B-FDD69BCC7C08}" dt="2020-06-17T02:12:28.085" v="318"/>
          <ac:spMkLst>
            <pc:docMk/>
            <pc:sldMk cId="4161958400" sldId="309"/>
            <ac:spMk id="12" creationId="{4B63BD6D-357D-49FD-8FF4-F74417C3C3AC}"/>
          </ac:spMkLst>
        </pc:spChg>
      </pc:sldChg>
    </pc:docChg>
  </pc:docChgLst>
  <pc:docChgLst>
    <pc:chgData name="内田 陽子" userId="S::yoko_uchida@jpfgojp.onmicrosoft.com::3ba88787-b8da-4fc8-a417-83f627a88c5e" providerId="AD" clId="Web-{5D68D026-4745-FA71-ECA9-84AB8D9DC1A0}"/>
    <pc:docChg chg="">
      <pc:chgData name="内田 陽子" userId="S::yoko_uchida@jpfgojp.onmicrosoft.com::3ba88787-b8da-4fc8-a417-83f627a88c5e" providerId="AD" clId="Web-{5D68D026-4745-FA71-ECA9-84AB8D9DC1A0}" dt="2020-07-17T01:42:20.339" v="0"/>
      <pc:docMkLst>
        <pc:docMk/>
      </pc:docMkLst>
      <pc:sldChg chg="delCm">
        <pc:chgData name="内田 陽子" userId="S::yoko_uchida@jpfgojp.onmicrosoft.com::3ba88787-b8da-4fc8-a417-83f627a88c5e" providerId="AD" clId="Web-{5D68D026-4745-FA71-ECA9-84AB8D9DC1A0}" dt="2020-07-17T01:42:20.339" v="0"/>
        <pc:sldMkLst>
          <pc:docMk/>
          <pc:sldMk cId="2320096771" sldId="306"/>
        </pc:sldMkLst>
      </pc:sldChg>
    </pc:docChg>
  </pc:docChgLst>
  <pc:docChgLst>
    <pc:chgData name="内田 陽子" userId="S::yoko_uchida@jpfgojp.onmicrosoft.com::3ba88787-b8da-4fc8-a417-83f627a88c5e" providerId="AD" clId="Web-{312F5FED-5C16-D782-5489-5FA4E1B7283D}"/>
    <pc:docChg chg="modSld">
      <pc:chgData name="内田 陽子" userId="S::yoko_uchida@jpfgojp.onmicrosoft.com::3ba88787-b8da-4fc8-a417-83f627a88c5e" providerId="AD" clId="Web-{312F5FED-5C16-D782-5489-5FA4E1B7283D}" dt="2020-05-21T06:53:46.278" v="431" actId="1076"/>
      <pc:docMkLst>
        <pc:docMk/>
      </pc:docMkLst>
      <pc:sldChg chg="modSp">
        <pc:chgData name="内田 陽子" userId="S::yoko_uchida@jpfgojp.onmicrosoft.com::3ba88787-b8da-4fc8-a417-83f627a88c5e" providerId="AD" clId="Web-{312F5FED-5C16-D782-5489-5FA4E1B7283D}" dt="2020-05-21T06:32:22.043" v="16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312F5FED-5C16-D782-5489-5FA4E1B7283D}" dt="2020-05-21T06:32:22.028" v="13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1:27.168" v="1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43" v="15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28" v="14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43" v="16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2:48.668" v="25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312F5FED-5C16-D782-5489-5FA4E1B7283D}" dt="2020-05-21T06:32:48.653" v="22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9.684" v="19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68" v="24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53" v="23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68" v="25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6:53.981" v="119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312F5FED-5C16-D782-5489-5FA4E1B7283D}" dt="2020-05-21T06:36:40.621" v="10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19.153" v="9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53.981" v="119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40.637" v="11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53.262" v="117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3:25.043" v="43" actId="1076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312F5FED-5C16-D782-5489-5FA4E1B7283D}" dt="2020-05-21T06:33:25.028" v="40" actId="1076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02.700" v="29" actId="20577"/>
          <ac:spMkLst>
            <pc:docMk/>
            <pc:sldMk cId="2516857166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43" v="42" actId="1076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28" v="41" actId="1076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43" v="43" actId="1076"/>
          <ac:spMkLst>
            <pc:docMk/>
            <pc:sldMk cId="2516857166" sldId="27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4:10.762" v="59" actId="1076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312F5FED-5C16-D782-5489-5FA4E1B7283D}" dt="2020-05-21T06:34:10.731" v="56" actId="1076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48.106" v="45" actId="20577"/>
          <ac:spMkLst>
            <pc:docMk/>
            <pc:sldMk cId="3534762410" sldId="2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46" v="58" actId="1076"/>
          <ac:spMkLst>
            <pc:docMk/>
            <pc:sldMk cId="3534762410" sldId="2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31" v="57" actId="1076"/>
          <ac:spMkLst>
            <pc:docMk/>
            <pc:sldMk cId="3534762410" sldId="2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62" v="59" actId="1076"/>
          <ac:spMkLst>
            <pc:docMk/>
            <pc:sldMk cId="3534762410" sldId="28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4:46.684" v="72" actId="1076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312F5FED-5C16-D782-5489-5FA4E1B7283D}" dt="2020-05-21T06:34:46.653" v="69" actId="1076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26.965" v="62" actId="20577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68" v="71" actId="1076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68" v="70" actId="1076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84" v="72" actId="1076"/>
          <ac:spMkLst>
            <pc:docMk/>
            <pc:sldMk cId="2699813795" sldId="28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5:30.325" v="81" actId="1076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312F5FED-5C16-D782-5489-5FA4E1B7283D}" dt="2020-05-21T06:35:30.293" v="78" actId="1076"/>
          <ac:spMkLst>
            <pc:docMk/>
            <pc:sldMk cId="2156935721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05.637" v="75" actId="20577"/>
          <ac:spMkLst>
            <pc:docMk/>
            <pc:sldMk cId="2156935721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09" v="80" actId="1076"/>
          <ac:spMkLst>
            <pc:docMk/>
            <pc:sldMk cId="2156935721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09" v="79" actId="1076"/>
          <ac:spMkLst>
            <pc:docMk/>
            <pc:sldMk cId="2156935721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25" v="81" actId="1076"/>
          <ac:spMkLst>
            <pc:docMk/>
            <pc:sldMk cId="2156935721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6:05.496" v="95" actId="1076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312F5FED-5C16-D782-5489-5FA4E1B7283D}" dt="2020-05-21T06:36:05.465" v="92" actId="1076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43.371" v="85" actId="20577"/>
          <ac:spMkLst>
            <pc:docMk/>
            <pc:sldMk cId="383694725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81" v="94" actId="1076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81" v="93" actId="1076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96" v="95" actId="1076"/>
          <ac:spMkLst>
            <pc:docMk/>
            <pc:sldMk cId="3836947256" sldId="28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1:39.168" v="171" actId="1076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312F5FED-5C16-D782-5489-5FA4E1B7283D}" dt="2020-05-21T06:41:39.137" v="168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16.028" v="165" actId="20577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07.827" v="162" actId="1076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68" v="170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53" v="169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68" v="171" actId="1076"/>
          <ac:spMkLst>
            <pc:docMk/>
            <pc:sldMk cId="3284076754" sldId="28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3:09.653" v="218" actId="1076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312F5FED-5C16-D782-5489-5FA4E1B7283D}" dt="2020-05-21T06:42:56.622" v="215" actId="20577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55.200" v="173" actId="20577"/>
          <ac:spMkLst>
            <pc:docMk/>
            <pc:sldMk cId="969217139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09.653" v="218" actId="1076"/>
          <ac:spMkLst>
            <pc:docMk/>
            <pc:sldMk cId="969217139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46.012" v="206" actId="20577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41.262" v="203" actId="20577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51.981" v="209" actId="20577"/>
          <ac:spMkLst>
            <pc:docMk/>
            <pc:sldMk cId="969217139" sldId="28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3:42.950" v="228" actId="107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312F5FED-5C16-D782-5489-5FA4E1B7283D}" dt="2020-05-21T06:43:42.934" v="225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17.450" v="222" actId="20577"/>
          <ac:spMkLst>
            <pc:docMk/>
            <pc:sldMk cId="2368205054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34" v="227" actId="1076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34" v="226" actId="1076"/>
          <ac:spMkLst>
            <pc:docMk/>
            <pc:sldMk cId="2368205054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50" v="228" actId="1076"/>
          <ac:spMkLst>
            <pc:docMk/>
            <pc:sldMk cId="2368205054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4:22.372" v="237" actId="1076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312F5FED-5C16-D782-5489-5FA4E1B7283D}" dt="2020-05-21T06:44:22.340" v="234" actId="1076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58.934" v="231" actId="20577"/>
          <ac:spMkLst>
            <pc:docMk/>
            <pc:sldMk cId="1202931403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56" v="236" actId="1076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56" v="235" actId="1076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72" v="237" actId="1076"/>
          <ac:spMkLst>
            <pc:docMk/>
            <pc:sldMk cId="1202931403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6:20.372" v="291" actId="1076"/>
        <pc:sldMkLst>
          <pc:docMk/>
          <pc:sldMk cId="3643412903" sldId="290"/>
        </pc:sldMkLst>
        <pc:spChg chg="mod">
          <ac:chgData name="内田 陽子" userId="S::yoko_uchida@jpfgojp.onmicrosoft.com::3ba88787-b8da-4fc8-a417-83f627a88c5e" providerId="AD" clId="Web-{312F5FED-5C16-D782-5489-5FA4E1B7283D}" dt="2020-05-21T06:46:20.340" v="288" actId="1076"/>
          <ac:spMkLst>
            <pc:docMk/>
            <pc:sldMk cId="3643412903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57.575" v="281" actId="20577"/>
          <ac:spMkLst>
            <pc:docMk/>
            <pc:sldMk cId="3643412903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56" v="290" actId="1076"/>
          <ac:spMkLst>
            <pc:docMk/>
            <pc:sldMk cId="3643412903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56" v="289" actId="1076"/>
          <ac:spMkLst>
            <pc:docMk/>
            <pc:sldMk cId="3643412903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72" v="291" actId="1076"/>
          <ac:spMkLst>
            <pc:docMk/>
            <pc:sldMk cId="3643412903" sldId="29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5:43.825" v="279" actId="1076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312F5FED-5C16-D782-5489-5FA4E1B7283D}" dt="2020-05-21T06:45:43.762" v="276" actId="1076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25.856" v="273" actId="20577"/>
          <ac:spMkLst>
            <pc:docMk/>
            <pc:sldMk cId="2073464893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809" v="278" actId="1076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795" v="277" actId="1076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825" v="279" actId="1076"/>
          <ac:spMkLst>
            <pc:docMk/>
            <pc:sldMk cId="2073464893" sldId="29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5:20.106" v="269" actId="20577"/>
        <pc:sldMkLst>
          <pc:docMk/>
          <pc:sldMk cId="3254244716" sldId="292"/>
        </pc:sldMkLst>
        <pc:spChg chg="mod">
          <ac:chgData name="内田 陽子" userId="S::yoko_uchida@jpfgojp.onmicrosoft.com::3ba88787-b8da-4fc8-a417-83f627a88c5e" providerId="AD" clId="Web-{312F5FED-5C16-D782-5489-5FA4E1B7283D}" dt="2020-05-21T06:45:20.106" v="269" actId="20577"/>
          <ac:spMkLst>
            <pc:docMk/>
            <pc:sldMk cId="325424471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36.778" v="240" actId="20577"/>
          <ac:spMkLst>
            <pc:docMk/>
            <pc:sldMk cId="325424471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47" v="265" actId="1076"/>
          <ac:spMkLst>
            <pc:docMk/>
            <pc:sldMk cId="3254244716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32" v="264" actId="1076"/>
          <ac:spMkLst>
            <pc:docMk/>
            <pc:sldMk cId="3254244716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47" v="266" actId="1076"/>
          <ac:spMkLst>
            <pc:docMk/>
            <pc:sldMk cId="3254244716" sldId="29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7:06.231" v="306" actId="2057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312F5FED-5C16-D782-5489-5FA4E1B7283D}" dt="2020-05-21T06:47:06.231" v="306" actId="20577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32.450" v="293" actId="20577"/>
          <ac:spMkLst>
            <pc:docMk/>
            <pc:sldMk cId="3969756198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68" v="304" actId="1076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53" v="303" actId="1076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84" v="305" actId="1076"/>
          <ac:spMkLst>
            <pc:docMk/>
            <pc:sldMk cId="3969756198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7:35.637" v="317" actId="1076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312F5FED-5C16-D782-5489-5FA4E1B7283D}" dt="2020-05-21T06:47:35.622" v="314" actId="1076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16.293" v="311" actId="20577"/>
          <ac:spMkLst>
            <pc:docMk/>
            <pc:sldMk cId="1402811224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37" v="316" actId="1076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22" v="315" actId="1076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37" v="317" actId="1076"/>
          <ac:spMkLst>
            <pc:docMk/>
            <pc:sldMk cId="1402811224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8:12.203" v="326" actId="1076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312F5FED-5C16-D782-5489-5FA4E1B7283D}" dt="2020-05-21T06:48:12.122" v="323" actId="1076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53.168" v="320" actId="20577"/>
          <ac:spMkLst>
            <pc:docMk/>
            <pc:sldMk cId="85660076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184" v="325" actId="1076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154" v="324" actId="1076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203" v="326" actId="1076"/>
          <ac:spMkLst>
            <pc:docMk/>
            <pc:sldMk cId="856600763" sldId="29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8:39.668" v="334" actId="1076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312F5FED-5C16-D782-5489-5FA4E1B7283D}" dt="2020-05-21T06:48:39.637" v="331" actId="1076"/>
          <ac:spMkLst>
            <pc:docMk/>
            <pc:sldMk cId="3946778261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22.684" v="328" actId="20577"/>
          <ac:spMkLst>
            <pc:docMk/>
            <pc:sldMk cId="3946778261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53" v="333" actId="1076"/>
          <ac:spMkLst>
            <pc:docMk/>
            <pc:sldMk cId="3946778261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37" v="332" actId="1076"/>
          <ac:spMkLst>
            <pc:docMk/>
            <pc:sldMk cId="3946778261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68" v="334" actId="1076"/>
          <ac:spMkLst>
            <pc:docMk/>
            <pc:sldMk cId="3946778261" sldId="2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9:05.325" v="344" actId="1076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312F5FED-5C16-D782-5489-5FA4E1B7283D}" dt="2020-05-21T06:49:05.262" v="341" actId="1076"/>
          <ac:spMkLst>
            <pc:docMk/>
            <pc:sldMk cId="3205265953" sldId="2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50.340" v="338" actId="20577"/>
          <ac:spMkLst>
            <pc:docMk/>
            <pc:sldMk cId="3205265953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309" v="343" actId="1076"/>
          <ac:spMkLst>
            <pc:docMk/>
            <pc:sldMk cId="3205265953" sldId="2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293" v="342" actId="1076"/>
          <ac:spMkLst>
            <pc:docMk/>
            <pc:sldMk cId="3205265953" sldId="2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325" v="344" actId="1076"/>
          <ac:spMkLst>
            <pc:docMk/>
            <pc:sldMk cId="3205265953" sldId="29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9:34.575" v="352" actId="1076"/>
        <pc:sldMkLst>
          <pc:docMk/>
          <pc:sldMk cId="4071699339" sldId="299"/>
        </pc:sldMkLst>
        <pc:spChg chg="mod">
          <ac:chgData name="内田 陽子" userId="S::yoko_uchida@jpfgojp.onmicrosoft.com::3ba88787-b8da-4fc8-a417-83f627a88c5e" providerId="AD" clId="Web-{312F5FED-5C16-D782-5489-5FA4E1B7283D}" dt="2020-05-21T06:49:34.559" v="349" actId="1076"/>
          <ac:spMkLst>
            <pc:docMk/>
            <pc:sldMk cId="4071699339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19.075" v="346" actId="20577"/>
          <ac:spMkLst>
            <pc:docMk/>
            <pc:sldMk cId="4071699339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75" v="351" actId="1076"/>
          <ac:spMkLst>
            <pc:docMk/>
            <pc:sldMk cId="4071699339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59" v="350" actId="1076"/>
          <ac:spMkLst>
            <pc:docMk/>
            <pc:sldMk cId="4071699339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75" v="352" actId="1076"/>
          <ac:spMkLst>
            <pc:docMk/>
            <pc:sldMk cId="4071699339" sldId="2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0:02.747" v="363" actId="1076"/>
        <pc:sldMkLst>
          <pc:docMk/>
          <pc:sldMk cId="3341062516" sldId="300"/>
        </pc:sldMkLst>
        <pc:spChg chg="mod">
          <ac:chgData name="内田 陽子" userId="S::yoko_uchida@jpfgojp.onmicrosoft.com::3ba88787-b8da-4fc8-a417-83f627a88c5e" providerId="AD" clId="Web-{312F5FED-5C16-D782-5489-5FA4E1B7283D}" dt="2020-05-21T06:49:46.356" v="356" actId="20577"/>
          <ac:spMkLst>
            <pc:docMk/>
            <pc:sldMk cId="3341062516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47" v="363" actId="1076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31" v="361" actId="1076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47" v="362" actId="1076"/>
          <ac:spMkLst>
            <pc:docMk/>
            <pc:sldMk cId="3341062516" sldId="30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0:35.450" v="372" actId="1076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312F5FED-5C16-D782-5489-5FA4E1B7283D}" dt="2020-05-21T06:50:16.325" v="366" actId="20577"/>
          <ac:spMkLst>
            <pc:docMk/>
            <pc:sldMk cId="971357614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34" v="371" actId="1076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18" v="369" actId="1076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50" v="372" actId="1076"/>
          <ac:spMkLst>
            <pc:docMk/>
            <pc:sldMk cId="971357614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34" v="370" actId="1076"/>
          <ac:spMkLst>
            <pc:docMk/>
            <pc:sldMk cId="971357614" sldId="301"/>
            <ac:spMk id="12" creationId="{F98F78C0-F4AB-4477-ACB4-2B703205D77D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1:09.793" v="382" actId="1076"/>
        <pc:sldMkLst>
          <pc:docMk/>
          <pc:sldMk cId="3610720638" sldId="302"/>
        </pc:sldMkLst>
        <pc:spChg chg="mod">
          <ac:chgData name="内田 陽子" userId="S::yoko_uchida@jpfgojp.onmicrosoft.com::3ba88787-b8da-4fc8-a417-83f627a88c5e" providerId="AD" clId="Web-{312F5FED-5C16-D782-5489-5FA4E1B7283D}" dt="2020-05-21T06:51:09.778" v="379" actId="1076"/>
          <ac:spMkLst>
            <pc:docMk/>
            <pc:sldMk cId="3610720638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53.403" v="376" actId="20577"/>
          <ac:spMkLst>
            <pc:docMk/>
            <pc:sldMk cId="3610720638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93" v="381" actId="1076"/>
          <ac:spMkLst>
            <pc:docMk/>
            <pc:sldMk cId="3610720638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78" v="380" actId="1076"/>
          <ac:spMkLst>
            <pc:docMk/>
            <pc:sldMk cId="3610720638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93" v="382" actId="1076"/>
          <ac:spMkLst>
            <pc:docMk/>
            <pc:sldMk cId="3610720638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1:37.028" v="391" actId="1076"/>
        <pc:sldMkLst>
          <pc:docMk/>
          <pc:sldMk cId="4281089247" sldId="303"/>
        </pc:sldMkLst>
        <pc:spChg chg="mod">
          <ac:chgData name="内田 陽子" userId="S::yoko_uchida@jpfgojp.onmicrosoft.com::3ba88787-b8da-4fc8-a417-83f627a88c5e" providerId="AD" clId="Web-{312F5FED-5C16-D782-5489-5FA4E1B7283D}" dt="2020-05-21T06:51:36.997" v="388" actId="1076"/>
          <ac:spMkLst>
            <pc:docMk/>
            <pc:sldMk cId="4281089247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19.481" v="385" actId="20577"/>
          <ac:spMkLst>
            <pc:docMk/>
            <pc:sldMk cId="4281089247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12" v="390" actId="1076"/>
          <ac:spMkLst>
            <pc:docMk/>
            <pc:sldMk cId="4281089247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12" v="389" actId="1076"/>
          <ac:spMkLst>
            <pc:docMk/>
            <pc:sldMk cId="4281089247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28" v="391" actId="1076"/>
          <ac:spMkLst>
            <pc:docMk/>
            <pc:sldMk cId="4281089247" sldId="3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2:04.247" v="400" actId="1076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312F5FED-5C16-D782-5489-5FA4E1B7283D}" dt="2020-05-21T06:51:45.684" v="394" actId="20577"/>
          <ac:spMkLst>
            <pc:docMk/>
            <pc:sldMk cId="1544542580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31" v="399" actId="1076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16" v="397" actId="1076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47" v="400" actId="1076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31" v="398" actId="1076"/>
          <ac:spMkLst>
            <pc:docMk/>
            <pc:sldMk cId="1544542580" sldId="305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2:40.700" v="410" actId="1076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312F5FED-5C16-D782-5489-5FA4E1B7283D}" dt="2020-05-21T06:52:20.825" v="404" actId="20577"/>
          <ac:spMkLst>
            <pc:docMk/>
            <pc:sldMk cId="7977813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84" v="409" actId="1076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68" v="407" actId="1076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700" v="410" actId="1076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84" v="408" actId="1076"/>
          <ac:spMkLst>
            <pc:docMk/>
            <pc:sldMk cId="79778131" sldId="307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3:12.686" v="422" actId="1076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312F5FED-5C16-D782-5489-5FA4E1B7283D}" dt="2020-05-21T06:52:53.341" v="412" actId="20577"/>
          <ac:spMkLst>
            <pc:docMk/>
            <pc:sldMk cId="3422787411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69" v="421" actId="1076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38" v="419" actId="1076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86" v="422" actId="1076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53" v="420" actId="1076"/>
          <ac:spMkLst>
            <pc:docMk/>
            <pc:sldMk cId="3422787411" sldId="308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3:46.278" v="431" actId="1076"/>
        <pc:sldMkLst>
          <pc:docMk/>
          <pc:sldMk cId="4161958400" sldId="309"/>
        </pc:sldMkLst>
        <pc:spChg chg="mod">
          <ac:chgData name="内田 陽子" userId="S::yoko_uchida@jpfgojp.onmicrosoft.com::3ba88787-b8da-4fc8-a417-83f627a88c5e" providerId="AD" clId="Web-{312F5FED-5C16-D782-5489-5FA4E1B7283D}" dt="2020-05-21T06:53:46.247" v="428" actId="1076"/>
          <ac:spMkLst>
            <pc:docMk/>
            <pc:sldMk cId="4161958400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26.544" v="425" actId="20577"/>
          <ac:spMkLst>
            <pc:docMk/>
            <pc:sldMk cId="4161958400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62" v="430" actId="1076"/>
          <ac:spMkLst>
            <pc:docMk/>
            <pc:sldMk cId="4161958400" sldId="3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47" v="429" actId="1076"/>
          <ac:spMkLst>
            <pc:docMk/>
            <pc:sldMk cId="4161958400" sldId="3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78" v="431" actId="1076"/>
          <ac:spMkLst>
            <pc:docMk/>
            <pc:sldMk cId="4161958400" sldId="30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F785B2F4-078D-DFD1-02AF-B55E0734BA78}"/>
    <pc:docChg chg="modSld">
      <pc:chgData name="内田 陽子" userId="S::yoko_uchida@jpfgojp.onmicrosoft.com::3ba88787-b8da-4fc8-a417-83f627a88c5e" providerId="AD" clId="Web-{F785B2F4-078D-DFD1-02AF-B55E0734BA78}" dt="2020-06-10T01:28:18.876" v="35"/>
      <pc:docMkLst>
        <pc:docMk/>
      </pc:docMkLst>
      <pc:sldChg chg="delSp delAnim">
        <pc:chgData name="内田 陽子" userId="S::yoko_uchida@jpfgojp.onmicrosoft.com::3ba88787-b8da-4fc8-a417-83f627a88c5e" providerId="AD" clId="Web-{F785B2F4-078D-DFD1-02AF-B55E0734BA78}" dt="2020-06-10T01:26:50.579" v="4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F785B2F4-078D-DFD1-02AF-B55E0734BA78}" dt="2020-06-10T01:26:50.579" v="4"/>
          <ac:picMkLst>
            <pc:docMk/>
            <pc:sldMk cId="510784872" sldId="2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46.813" v="3"/>
        <pc:sldMkLst>
          <pc:docMk/>
          <pc:sldMk cId="3288920970" sldId="273"/>
        </pc:sldMkLst>
        <pc:picChg chg="del">
          <ac:chgData name="内田 陽子" userId="S::yoko_uchida@jpfgojp.onmicrosoft.com::3ba88787-b8da-4fc8-a417-83f627a88c5e" providerId="AD" clId="Web-{F785B2F4-078D-DFD1-02AF-B55E0734BA78}" dt="2020-06-10T01:26:46.813" v="3"/>
          <ac:picMkLst>
            <pc:docMk/>
            <pc:sldMk cId="3288920970" sldId="27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28.532" v="0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F785B2F4-078D-DFD1-02AF-B55E0734BA78}" dt="2020-06-10T01:26:28.532" v="0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39.219" v="1"/>
        <pc:sldMkLst>
          <pc:docMk/>
          <pc:sldMk cId="1808293928" sldId="277"/>
        </pc:sldMkLst>
        <pc:picChg chg="del">
          <ac:chgData name="内田 陽子" userId="S::yoko_uchida@jpfgojp.onmicrosoft.com::3ba88787-b8da-4fc8-a417-83f627a88c5e" providerId="AD" clId="Web-{F785B2F4-078D-DFD1-02AF-B55E0734BA78}" dt="2020-06-10T01:26:39.219" v="1"/>
          <ac:picMkLst>
            <pc:docMk/>
            <pc:sldMk cId="1808293928" sldId="2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04.376" v="11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F785B2F4-078D-DFD1-02AF-B55E0734BA78}" dt="2020-06-10T01:27:04.376" v="11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43.485" v="2"/>
        <pc:sldMkLst>
          <pc:docMk/>
          <pc:sldMk cId="2516857166" sldId="279"/>
        </pc:sldMkLst>
        <pc:picChg chg="del">
          <ac:chgData name="内田 陽子" userId="S::yoko_uchida@jpfgojp.onmicrosoft.com::3ba88787-b8da-4fc8-a417-83f627a88c5e" providerId="AD" clId="Web-{F785B2F4-078D-DFD1-02AF-B55E0734BA78}" dt="2020-06-10T01:26:43.485" v="2"/>
          <ac:picMkLst>
            <pc:docMk/>
            <pc:sldMk cId="2516857166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1.782" v="5"/>
        <pc:sldMkLst>
          <pc:docMk/>
          <pc:sldMk cId="3534762410" sldId="280"/>
        </pc:sldMkLst>
        <pc:picChg chg="del">
          <ac:chgData name="内田 陽子" userId="S::yoko_uchida@jpfgojp.onmicrosoft.com::3ba88787-b8da-4fc8-a417-83f627a88c5e" providerId="AD" clId="Web-{F785B2F4-078D-DFD1-02AF-B55E0734BA78}" dt="2020-06-10T01:26:51.782" v="5"/>
          <ac:picMkLst>
            <pc:docMk/>
            <pc:sldMk cId="3534762410" sldId="2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3.391" v="6"/>
        <pc:sldMkLst>
          <pc:docMk/>
          <pc:sldMk cId="2699813795" sldId="281"/>
        </pc:sldMkLst>
        <pc:picChg chg="del">
          <ac:chgData name="内田 陽子" userId="S::yoko_uchida@jpfgojp.onmicrosoft.com::3ba88787-b8da-4fc8-a417-83f627a88c5e" providerId="AD" clId="Web-{F785B2F4-078D-DFD1-02AF-B55E0734BA78}" dt="2020-06-10T01:26:53.391" v="6"/>
          <ac:picMkLst>
            <pc:docMk/>
            <pc:sldMk cId="2699813795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5.782" v="7"/>
        <pc:sldMkLst>
          <pc:docMk/>
          <pc:sldMk cId="2156935721" sldId="282"/>
        </pc:sldMkLst>
        <pc:picChg chg="del">
          <ac:chgData name="内田 陽子" userId="S::yoko_uchida@jpfgojp.onmicrosoft.com::3ba88787-b8da-4fc8-a417-83f627a88c5e" providerId="AD" clId="Web-{F785B2F4-078D-DFD1-02AF-B55E0734BA78}" dt="2020-06-10T01:26:55.782" v="7"/>
          <ac:picMkLst>
            <pc:docMk/>
            <pc:sldMk cId="2156935721" sldId="282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F785B2F4-078D-DFD1-02AF-B55E0734BA78}" dt="2020-06-10T01:26:57.204" v="9"/>
        <pc:sldMkLst>
          <pc:docMk/>
          <pc:sldMk cId="3836947256" sldId="283"/>
        </pc:sldMkLst>
        <pc:picChg chg="del mod">
          <ac:chgData name="内田 陽子" userId="S::yoko_uchida@jpfgojp.onmicrosoft.com::3ba88787-b8da-4fc8-a417-83f627a88c5e" providerId="AD" clId="Web-{F785B2F4-078D-DFD1-02AF-B55E0734BA78}" dt="2020-06-10T01:26:57.204" v="9"/>
          <ac:picMkLst>
            <pc:docMk/>
            <pc:sldMk cId="383694725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01.501" v="10"/>
        <pc:sldMkLst>
          <pc:docMk/>
          <pc:sldMk cId="2883393587" sldId="284"/>
        </pc:sldMkLst>
        <pc:picChg chg="del">
          <ac:chgData name="内田 陽子" userId="S::yoko_uchida@jpfgojp.onmicrosoft.com::3ba88787-b8da-4fc8-a417-83f627a88c5e" providerId="AD" clId="Web-{F785B2F4-078D-DFD1-02AF-B55E0734BA78}" dt="2020-06-10T01:27:01.501" v="10"/>
          <ac:picMkLst>
            <pc:docMk/>
            <pc:sldMk cId="2883393587" sldId="284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37.704" v="12"/>
        <pc:sldMkLst>
          <pc:docMk/>
          <pc:sldMk cId="3284076754" sldId="286"/>
        </pc:sldMkLst>
        <pc:picChg chg="del">
          <ac:chgData name="内田 陽子" userId="S::yoko_uchida@jpfgojp.onmicrosoft.com::3ba88787-b8da-4fc8-a417-83f627a88c5e" providerId="AD" clId="Web-{F785B2F4-078D-DFD1-02AF-B55E0734BA78}" dt="2020-06-10T01:27:37.704" v="12"/>
          <ac:picMkLst>
            <pc:docMk/>
            <pc:sldMk cId="3284076754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0.329" v="13"/>
        <pc:sldMkLst>
          <pc:docMk/>
          <pc:sldMk cId="969217139" sldId="287"/>
        </pc:sldMkLst>
        <pc:picChg chg="del">
          <ac:chgData name="内田 陽子" userId="S::yoko_uchida@jpfgojp.onmicrosoft.com::3ba88787-b8da-4fc8-a417-83f627a88c5e" providerId="AD" clId="Web-{F785B2F4-078D-DFD1-02AF-B55E0734BA78}" dt="2020-06-10T01:27:40.329" v="13"/>
          <ac:picMkLst>
            <pc:docMk/>
            <pc:sldMk cId="969217139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1.969" v="14"/>
        <pc:sldMkLst>
          <pc:docMk/>
          <pc:sldMk cId="2368205054" sldId="288"/>
        </pc:sldMkLst>
        <pc:picChg chg="del">
          <ac:chgData name="内田 陽子" userId="S::yoko_uchida@jpfgojp.onmicrosoft.com::3ba88787-b8da-4fc8-a417-83f627a88c5e" providerId="AD" clId="Web-{F785B2F4-078D-DFD1-02AF-B55E0734BA78}" dt="2020-06-10T01:27:41.969" v="14"/>
          <ac:picMkLst>
            <pc:docMk/>
            <pc:sldMk cId="2368205054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3.516" v="15"/>
        <pc:sldMkLst>
          <pc:docMk/>
          <pc:sldMk cId="1202931403" sldId="289"/>
        </pc:sldMkLst>
        <pc:picChg chg="del">
          <ac:chgData name="内田 陽子" userId="S::yoko_uchida@jpfgojp.onmicrosoft.com::3ba88787-b8da-4fc8-a417-83f627a88c5e" providerId="AD" clId="Web-{F785B2F4-078D-DFD1-02AF-B55E0734BA78}" dt="2020-06-10T01:27:43.516" v="15"/>
          <ac:picMkLst>
            <pc:docMk/>
            <pc:sldMk cId="1202931403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8.157" v="18"/>
        <pc:sldMkLst>
          <pc:docMk/>
          <pc:sldMk cId="3643412903" sldId="290"/>
        </pc:sldMkLst>
        <pc:picChg chg="del">
          <ac:chgData name="内田 陽子" userId="S::yoko_uchida@jpfgojp.onmicrosoft.com::3ba88787-b8da-4fc8-a417-83f627a88c5e" providerId="AD" clId="Web-{F785B2F4-078D-DFD1-02AF-B55E0734BA78}" dt="2020-06-10T01:27:48.157" v="18"/>
          <ac:picMkLst>
            <pc:docMk/>
            <pc:sldMk cId="3643412903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7.188" v="17"/>
        <pc:sldMkLst>
          <pc:docMk/>
          <pc:sldMk cId="2073464893" sldId="291"/>
        </pc:sldMkLst>
        <pc:picChg chg="del">
          <ac:chgData name="内田 陽子" userId="S::yoko_uchida@jpfgojp.onmicrosoft.com::3ba88787-b8da-4fc8-a417-83f627a88c5e" providerId="AD" clId="Web-{F785B2F4-078D-DFD1-02AF-B55E0734BA78}" dt="2020-06-10T01:27:47.188" v="17"/>
          <ac:picMkLst>
            <pc:docMk/>
            <pc:sldMk cId="2073464893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6.969" v="16"/>
        <pc:sldMkLst>
          <pc:docMk/>
          <pc:sldMk cId="3254244716" sldId="292"/>
        </pc:sldMkLst>
        <pc:picChg chg="del">
          <ac:chgData name="内田 陽子" userId="S::yoko_uchida@jpfgojp.onmicrosoft.com::3ba88787-b8da-4fc8-a417-83f627a88c5e" providerId="AD" clId="Web-{F785B2F4-078D-DFD1-02AF-B55E0734BA78}" dt="2020-06-10T01:27:46.969" v="16"/>
          <ac:picMkLst>
            <pc:docMk/>
            <pc:sldMk cId="3254244716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9.548" v="19"/>
        <pc:sldMkLst>
          <pc:docMk/>
          <pc:sldMk cId="3969756198" sldId="293"/>
        </pc:sldMkLst>
        <pc:picChg chg="del">
          <ac:chgData name="内田 陽子" userId="S::yoko_uchida@jpfgojp.onmicrosoft.com::3ba88787-b8da-4fc8-a417-83f627a88c5e" providerId="AD" clId="Web-{F785B2F4-078D-DFD1-02AF-B55E0734BA78}" dt="2020-06-10T01:27:49.548" v="19"/>
          <ac:picMkLst>
            <pc:docMk/>
            <pc:sldMk cId="3969756198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0.876" v="20"/>
        <pc:sldMkLst>
          <pc:docMk/>
          <pc:sldMk cId="1402811224" sldId="294"/>
        </pc:sldMkLst>
        <pc:picChg chg="del">
          <ac:chgData name="内田 陽子" userId="S::yoko_uchida@jpfgojp.onmicrosoft.com::3ba88787-b8da-4fc8-a417-83f627a88c5e" providerId="AD" clId="Web-{F785B2F4-078D-DFD1-02AF-B55E0734BA78}" dt="2020-06-10T01:27:50.876" v="20"/>
          <ac:picMkLst>
            <pc:docMk/>
            <pc:sldMk cId="1402811224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2.298" v="21"/>
        <pc:sldMkLst>
          <pc:docMk/>
          <pc:sldMk cId="3660789109" sldId="295"/>
        </pc:sldMkLst>
        <pc:picChg chg="del">
          <ac:chgData name="内田 陽子" userId="S::yoko_uchida@jpfgojp.onmicrosoft.com::3ba88787-b8da-4fc8-a417-83f627a88c5e" providerId="AD" clId="Web-{F785B2F4-078D-DFD1-02AF-B55E0734BA78}" dt="2020-06-10T01:27:52.298" v="21"/>
          <ac:picMkLst>
            <pc:docMk/>
            <pc:sldMk cId="3660789109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4.438" v="22"/>
        <pc:sldMkLst>
          <pc:docMk/>
          <pc:sldMk cId="856600763" sldId="296"/>
        </pc:sldMkLst>
        <pc:picChg chg="del">
          <ac:chgData name="内田 陽子" userId="S::yoko_uchida@jpfgojp.onmicrosoft.com::3ba88787-b8da-4fc8-a417-83f627a88c5e" providerId="AD" clId="Web-{F785B2F4-078D-DFD1-02AF-B55E0734BA78}" dt="2020-06-10T01:27:54.438" v="22"/>
          <ac:picMkLst>
            <pc:docMk/>
            <pc:sldMk cId="856600763" sldId="2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5.938" v="23"/>
        <pc:sldMkLst>
          <pc:docMk/>
          <pc:sldMk cId="3946778261" sldId="297"/>
        </pc:sldMkLst>
        <pc:picChg chg="del">
          <ac:chgData name="内田 陽子" userId="S::yoko_uchida@jpfgojp.onmicrosoft.com::3ba88787-b8da-4fc8-a417-83f627a88c5e" providerId="AD" clId="Web-{F785B2F4-078D-DFD1-02AF-B55E0734BA78}" dt="2020-06-10T01:27:55.938" v="23"/>
          <ac:picMkLst>
            <pc:docMk/>
            <pc:sldMk cId="3946778261" sldId="2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6.798" v="24"/>
        <pc:sldMkLst>
          <pc:docMk/>
          <pc:sldMk cId="3205265953" sldId="298"/>
        </pc:sldMkLst>
        <pc:picChg chg="del">
          <ac:chgData name="内田 陽子" userId="S::yoko_uchida@jpfgojp.onmicrosoft.com::3ba88787-b8da-4fc8-a417-83f627a88c5e" providerId="AD" clId="Web-{F785B2F4-078D-DFD1-02AF-B55E0734BA78}" dt="2020-06-10T01:27:56.798" v="24"/>
          <ac:picMkLst>
            <pc:docMk/>
            <pc:sldMk cId="3205265953" sldId="29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8.204" v="25"/>
        <pc:sldMkLst>
          <pc:docMk/>
          <pc:sldMk cId="4071699339" sldId="299"/>
        </pc:sldMkLst>
        <pc:picChg chg="del">
          <ac:chgData name="内田 陽子" userId="S::yoko_uchida@jpfgojp.onmicrosoft.com::3ba88787-b8da-4fc8-a417-83f627a88c5e" providerId="AD" clId="Web-{F785B2F4-078D-DFD1-02AF-B55E0734BA78}" dt="2020-06-10T01:27:58.204" v="25"/>
          <ac:picMkLst>
            <pc:docMk/>
            <pc:sldMk cId="4071699339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9.485" v="26"/>
        <pc:sldMkLst>
          <pc:docMk/>
          <pc:sldMk cId="3341062516" sldId="300"/>
        </pc:sldMkLst>
        <pc:picChg chg="del">
          <ac:chgData name="内田 陽子" userId="S::yoko_uchida@jpfgojp.onmicrosoft.com::3ba88787-b8da-4fc8-a417-83f627a88c5e" providerId="AD" clId="Web-{F785B2F4-078D-DFD1-02AF-B55E0734BA78}" dt="2020-06-10T01:27:59.485" v="26"/>
          <ac:picMkLst>
            <pc:docMk/>
            <pc:sldMk cId="3341062516" sldId="30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2.969" v="27"/>
        <pc:sldMkLst>
          <pc:docMk/>
          <pc:sldMk cId="971357614" sldId="301"/>
        </pc:sldMkLst>
        <pc:picChg chg="del">
          <ac:chgData name="内田 陽子" userId="S::yoko_uchida@jpfgojp.onmicrosoft.com::3ba88787-b8da-4fc8-a417-83f627a88c5e" providerId="AD" clId="Web-{F785B2F4-078D-DFD1-02AF-B55E0734BA78}" dt="2020-06-10T01:28:02.969" v="27"/>
          <ac:picMkLst>
            <pc:docMk/>
            <pc:sldMk cId="971357614" sldId="3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4.641" v="28"/>
        <pc:sldMkLst>
          <pc:docMk/>
          <pc:sldMk cId="3610720638" sldId="302"/>
        </pc:sldMkLst>
        <pc:picChg chg="del">
          <ac:chgData name="内田 陽子" userId="S::yoko_uchida@jpfgojp.onmicrosoft.com::3ba88787-b8da-4fc8-a417-83f627a88c5e" providerId="AD" clId="Web-{F785B2F4-078D-DFD1-02AF-B55E0734BA78}" dt="2020-06-10T01:28:04.641" v="28"/>
          <ac:picMkLst>
            <pc:docMk/>
            <pc:sldMk cId="3610720638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7.329" v="29"/>
        <pc:sldMkLst>
          <pc:docMk/>
          <pc:sldMk cId="4281089247" sldId="303"/>
        </pc:sldMkLst>
        <pc:picChg chg="del">
          <ac:chgData name="内田 陽子" userId="S::yoko_uchida@jpfgojp.onmicrosoft.com::3ba88787-b8da-4fc8-a417-83f627a88c5e" providerId="AD" clId="Web-{F785B2F4-078D-DFD1-02AF-B55E0734BA78}" dt="2020-06-10T01:28:07.329" v="29"/>
          <ac:picMkLst>
            <pc:docMk/>
            <pc:sldMk cId="4281089247" sldId="3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7.641" v="30"/>
        <pc:sldMkLst>
          <pc:docMk/>
          <pc:sldMk cId="739254289" sldId="304"/>
        </pc:sldMkLst>
        <pc:picChg chg="del">
          <ac:chgData name="内田 陽子" userId="S::yoko_uchida@jpfgojp.onmicrosoft.com::3ba88787-b8da-4fc8-a417-83f627a88c5e" providerId="AD" clId="Web-{F785B2F4-078D-DFD1-02AF-B55E0734BA78}" dt="2020-06-10T01:28:07.641" v="30"/>
          <ac:picMkLst>
            <pc:docMk/>
            <pc:sldMk cId="739254289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8.938" v="31"/>
        <pc:sldMkLst>
          <pc:docMk/>
          <pc:sldMk cId="1544542580" sldId="305"/>
        </pc:sldMkLst>
        <pc:picChg chg="del">
          <ac:chgData name="内田 陽子" userId="S::yoko_uchida@jpfgojp.onmicrosoft.com::3ba88787-b8da-4fc8-a417-83f627a88c5e" providerId="AD" clId="Web-{F785B2F4-078D-DFD1-02AF-B55E0734BA78}" dt="2020-06-10T01:28:08.938" v="31"/>
          <ac:picMkLst>
            <pc:docMk/>
            <pc:sldMk cId="1544542580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0.391" v="32"/>
        <pc:sldMkLst>
          <pc:docMk/>
          <pc:sldMk cId="2320096771" sldId="306"/>
        </pc:sldMkLst>
        <pc:picChg chg="del">
          <ac:chgData name="内田 陽子" userId="S::yoko_uchida@jpfgojp.onmicrosoft.com::3ba88787-b8da-4fc8-a417-83f627a88c5e" providerId="AD" clId="Web-{F785B2F4-078D-DFD1-02AF-B55E0734BA78}" dt="2020-06-10T01:28:10.391" v="32"/>
          <ac:picMkLst>
            <pc:docMk/>
            <pc:sldMk cId="2320096771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2.266" v="33"/>
        <pc:sldMkLst>
          <pc:docMk/>
          <pc:sldMk cId="79778131" sldId="307"/>
        </pc:sldMkLst>
        <pc:picChg chg="del">
          <ac:chgData name="内田 陽子" userId="S::yoko_uchida@jpfgojp.onmicrosoft.com::3ba88787-b8da-4fc8-a417-83f627a88c5e" providerId="AD" clId="Web-{F785B2F4-078D-DFD1-02AF-B55E0734BA78}" dt="2020-06-10T01:28:12.266" v="33"/>
          <ac:picMkLst>
            <pc:docMk/>
            <pc:sldMk cId="79778131" sldId="30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3.907" v="34"/>
        <pc:sldMkLst>
          <pc:docMk/>
          <pc:sldMk cId="3422787411" sldId="308"/>
        </pc:sldMkLst>
        <pc:picChg chg="del">
          <ac:chgData name="内田 陽子" userId="S::yoko_uchida@jpfgojp.onmicrosoft.com::3ba88787-b8da-4fc8-a417-83f627a88c5e" providerId="AD" clId="Web-{F785B2F4-078D-DFD1-02AF-B55E0734BA78}" dt="2020-06-10T01:28:13.907" v="34"/>
          <ac:picMkLst>
            <pc:docMk/>
            <pc:sldMk cId="3422787411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8.876" v="35"/>
        <pc:sldMkLst>
          <pc:docMk/>
          <pc:sldMk cId="4161958400" sldId="309"/>
        </pc:sldMkLst>
        <pc:picChg chg="del">
          <ac:chgData name="内田 陽子" userId="S::yoko_uchida@jpfgojp.onmicrosoft.com::3ba88787-b8da-4fc8-a417-83f627a88c5e" providerId="AD" clId="Web-{F785B2F4-078D-DFD1-02AF-B55E0734BA78}" dt="2020-06-10T01:28:18.876" v="35"/>
          <ac:picMkLst>
            <pc:docMk/>
            <pc:sldMk cId="4161958400" sldId="309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C34AE79F-0FF5-BDB9-B378-E44A0BD76C7A}"/>
    <pc:docChg chg="addSld delSld modSld sldOrd">
      <pc:chgData name="内田 陽子" userId="S::yoko_uchida@jpfgojp.onmicrosoft.com::3ba88787-b8da-4fc8-a417-83f627a88c5e" providerId="AD" clId="Web-{C34AE79F-0FF5-BDB9-B378-E44A0BD76C7A}" dt="2020-05-16T06:09:00.492" v="2173" actId="1076"/>
      <pc:docMkLst>
        <pc:docMk/>
      </pc:docMkLst>
      <pc:sldChg chg="del">
        <pc:chgData name="内田 陽子" userId="S::yoko_uchida@jpfgojp.onmicrosoft.com::3ba88787-b8da-4fc8-a417-83f627a88c5e" providerId="AD" clId="Web-{C34AE79F-0FF5-BDB9-B378-E44A0BD76C7A}" dt="2020-05-15T13:50:44.696" v="977"/>
        <pc:sldMkLst>
          <pc:docMk/>
          <pc:sldMk cId="3777784608" sldId="259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0:44.696" v="978"/>
        <pc:sldMkLst>
          <pc:docMk/>
          <pc:sldMk cId="3947865205" sldId="260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1:05.040" v="980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6T05:42:07.925" v="1648"/>
        <pc:sldMkLst>
          <pc:docMk/>
          <pc:sldMk cId="3599186403" sldId="274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1:05.040" v="979"/>
        <pc:sldMkLst>
          <pc:docMk/>
          <pc:sldMk cId="3328998723" sldId="276"/>
        </pc:sldMkLst>
      </pc:sldChg>
      <pc:sldChg chg="modSp">
        <pc:chgData name="内田 陽子" userId="S::yoko_uchida@jpfgojp.onmicrosoft.com::3ba88787-b8da-4fc8-a417-83f627a88c5e" providerId="AD" clId="Web-{C34AE79F-0FF5-BDB9-B378-E44A0BD76C7A}" dt="2020-05-16T05:53:48.770" v="1860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C34AE79F-0FF5-BDB9-B378-E44A0BD76C7A}" dt="2020-05-16T05:53:48.754" v="1857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39" v="1855" actId="1076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54" v="1856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58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59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60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C34AE79F-0FF5-BDB9-B378-E44A0BD76C7A}" dt="2020-05-16T05:42:05.406" v="1647"/>
        <pc:sldMkLst>
          <pc:docMk/>
          <pc:sldMk cId="2812346396" sldId="285"/>
        </pc:sldMkLst>
      </pc:sldChg>
      <pc:sldChg chg="modSp">
        <pc:chgData name="内田 陽子" userId="S::yoko_uchida@jpfgojp.onmicrosoft.com::3ba88787-b8da-4fc8-a417-83f627a88c5e" providerId="AD" clId="Web-{C34AE79F-0FF5-BDB9-B378-E44A0BD76C7A}" dt="2020-05-16T05:54:28.926" v="1862" actId="107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C34AE79F-0FF5-BDB9-B378-E44A0BD76C7A}" dt="2020-05-16T05:54:28.926" v="1862" actId="1076"/>
          <ac:spMkLst>
            <pc:docMk/>
            <pc:sldMk cId="2368205054" sldId="28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4AE79F-0FF5-BDB9-B378-E44A0BD76C7A}" dt="2020-05-15T12:48:29.842" v="11" actId="14100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C34AE79F-0FF5-BDB9-B378-E44A0BD76C7A}" dt="2020-05-15T12:48:01.888" v="1" actId="20577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2:48:29.842" v="11" actId="14100"/>
          <ac:spMkLst>
            <pc:docMk/>
            <pc:sldMk cId="2073464893" sldId="291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3:17:16.121" v="129" actId="1076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C34AE79F-0FF5-BDB9-B378-E44A0BD76C7A}" dt="2020-05-15T13:16:30.855" v="96" actId="20577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20.964" v="88" actId="20577"/>
          <ac:spMkLst>
            <pc:docMk/>
            <pc:sldMk cId="1402811224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5:38.651" v="62" actId="20577"/>
          <ac:spMkLst>
            <pc:docMk/>
            <pc:sldMk cId="1402811224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7:16.121" v="129" actId="1076"/>
          <ac:spMkLst>
            <pc:docMk/>
            <pc:sldMk cId="1402811224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7:03.261" v="125" actId="20577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51.777" v="111" actId="20577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38.636" v="106" actId="20577"/>
          <ac:spMkLst>
            <pc:docMk/>
            <pc:sldMk cId="1402811224" sldId="29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0:42.763" v="1213" actId="1076"/>
        <pc:sldMkLst>
          <pc:docMk/>
          <pc:sldMk cId="3660789109" sldId="295"/>
        </pc:sldMkLst>
        <pc:spChg chg="mod">
          <ac:chgData name="内田 陽子" userId="S::yoko_uchida@jpfgojp.onmicrosoft.com::3ba88787-b8da-4fc8-a417-83f627a88c5e" providerId="AD" clId="Web-{C34AE79F-0FF5-BDB9-B378-E44A0BD76C7A}" dt="2020-05-15T14:00:42.747" v="1210" actId="1076"/>
          <ac:spMkLst>
            <pc:docMk/>
            <pc:sldMk cId="366078910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31" v="1208" actId="1076"/>
          <ac:spMkLst>
            <pc:docMk/>
            <pc:sldMk cId="366078910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9:54.497" v="185" actId="20577"/>
          <ac:spMkLst>
            <pc:docMk/>
            <pc:sldMk cId="366078910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47" v="1209" actId="1076"/>
          <ac:spMkLst>
            <pc:docMk/>
            <pc:sldMk cId="3660789109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47" v="1211" actId="1076"/>
          <ac:spMkLst>
            <pc:docMk/>
            <pc:sldMk cId="366078910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63" v="1212" actId="1076"/>
          <ac:spMkLst>
            <pc:docMk/>
            <pc:sldMk cId="366078910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63" v="1213" actId="1076"/>
          <ac:spMkLst>
            <pc:docMk/>
            <pc:sldMk cId="3660789109" sldId="29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3:26:08.859" v="447" actId="20577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C34AE79F-0FF5-BDB9-B378-E44A0BD76C7A}" dt="2020-05-15T13:25:16.749" v="400" actId="20577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4:32.108" v="359" actId="20577"/>
          <ac:spMkLst>
            <pc:docMk/>
            <pc:sldMk cId="85660076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3:44.514" v="346" actId="20577"/>
          <ac:spMkLst>
            <pc:docMk/>
            <pc:sldMk cId="85660076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5:57.374" v="437" actId="20577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6:08.859" v="447" actId="20577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5:48.749" v="423" actId="20577"/>
          <ac:spMkLst>
            <pc:docMk/>
            <pc:sldMk cId="856600763" sldId="29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4:01:14.982" v="1219" actId="1076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C34AE79F-0FF5-BDB9-B378-E44A0BD76C7A}" dt="2020-05-15T14:01:14.966" v="1216" actId="1076"/>
          <ac:spMkLst>
            <pc:docMk/>
            <pc:sldMk cId="3946778261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50" v="1214" actId="1076"/>
          <ac:spMkLst>
            <pc:docMk/>
            <pc:sldMk cId="3946778261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35:13.128" v="518" actId="20577"/>
          <ac:spMkLst>
            <pc:docMk/>
            <pc:sldMk cId="3946778261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50" v="1215" actId="1076"/>
          <ac:spMkLst>
            <pc:docMk/>
            <pc:sldMk cId="3946778261" sldId="2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66" v="1217" actId="1076"/>
          <ac:spMkLst>
            <pc:docMk/>
            <pc:sldMk cId="3946778261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66" v="1218" actId="1076"/>
          <ac:spMkLst>
            <pc:docMk/>
            <pc:sldMk cId="3946778261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82" v="1219" actId="1076"/>
          <ac:spMkLst>
            <pc:docMk/>
            <pc:sldMk cId="3946778261" sldId="29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4:01:33.779" v="1225" actId="1076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C34AE79F-0FF5-BDB9-B378-E44A0BD76C7A}" dt="2020-05-15T14:01:33.763" v="1222" actId="1076"/>
          <ac:spMkLst>
            <pc:docMk/>
            <pc:sldMk cId="3205265953" sldId="2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32" v="1220" actId="1076"/>
          <ac:spMkLst>
            <pc:docMk/>
            <pc:sldMk cId="3205265953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37:36.269" v="606" actId="20577"/>
          <ac:spMkLst>
            <pc:docMk/>
            <pc:sldMk cId="3205265953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47" v="1221" actId="1076"/>
          <ac:spMkLst>
            <pc:docMk/>
            <pc:sldMk cId="3205265953" sldId="2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63" v="1223" actId="1076"/>
          <ac:spMkLst>
            <pc:docMk/>
            <pc:sldMk cId="3205265953" sldId="2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63" v="1224" actId="1076"/>
          <ac:spMkLst>
            <pc:docMk/>
            <pc:sldMk cId="3205265953" sldId="2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79" v="1225" actId="1076"/>
          <ac:spMkLst>
            <pc:docMk/>
            <pc:sldMk cId="3205265953" sldId="29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1:55.623" v="1231" actId="1076"/>
        <pc:sldMkLst>
          <pc:docMk/>
          <pc:sldMk cId="4071699339" sldId="299"/>
        </pc:sldMkLst>
        <pc:spChg chg="mod">
          <ac:chgData name="内田 陽子" userId="S::yoko_uchida@jpfgojp.onmicrosoft.com::3ba88787-b8da-4fc8-a417-83f627a88c5e" providerId="AD" clId="Web-{C34AE79F-0FF5-BDB9-B378-E44A0BD76C7A}" dt="2020-05-15T14:01:55.607" v="1228" actId="1076"/>
          <ac:spMkLst>
            <pc:docMk/>
            <pc:sldMk cId="4071699339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591" v="1226" actId="1076"/>
          <ac:spMkLst>
            <pc:docMk/>
            <pc:sldMk cId="4071699339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2:15.302" v="751" actId="20577"/>
          <ac:spMkLst>
            <pc:docMk/>
            <pc:sldMk cId="4071699339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591" v="1227" actId="1076"/>
          <ac:spMkLst>
            <pc:docMk/>
            <pc:sldMk cId="4071699339" sldId="2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07" v="1229" actId="1076"/>
          <ac:spMkLst>
            <pc:docMk/>
            <pc:sldMk cId="4071699339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07" v="1230" actId="1076"/>
          <ac:spMkLst>
            <pc:docMk/>
            <pc:sldMk cId="4071699339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23" v="1231" actId="1076"/>
          <ac:spMkLst>
            <pc:docMk/>
            <pc:sldMk cId="4071699339" sldId="299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34AE79F-0FF5-BDB9-B378-E44A0BD76C7A}" dt="2020-05-15T13:48:48.774" v="976" actId="20577"/>
        <pc:sldMkLst>
          <pc:docMk/>
          <pc:sldMk cId="3341062516" sldId="300"/>
        </pc:sldMkLst>
        <pc:spChg chg="del">
          <ac:chgData name="内田 陽子" userId="S::yoko_uchida@jpfgojp.onmicrosoft.com::3ba88787-b8da-4fc8-a417-83f627a88c5e" providerId="AD" clId="Web-{C34AE79F-0FF5-BDB9-B378-E44A0BD76C7A}" dt="2020-05-15T13:47:30.492" v="908"/>
          <ac:spMkLst>
            <pc:docMk/>
            <pc:sldMk cId="3341062516" sldId="3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25.539" v="907" actId="20577"/>
          <ac:spMkLst>
            <pc:docMk/>
            <pc:sldMk cId="3341062516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48.774" v="976" actId="20577"/>
          <ac:spMkLst>
            <pc:docMk/>
            <pc:sldMk cId="3341062516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29.945" v="974" actId="1076"/>
          <ac:spMkLst>
            <pc:docMk/>
            <pc:sldMk cId="3341062516" sldId="3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57.492" v="940" actId="20577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16.149" v="971" actId="20577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41.351" v="919" actId="20577"/>
          <ac:spMkLst>
            <pc:docMk/>
            <pc:sldMk cId="3341062516" sldId="300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C34AE79F-0FF5-BDB9-B378-E44A0BD76C7A}" dt="2020-05-15T13:56:47.777" v="1112" actId="20577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C34AE79F-0FF5-BDB9-B378-E44A0BD76C7A}" dt="2020-05-15T13:56:42.199" v="1111" actId="20577"/>
          <ac:spMkLst>
            <pc:docMk/>
            <pc:sldMk cId="971357614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3:02.479" v="1013" actId="20577"/>
          <ac:spMkLst>
            <pc:docMk/>
            <pc:sldMk cId="971357614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4:45.651" v="1036" actId="1076"/>
          <ac:spMkLst>
            <pc:docMk/>
            <pc:sldMk cId="971357614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6:09.980" v="1097" actId="20577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6:47.777" v="1112" actId="20577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5:46.901" v="1086" actId="20577"/>
          <ac:spMkLst>
            <pc:docMk/>
            <pc:sldMk cId="971357614" sldId="301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34AE79F-0FF5-BDB9-B378-E44A0BD76C7A}" dt="2020-05-15T13:55:38.995" v="1083" actId="20577"/>
          <ac:spMkLst>
            <pc:docMk/>
            <pc:sldMk cId="971357614" sldId="301"/>
            <ac:spMk id="12" creationId="{F98F78C0-F4AB-4477-ACB4-2B703205D77D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4:16.405" v="1265" actId="1076"/>
        <pc:sldMkLst>
          <pc:docMk/>
          <pc:sldMk cId="3610720638" sldId="302"/>
        </pc:sldMkLst>
        <pc:spChg chg="mod">
          <ac:chgData name="内田 陽子" userId="S::yoko_uchida@jpfgojp.onmicrosoft.com::3ba88787-b8da-4fc8-a417-83f627a88c5e" providerId="AD" clId="Web-{C34AE79F-0FF5-BDB9-B378-E44A0BD76C7A}" dt="2020-05-15T14:04:16.405" v="1265" actId="1076"/>
          <ac:spMkLst>
            <pc:docMk/>
            <pc:sldMk cId="3610720638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35" v="1232" actId="1076"/>
          <ac:spMkLst>
            <pc:docMk/>
            <pc:sldMk cId="3610720638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8:11.184" v="1143" actId="20577"/>
          <ac:spMkLst>
            <pc:docMk/>
            <pc:sldMk cId="3610720638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35" v="1233" actId="1076"/>
          <ac:spMkLst>
            <pc:docMk/>
            <pc:sldMk cId="3610720638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51" v="1234" actId="1076"/>
          <ac:spMkLst>
            <pc:docMk/>
            <pc:sldMk cId="3610720638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51" v="1235" actId="1076"/>
          <ac:spMkLst>
            <pc:docMk/>
            <pc:sldMk cId="3610720638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67" v="1236" actId="1076"/>
          <ac:spMkLst>
            <pc:docMk/>
            <pc:sldMk cId="3610720638" sldId="302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C34AE79F-0FF5-BDB9-B378-E44A0BD76C7A}" dt="2020-05-15T14:02:48.045" v="1237"/>
        <pc:sldMkLst>
          <pc:docMk/>
          <pc:sldMk cId="1422597080" sldId="303"/>
        </pc:sldMkLst>
      </pc:sldChg>
      <pc:sldChg chg="modSp add replId">
        <pc:chgData name="内田 陽子" userId="S::yoko_uchida@jpfgojp.onmicrosoft.com::3ba88787-b8da-4fc8-a417-83f627a88c5e" providerId="AD" clId="Web-{C34AE79F-0FF5-BDB9-B378-E44A0BD76C7A}" dt="2020-05-15T14:07:56.750" v="1348" actId="1076"/>
        <pc:sldMkLst>
          <pc:docMk/>
          <pc:sldMk cId="4281089247" sldId="303"/>
        </pc:sldMkLst>
        <pc:spChg chg="mod">
          <ac:chgData name="内田 陽子" userId="S::yoko_uchida@jpfgojp.onmicrosoft.com::3ba88787-b8da-4fc8-a417-83f627a88c5e" providerId="AD" clId="Web-{C34AE79F-0FF5-BDB9-B378-E44A0BD76C7A}" dt="2020-05-15T14:07:20.890" v="1344" actId="20577"/>
          <ac:spMkLst>
            <pc:docMk/>
            <pc:sldMk cId="4281089247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3:54.748" v="1264" actId="20577"/>
          <ac:spMkLst>
            <pc:docMk/>
            <pc:sldMk cId="4281089247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3:14.248" v="1253" actId="20577"/>
          <ac:spMkLst>
            <pc:docMk/>
            <pc:sldMk cId="4281089247" sldId="3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4:37.077" v="1267" actId="1076"/>
          <ac:spMkLst>
            <pc:docMk/>
            <pc:sldMk cId="4281089247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6:39.718" v="1320" actId="20577"/>
          <ac:spMkLst>
            <pc:docMk/>
            <pc:sldMk cId="4281089247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6:54.078" v="1327" actId="20577"/>
          <ac:spMkLst>
            <pc:docMk/>
            <pc:sldMk cId="4281089247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7:56.750" v="1348" actId="1076"/>
          <ac:spMkLst>
            <pc:docMk/>
            <pc:sldMk cId="4281089247" sldId="303"/>
            <ac:spMk id="11" creationId="{9557DDCB-0AF4-4AFF-A705-E5DBBE957561}"/>
          </ac:spMkLst>
        </pc:spChg>
      </pc:sldChg>
      <pc:sldChg chg="addSp modSp add ord replId">
        <pc:chgData name="内田 陽子" userId="S::yoko_uchida@jpfgojp.onmicrosoft.com::3ba88787-b8da-4fc8-a417-83f627a88c5e" providerId="AD" clId="Web-{C34AE79F-0FF5-BDB9-B378-E44A0BD76C7A}" dt="2020-05-16T05:36:15.204" v="1505" actId="1076"/>
        <pc:sldMkLst>
          <pc:docMk/>
          <pc:sldMk cId="739254289" sldId="304"/>
        </pc:sldMkLst>
        <pc:spChg chg="mod">
          <ac:chgData name="内田 陽子" userId="S::yoko_uchida@jpfgojp.onmicrosoft.com::3ba88787-b8da-4fc8-a417-83f627a88c5e" providerId="AD" clId="Web-{C34AE79F-0FF5-BDB9-B378-E44A0BD76C7A}" dt="2020-05-16T05:32:47.281" v="1406" actId="20577"/>
          <ac:spMkLst>
            <pc:docMk/>
            <pc:sldMk cId="739254289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2:13.062" v="1389" actId="20577"/>
          <ac:spMkLst>
            <pc:docMk/>
            <pc:sldMk cId="739254289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6:15.204" v="1505" actId="1076"/>
          <ac:spMkLst>
            <pc:docMk/>
            <pc:sldMk cId="739254289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4:08.188" v="1462" actId="20577"/>
          <ac:spMkLst>
            <pc:docMk/>
            <pc:sldMk cId="739254289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4:23.735" v="1483" actId="20577"/>
          <ac:spMkLst>
            <pc:docMk/>
            <pc:sldMk cId="739254289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6:07.282" v="1504" actId="1076"/>
          <ac:spMkLst>
            <pc:docMk/>
            <pc:sldMk cId="739254289" sldId="30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34AE79F-0FF5-BDB9-B378-E44A0BD76C7A}" dt="2020-05-16T05:35:56.907" v="1501" actId="20577"/>
          <ac:spMkLst>
            <pc:docMk/>
            <pc:sldMk cId="739254289" sldId="304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41:49.700" v="1645" actId="1076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C34AE79F-0FF5-BDB9-B378-E44A0BD76C7A}" dt="2020-05-16T05:41:17.705" v="1629" actId="20577"/>
          <ac:spMkLst>
            <pc:docMk/>
            <pc:sldMk cId="1544542580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9:18.361" v="1560" actId="20577"/>
          <ac:spMkLst>
            <pc:docMk/>
            <pc:sldMk cId="1544542580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49.700" v="1645" actId="1076"/>
          <ac:spMkLst>
            <pc:docMk/>
            <pc:sldMk cId="1544542580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25.502" v="1634" actId="20577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37.755" v="1641" actId="20577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00.486" v="1615" actId="20577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0:40.033" v="1596" actId="20577"/>
          <ac:spMkLst>
            <pc:docMk/>
            <pc:sldMk cId="1544542580" sldId="305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59:26.599" v="1936" actId="1076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C34AE79F-0FF5-BDB9-B378-E44A0BD76C7A}" dt="2020-05-16T05:58:40.005" v="1928" actId="20577"/>
          <ac:spMkLst>
            <pc:docMk/>
            <pc:sldMk cId="2320096771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4:09.514" v="1676" actId="20577"/>
          <ac:spMkLst>
            <pc:docMk/>
            <pc:sldMk cId="2320096771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9:26.599" v="1936" actId="1076"/>
          <ac:spMkLst>
            <pc:docMk/>
            <pc:sldMk cId="2320096771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8:59.021" v="1932" actId="1076"/>
          <ac:spMkLst>
            <pc:docMk/>
            <pc:sldMk cId="2320096771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6:55.757" v="1744" actId="20577"/>
          <ac:spMkLst>
            <pc:docMk/>
            <pc:sldMk cId="2320096771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9:18.505" v="1935" actId="1076"/>
          <ac:spMkLst>
            <pc:docMk/>
            <pc:sldMk cId="2320096771" sldId="30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8:50.958" v="1930" actId="1076"/>
          <ac:spMkLst>
            <pc:docMk/>
            <pc:sldMk cId="2320096771" sldId="306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50:02.660" v="1850" actId="20577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C34AE79F-0FF5-BDB9-B378-E44A0BD76C7A}" dt="2020-05-16T05:48:28.632" v="1794" actId="20577"/>
          <ac:spMkLst>
            <pc:docMk/>
            <pc:sldMk cId="7977813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7:29.935" v="1756" actId="20577"/>
          <ac:spMkLst>
            <pc:docMk/>
            <pc:sldMk cId="7977813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55.343" v="1839" actId="20577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0:02.660" v="1850" actId="20577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22.232" v="1822" actId="20577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05.647" v="1809" actId="20577"/>
          <ac:spMkLst>
            <pc:docMk/>
            <pc:sldMk cId="79778131" sldId="307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6:03:00.178" v="2050" actId="20577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C34AE79F-0FF5-BDB9-B378-E44A0BD76C7A}" dt="2020-05-16T06:00:51.193" v="1952" actId="20577"/>
          <ac:spMkLst>
            <pc:docMk/>
            <pc:sldMk cId="3422787411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6:21.583" v="1912" actId="20577"/>
          <ac:spMkLst>
            <pc:docMk/>
            <pc:sldMk cId="3422787411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06.521" v="1956" actId="1076"/>
          <ac:spMkLst>
            <pc:docMk/>
            <pc:sldMk cId="3422787411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2:17.459" v="2023" actId="20577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3:00.178" v="2050" actId="20577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46.631" v="2004" actId="20577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20.100" v="1981" actId="20577"/>
          <ac:spMkLst>
            <pc:docMk/>
            <pc:sldMk cId="3422787411" sldId="308"/>
            <ac:spMk id="12" creationId="{AB6F807A-7772-4B44-B026-ADD3CAC757C4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6T06:09:00.492" v="2173" actId="1076"/>
        <pc:sldMkLst>
          <pc:docMk/>
          <pc:sldMk cId="4161958400" sldId="309"/>
        </pc:sldMkLst>
        <pc:spChg chg="mod">
          <ac:chgData name="内田 陽子" userId="S::yoko_uchida@jpfgojp.onmicrosoft.com::3ba88787-b8da-4fc8-a417-83f627a88c5e" providerId="AD" clId="Web-{C34AE79F-0FF5-BDB9-B378-E44A0BD76C7A}" dt="2020-05-16T06:07:00.851" v="2129" actId="20577"/>
          <ac:spMkLst>
            <pc:docMk/>
            <pc:sldMk cId="4161958400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6:36.069" v="2099" actId="20577"/>
          <ac:spMkLst>
            <pc:docMk/>
            <pc:sldMk cId="4161958400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5:31.304" v="2083" actId="20577"/>
          <ac:spMkLst>
            <pc:docMk/>
            <pc:sldMk cId="4161958400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6:42.272" v="2100" actId="1076"/>
          <ac:spMkLst>
            <pc:docMk/>
            <pc:sldMk cId="4161958400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8:04.195" v="2154" actId="20577"/>
          <ac:spMkLst>
            <pc:docMk/>
            <pc:sldMk cId="4161958400" sldId="3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9:00.492" v="2173" actId="1076"/>
          <ac:spMkLst>
            <pc:docMk/>
            <pc:sldMk cId="4161958400" sldId="3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7:47.851" v="2147" actId="1076"/>
          <ac:spMkLst>
            <pc:docMk/>
            <pc:sldMk cId="4161958400" sldId="30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655A9B7B-EB16-F260-1AAA-C35B64B8EA1B}"/>
    <pc:docChg chg="modSld">
      <pc:chgData name="内田 陽子" userId="S::yoko_uchida@jpfgojp.onmicrosoft.com::3ba88787-b8da-4fc8-a417-83f627a88c5e" providerId="AD" clId="Web-{655A9B7B-EB16-F260-1AAA-C35B64B8EA1B}" dt="2020-06-11T12:16:39.198" v="6" actId="20577"/>
      <pc:docMkLst>
        <pc:docMk/>
      </pc:docMkLst>
      <pc:sldChg chg="modSp">
        <pc:chgData name="内田 陽子" userId="S::yoko_uchida@jpfgojp.onmicrosoft.com::3ba88787-b8da-4fc8-a417-83f627a88c5e" providerId="AD" clId="Web-{655A9B7B-EB16-F260-1AAA-C35B64B8EA1B}" dt="2020-06-11T12:16:07.651" v="0" actId="20577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655A9B7B-EB16-F260-1AAA-C35B64B8EA1B}" dt="2020-06-11T12:16:07.651" v="0" actId="20577"/>
          <ac:spMkLst>
            <pc:docMk/>
            <pc:sldMk cId="3946778261" sldId="29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55A9B7B-EB16-F260-1AAA-C35B64B8EA1B}" dt="2020-06-11T12:16:39.198" v="6" actId="20577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655A9B7B-EB16-F260-1AAA-C35B64B8EA1B}" dt="2020-06-11T12:16:39.198" v="6" actId="20577"/>
          <ac:spMkLst>
            <pc:docMk/>
            <pc:sldMk cId="3205265953" sldId="29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C6ACC470-932A-F05B-B3A5-17C462CDEB2D}"/>
    <pc:docChg chg="modSld">
      <pc:chgData name="内田 陽子" userId="S::yoko_uchida@jpfgojp.onmicrosoft.com::3ba88787-b8da-4fc8-a417-83f627a88c5e" providerId="AD" clId="Web-{C6ACC470-932A-F05B-B3A5-17C462CDEB2D}" dt="2020-06-11T12:11:07.746" v="8" actId="20577"/>
      <pc:docMkLst>
        <pc:docMk/>
      </pc:docMkLst>
      <pc:sldChg chg="modSp">
        <pc:chgData name="内田 陽子" userId="S::yoko_uchida@jpfgojp.onmicrosoft.com::3ba88787-b8da-4fc8-a417-83f627a88c5e" providerId="AD" clId="Web-{C6ACC470-932A-F05B-B3A5-17C462CDEB2D}" dt="2020-06-11T12:11:07.746" v="8" actId="20577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C6ACC470-932A-F05B-B3A5-17C462CDEB2D}" dt="2020-06-11T12:11:07.746" v="8" actId="20577"/>
          <ac:spMkLst>
            <pc:docMk/>
            <pc:sldMk cId="3284076754" sldId="286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日本の学校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86024" y="1547004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  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 ほ ん                  がっこう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picture containing table, room&#10;&#10;非常に高い精度で生成された説明">
            <a:extLst>
              <a:ext uri="{FF2B5EF4-FFF2-40B4-BE49-F238E27FC236}">
                <a16:creationId xmlns:a16="http://schemas.microsoft.com/office/drawing/2014/main" id="{2D7385DD-96DF-40A8-BB95-2C6A7BBB63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7885" r="1154" b="8173"/>
          <a:stretch/>
        </p:blipFill>
        <p:spPr>
          <a:xfrm>
            <a:off x="2758722" y="2956528"/>
            <a:ext cx="3630969" cy="187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高等学校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高級学校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高等学習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高級学習</a:t>
            </a:r>
            <a:endParaRPr lang="en-US" alt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907" y="30112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4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こう     とう     がっ    こう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4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こう</a:t>
            </a:r>
            <a:r>
              <a:rPr lang="en-US" altLang="ja-JP" sz="1200" dirty="0">
                <a:ea typeface="ＭＳ Ｐゴシック"/>
                <a:cs typeface="Calibri"/>
              </a:rPr>
              <a:t>   </a:t>
            </a:r>
            <a:r>
              <a:rPr lang="ja-JP" sz="1200" dirty="0">
                <a:ea typeface="ＭＳ Ｐゴシック"/>
                <a:cs typeface="Calibri"/>
              </a:rPr>
              <a:t> とう     が</a:t>
            </a:r>
            <a:r>
              <a:rPr lang="ja-JP" sz="1200" dirty="0" err="1">
                <a:ea typeface="ＭＳ Ｐゴシック"/>
                <a:cs typeface="Calibri"/>
              </a:rPr>
              <a:t>く</a:t>
            </a:r>
            <a:r>
              <a:rPr lang="en-US" altLang="ja-JP" sz="1200" dirty="0">
                <a:ea typeface="ＭＳ Ｐゴシック"/>
                <a:cs typeface="Calibri"/>
              </a:rPr>
              <a:t>    </a:t>
            </a:r>
            <a:r>
              <a:rPr lang="ja-JP" sz="1200" dirty="0">
                <a:ea typeface="ＭＳ Ｐゴシック"/>
                <a:cs typeface="Calibri"/>
              </a:rPr>
              <a:t>しゅう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54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こう   きゅう   </a:t>
            </a:r>
            <a:r>
              <a:rPr lang="ja-JP" sz="1200" dirty="0">
                <a:ea typeface="ＭＳ Ｐゴシック"/>
                <a:cs typeface="Calibri"/>
              </a:rPr>
              <a:t>が</a:t>
            </a:r>
            <a:r>
              <a:rPr lang="ja-JP" sz="1200" dirty="0" err="1">
                <a:ea typeface="ＭＳ Ｐゴシック"/>
                <a:cs typeface="Calibri"/>
              </a:rPr>
              <a:t>く</a:t>
            </a:r>
            <a:r>
              <a:rPr lang="en-US" altLang="ja-JP" sz="1200" dirty="0">
                <a:ea typeface="ＭＳ Ｐゴシック"/>
                <a:cs typeface="Calibri"/>
              </a:rPr>
              <a:t>   </a:t>
            </a:r>
            <a:r>
              <a:rPr lang="ja-JP" altLang="en-US" sz="1200" dirty="0">
                <a:ea typeface="ＭＳ Ｐゴシック"/>
                <a:cs typeface="Calibri"/>
              </a:rPr>
              <a:t>しゅう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4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こう   きゅう   </a:t>
            </a:r>
            <a:r>
              <a:rPr lang="ja-JP" sz="1200" dirty="0">
                <a:ea typeface="ＭＳ Ｐゴシック"/>
                <a:cs typeface="Calibri"/>
              </a:rPr>
              <a:t>が</a:t>
            </a:r>
            <a:r>
              <a:rPr lang="ja-JP" altLang="en-US" sz="1200" dirty="0">
                <a:ea typeface="ＭＳ Ｐゴシック"/>
                <a:cs typeface="Calibri"/>
              </a:rPr>
              <a:t>っ    こう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58056" y="891267"/>
            <a:ext cx="58308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「高校」は、何の略ですか？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Calibri"/>
                <a:ea typeface="MS PGothic"/>
                <a:cs typeface="+mj-lt"/>
              </a:rPr>
              <a:t>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こうこう                            なん           りゃく</a:t>
            </a:r>
          </a:p>
        </p:txBody>
      </p:sp>
    </p:spTree>
    <p:extLst>
      <p:ext uri="{BB962C8B-B14F-4D97-AF65-F5344CB8AC3E}">
        <p14:creationId xmlns:p14="http://schemas.microsoft.com/office/powerpoint/2010/main" val="383694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9C479796-EF46-4283-9C7E-41CBFFFD9B7A}"/>
              </a:ext>
            </a:extLst>
          </p:cNvPr>
          <p:cNvSpPr txBox="1">
            <a:spLocks/>
          </p:cNvSpPr>
          <p:nvPr/>
        </p:nvSpPr>
        <p:spPr>
          <a:xfrm>
            <a:off x="874788" y="294107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754944" y="862513"/>
            <a:ext cx="762298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男子</a:t>
            </a:r>
            <a:r>
              <a:rPr lang="ja-JP" sz="3600" dirty="0">
                <a:latin typeface="MS PGothic"/>
                <a:ea typeface="MS PGothic"/>
                <a:cs typeface="+mj-lt"/>
              </a:rPr>
              <a:t>学生が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着る学生服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「</a:t>
            </a:r>
            <a:r>
              <a:rPr lang="ja-JP" sz="3600" dirty="0">
                <a:latin typeface="MS PGothic"/>
                <a:ea typeface="MS PGothic"/>
                <a:cs typeface="+mj-lt"/>
              </a:rPr>
              <a:t>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ラン」は</a:t>
            </a: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だん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    がくせい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がくせい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ふく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がく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16389" y="2942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3" name="Picture 3" descr="A picture containing different, shirt&#10;&#10;非常に高い精度で生成された説明">
            <a:extLst>
              <a:ext uri="{FF2B5EF4-FFF2-40B4-BE49-F238E27FC236}">
                <a16:creationId xmlns:a16="http://schemas.microsoft.com/office/drawing/2014/main" id="{79E7491D-8653-4579-88D5-D3B4CAAA4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991" y="3484311"/>
            <a:ext cx="7093775" cy="21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9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準備校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予</a:t>
            </a:r>
            <a:r>
              <a:rPr lang="ja-JP" altLang="en-US">
                <a:latin typeface="MS PGothic"/>
                <a:ea typeface="MS PGothic"/>
                <a:cs typeface="+mn-lt"/>
              </a:rPr>
              <a:t>習</a:t>
            </a:r>
            <a:r>
              <a:rPr lang="ja-JP">
                <a:latin typeface="MS PGothic"/>
                <a:ea typeface="MS PGothic"/>
                <a:cs typeface="+mn-lt"/>
              </a:rPr>
              <a:t>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予備校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試験校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095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5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じゅん  び      こう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5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 err="1">
                <a:ea typeface="ＭＳ Ｐゴシック"/>
                <a:cs typeface="Calibri"/>
              </a:rPr>
              <a:t>よ</a:t>
            </a:r>
            <a:r>
              <a:rPr lang="en-US" altLang="ja-JP" sz="1200" dirty="0">
                <a:ea typeface="ＭＳ Ｐゴシック"/>
                <a:cs typeface="Calibri"/>
              </a:rPr>
              <a:t>         </a:t>
            </a:r>
            <a:r>
              <a:rPr lang="ja-JP" sz="1200" dirty="0" err="1">
                <a:ea typeface="ＭＳ Ｐゴシック"/>
                <a:cs typeface="Calibri"/>
              </a:rPr>
              <a:t>び  </a:t>
            </a:r>
            <a:r>
              <a:rPr lang="ja-JP" sz="1200" dirty="0">
                <a:ea typeface="ＭＳ Ｐゴシック"/>
                <a:cs typeface="Calibri"/>
              </a:rPr>
              <a:t>    こう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55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し       けん   </a:t>
            </a:r>
            <a:r>
              <a:rPr lang="ja-JP" sz="1200" dirty="0">
                <a:ea typeface="ＭＳ Ｐゴシック"/>
                <a:cs typeface="Calibri"/>
              </a:rPr>
              <a:t> こう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5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よ     し</a:t>
            </a:r>
            <a:r>
              <a:rPr lang="ja-JP" sz="1200" dirty="0">
                <a:ea typeface="ＭＳ Ｐゴシック"/>
                <a:cs typeface="Calibri"/>
              </a:rPr>
              <a:t>ゅ</a:t>
            </a:r>
            <a:r>
              <a:rPr lang="ja-JP" altLang="en-US" sz="1200" dirty="0">
                <a:ea typeface="ＭＳ Ｐゴシック"/>
                <a:cs typeface="Calibri"/>
              </a:rPr>
              <a:t>う</a:t>
            </a:r>
            <a:r>
              <a:rPr lang="ja-JP" sz="1200" dirty="0">
                <a:ea typeface="ＭＳ Ｐゴシック"/>
                <a:cs typeface="Calibri"/>
              </a:rPr>
              <a:t>   こう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679425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大学入試の準備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ために行く塾を、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だいがく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にゅう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            じゅんび                               い       じゅく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 　   　い</a:t>
            </a: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7333" y="790253"/>
            <a:ext cx="7792312" cy="2208288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大学入試に失敗して、高校を卒業してから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 だいがく   にゅうし           しっぱい                     こうこう          そつぎょう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また１年次の試験のために勉強する人の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      いちねん  つぎ          しけん                                べんきょう               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ことを</a:t>
            </a:r>
            <a:r>
              <a:rPr lang="ja-JP" sz="3200" dirty="0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b="1" dirty="0">
                <a:latin typeface="MS PGothic"/>
                <a:ea typeface="MS PGothic"/>
                <a:cs typeface="+mj-lt"/>
              </a:rPr>
              <a:t>   </a:t>
            </a:r>
            <a:r>
              <a:rPr lang="ja-JP" sz="1400" b="1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ja-JP" altLang="en-US" sz="1400" b="1" dirty="0">
                <a:latin typeface="MS PGothic"/>
                <a:ea typeface="MS PGothic"/>
                <a:cs typeface="+mj-lt"/>
              </a:rPr>
              <a:t>     </a:t>
            </a:r>
            <a:r>
              <a:rPr lang="ja-JP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なん 　   　い</a:t>
            </a:r>
            <a:endParaRPr lang="ja-JP" altLang="en-US" sz="1400" b="1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323642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遊び人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予</a:t>
            </a:r>
            <a:r>
              <a:rPr lang="ja-JP">
                <a:latin typeface="MS PGothic"/>
                <a:ea typeface="MS PGothic"/>
                <a:cs typeface="+mn-lt"/>
              </a:rPr>
              <a:t>備人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浪人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塾人</a:t>
            </a:r>
            <a:endParaRPr lang="en-US" alt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6271" y="45367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7946" y="37014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あそ                にん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7946" y="50093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ろう    にん  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7946" y="565681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じゅく  にん</a:t>
            </a:r>
            <a:endParaRPr lang="en-US" altLang="ja-JP" sz="1200" b="1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7946" y="43618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よ        び     にん   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407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不浪人合格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現役合格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新</a:t>
            </a:r>
            <a:r>
              <a:rPr lang="ja-JP" altLang="en-US">
                <a:latin typeface="MS PGothic"/>
                <a:ea typeface="MS PGothic"/>
                <a:cs typeface="+mn-lt"/>
              </a:rPr>
              <a:t>人合格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直接合格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499" y="36503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4" y="3483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ふ      ろう    にん    ごう    かく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4" y="47874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しん</a:t>
            </a:r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sz="1200" dirty="0">
                <a:ea typeface="ＭＳ Ｐゴシック"/>
                <a:cs typeface="Calibri"/>
              </a:rPr>
              <a:t>じ</a:t>
            </a:r>
            <a:r>
              <a:rPr lang="ja-JP" altLang="en-US" sz="1200" dirty="0">
                <a:ea typeface="ＭＳ Ｐゴシック"/>
                <a:cs typeface="Calibri"/>
              </a:rPr>
              <a:t>ん    ごう     かく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54" y="54391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ちょく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せつ    </a:t>
            </a:r>
            <a:r>
              <a:rPr lang="ja-JP" altLang="en-US" sz="1200" dirty="0" err="1">
                <a:ea typeface="ＭＳ Ｐゴシック"/>
                <a:cs typeface="Calibri"/>
              </a:rPr>
              <a:t>ご</a:t>
            </a:r>
            <a:r>
              <a:rPr lang="ja-JP" sz="1200" dirty="0" err="1">
                <a:ea typeface="ＭＳ Ｐゴシック"/>
                <a:cs typeface="Calibri"/>
              </a:rPr>
              <a:t>う</a:t>
            </a:r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altLang="en-US" sz="1200" dirty="0">
                <a:ea typeface="ＭＳ Ｐゴシック"/>
                <a:cs typeface="Calibri"/>
              </a:rPr>
              <a:t>かく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4" y="41356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sz="1200" dirty="0" err="1">
                <a:ea typeface="ＭＳ Ｐゴシック"/>
                <a:cs typeface="Calibri"/>
              </a:rPr>
              <a:t>げん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え</a:t>
            </a:r>
            <a:r>
              <a:rPr lang="ja-JP" altLang="en-US" sz="1200" dirty="0">
                <a:ea typeface="ＭＳ Ｐゴシック"/>
                <a:cs typeface="Calibri"/>
              </a:rPr>
              <a:t>き</a:t>
            </a:r>
            <a:r>
              <a:rPr lang="ja-JP" sz="1200" dirty="0">
                <a:ea typeface="ＭＳ Ｐゴシック"/>
                <a:cs typeface="Calibri"/>
              </a:rPr>
              <a:t>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 err="1">
                <a:ea typeface="ＭＳ Ｐゴシック"/>
                <a:cs typeface="Calibri"/>
              </a:rPr>
              <a:t>ごう</a:t>
            </a:r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sz="1200" dirty="0">
                <a:ea typeface="ＭＳ Ｐゴシック"/>
                <a:cs typeface="Calibri"/>
              </a:rPr>
              <a:t>かく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679425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高校３年生で大学に合格することを、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こうこう   さんねんせい         だいがく           ごうかく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 　   　い</a:t>
            </a:r>
          </a:p>
        </p:txBody>
      </p:sp>
    </p:spTree>
    <p:extLst>
      <p:ext uri="{BB962C8B-B14F-4D97-AF65-F5344CB8AC3E}">
        <p14:creationId xmlns:p14="http://schemas.microsoft.com/office/powerpoint/2010/main" val="9692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３年生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４年生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５年生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６年生</a:t>
            </a:r>
            <a:endParaRPr 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907" y="366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5964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さん  </a:t>
            </a:r>
            <a:r>
              <a:rPr lang="ja-JP" altLang="en-US" sz="1200" dirty="0" err="1">
                <a:ea typeface="ＭＳ Ｐゴシック"/>
                <a:cs typeface="Calibri"/>
              </a:rPr>
              <a:t>ねんせい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ご     ねんせい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29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ろく  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ねんせい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297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よ   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ねんせい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7570" y="891267"/>
            <a:ext cx="763397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日本のふつうの大学は、何年生まで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r>
              <a:rPr lang="ja-JP" sz="1600" dirty="0">
                <a:latin typeface="Calibri"/>
                <a:ea typeface="MS PGothic"/>
                <a:cs typeface="+mj-lt"/>
              </a:rPr>
              <a:t> にほ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ん</a:t>
            </a:r>
            <a:r>
              <a:rPr lang="ja-JP" sz="1600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      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                                  だいがく                     なん  ねんせい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r>
              <a:rPr lang="ja-JP" altLang="en-US" sz="3600" dirty="0">
                <a:latin typeface="Calibri"/>
                <a:ea typeface="MS PGothic"/>
                <a:cs typeface="+mj-lt"/>
              </a:rPr>
              <a:t>ありますか？</a:t>
            </a:r>
          </a:p>
        </p:txBody>
      </p:sp>
    </p:spTree>
    <p:extLst>
      <p:ext uri="{BB962C8B-B14F-4D97-AF65-F5344CB8AC3E}">
        <p14:creationId xmlns:p14="http://schemas.microsoft.com/office/powerpoint/2010/main" val="236820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後大学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大学研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</a:t>
            </a:r>
            <a:r>
              <a:rPr lang="ja-JP" dirty="0">
                <a:latin typeface="MS PGothic"/>
                <a:ea typeface="MS PGothic"/>
                <a:cs typeface="+mn-lt"/>
              </a:rPr>
              <a:t>学院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高大学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160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0789" y="34744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こう</a:t>
            </a:r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 dirty="0">
                <a:ea typeface="ＭＳ Ｐゴシック"/>
                <a:cs typeface="Calibri"/>
              </a:rPr>
              <a:t>   </a:t>
            </a:r>
            <a:r>
              <a:rPr lang="ja-JP" sz="1200" dirty="0">
                <a:ea typeface="ＭＳ Ｐゴシック"/>
                <a:cs typeface="Calibri"/>
              </a:rPr>
              <a:t>だい がく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789" y="47779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 だい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がく   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いん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789" y="54297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こ</a:t>
            </a:r>
            <a:r>
              <a:rPr lang="ja-JP" sz="1200">
                <a:ea typeface="ＭＳ Ｐゴシック"/>
                <a:cs typeface="Calibri"/>
              </a:rPr>
              <a:t>う   だい がく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789" y="41262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 だい </a:t>
            </a:r>
            <a:r>
              <a:rPr lang="ja-JP" sz="1200" dirty="0">
                <a:ea typeface="ＭＳ Ｐゴシック"/>
                <a:cs typeface="Calibri"/>
              </a:rPr>
              <a:t>が</a:t>
            </a:r>
            <a:r>
              <a:rPr lang="ja-JP" altLang="en-US" sz="1200" dirty="0">
                <a:ea typeface="ＭＳ Ｐゴシック"/>
                <a:cs typeface="Calibri"/>
              </a:rPr>
              <a:t>く    け</a:t>
            </a:r>
            <a:r>
              <a:rPr lang="ja-JP" sz="1200" dirty="0">
                <a:ea typeface="ＭＳ Ｐゴシック"/>
                <a:cs typeface="Calibri"/>
              </a:rPr>
              <a:t>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大学を卒業した後、修士や博士の勉強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だいがく         そつぎょう             あと         しゅうし           はかせ           べんきょう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のために行くところを何と言いますか？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い                                なん 　   　い</a:t>
            </a:r>
          </a:p>
        </p:txBody>
      </p:sp>
    </p:spTree>
    <p:extLst>
      <p:ext uri="{BB962C8B-B14F-4D97-AF65-F5344CB8AC3E}">
        <p14:creationId xmlns:p14="http://schemas.microsoft.com/office/powerpoint/2010/main" val="120293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２年間だけの大学のことを、何と言いま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に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かん                       だいがく                                 なん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二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半大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短大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特</a:t>
            </a:r>
            <a:r>
              <a:rPr lang="ja-JP">
                <a:latin typeface="MS PGothic"/>
                <a:ea typeface="MS PGothic"/>
                <a:cs typeface="+mn-lt"/>
              </a:rPr>
              <a:t>大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133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3807" y="34650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 </a:t>
            </a:r>
            <a:r>
              <a:rPr lang="ja-JP" altLang="en-US" sz="1200" dirty="0">
                <a:ea typeface="ＭＳ Ｐゴシック"/>
                <a:cs typeface="Calibri"/>
              </a:rPr>
              <a:t>に</a:t>
            </a:r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    </a:t>
            </a:r>
            <a:r>
              <a:rPr lang="ja-JP" sz="1200" dirty="0">
                <a:ea typeface="ＭＳ Ｐゴシック"/>
                <a:cs typeface="Calibri"/>
              </a:rPr>
              <a:t>だい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3807" y="47685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た</a:t>
            </a:r>
            <a:r>
              <a:rPr lang="ja-JP" altLang="en-US" sz="1200">
                <a:ea typeface="ＭＳ Ｐゴシック"/>
                <a:cs typeface="Calibri"/>
              </a:rPr>
              <a:t>ん   だ</a:t>
            </a:r>
            <a:r>
              <a:rPr lang="ja-JP" sz="1200">
                <a:ea typeface="ＭＳ Ｐゴシック"/>
                <a:cs typeface="Calibri"/>
              </a:rPr>
              <a:t>い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3807" y="54203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とく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  </a:t>
            </a:r>
            <a:r>
              <a:rPr lang="ja-JP" sz="1200">
                <a:ea typeface="ＭＳ Ｐゴシック"/>
                <a:cs typeface="Calibri"/>
              </a:rPr>
              <a:t> だい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3807" y="41167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はん   だい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42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年少−年中−年長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年生−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年生−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小組−中組−</a:t>
            </a:r>
            <a:r>
              <a:rPr lang="ja-JP" dirty="0">
                <a:latin typeface="MS PGothic"/>
                <a:ea typeface="MS PGothic"/>
                <a:cs typeface="+mn-lt"/>
              </a:rPr>
              <a:t>大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 A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年−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B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年−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352" y="29891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4" y="3463810"/>
            <a:ext cx="323708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ねんしょう         </a:t>
            </a:r>
            <a:r>
              <a:rPr lang="ja-JP" altLang="en-US" sz="1200" dirty="0">
                <a:ea typeface="ＭＳ Ｐゴシック"/>
                <a:cs typeface="Calibri"/>
              </a:rPr>
              <a:t>   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ja-JP" sz="1200" dirty="0">
                <a:ea typeface="ＭＳ Ｐゴシック"/>
                <a:cs typeface="Calibri"/>
              </a:rPr>
              <a:t>ちゅう            ねんちょ</a:t>
            </a:r>
            <a:r>
              <a:rPr lang="ja-JP" altLang="en-US" sz="1200" dirty="0">
                <a:ea typeface="ＭＳ Ｐゴシック"/>
                <a:cs typeface="Calibri"/>
              </a:rPr>
              <a:t>う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4" y="4791296"/>
            <a:ext cx="330764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しょうぐみ          ちゅうぐみ              だいぐみ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7173" y="5423753"/>
            <a:ext cx="31153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        ねん                   ねん                  ねん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4" y="4133975"/>
            <a:ext cx="381564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いち ねんせい          に ねんせい              さん  ねんせい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幼稚園の学年は、ふつうどのように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ようちえん               がくねん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呼んでいますか？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よ</a:t>
            </a:r>
            <a:endParaRPr lang="en-US" altLang="ja-JP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34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7277" y="686731"/>
            <a:ext cx="8511978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日本の新学期は、何月から始まりますか？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にほん              しん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         なんがつ          　　 はじ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１月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４月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６月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９月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560" y="36665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3807" y="34616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いちがつ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3807" y="47651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ろくがつ 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3807" y="54169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く  がつ</a:t>
            </a:r>
            <a:r>
              <a:rPr lang="ja-JP" sz="1200">
                <a:ea typeface="ＭＳ Ｐゴシック"/>
                <a:cs typeface="Calibri"/>
              </a:rPr>
              <a:t> 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3807" y="41133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し  がつ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34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８</a:t>
            </a:r>
            <a:r>
              <a:rPr lang="en-US" altLang="en-US" dirty="0" err="1">
                <a:latin typeface="MS PGothic"/>
                <a:ea typeface="MS PGothic"/>
                <a:cs typeface="+mn-lt"/>
              </a:rPr>
              <a:t>年間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９年間    </a:t>
            </a:r>
            <a:endParaRPr 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10年間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11年間</a:t>
            </a:r>
            <a:endParaRPr 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 dirty="0">
                <a:ea typeface="ＭＳ Ｐゴシック"/>
              </a:rPr>
              <a:t>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日本の義務教育は何年間でしょう？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latin typeface="Calibri"/>
                <a:ea typeface="MS PGothic"/>
                <a:cs typeface="+mj-lt"/>
              </a:rPr>
              <a:t>   </a:t>
            </a:r>
            <a:r>
              <a:rPr lang="ja-JP" altLang="en-US" sz="1600" b="1" dirty="0">
                <a:latin typeface="Calibri"/>
                <a:ea typeface="MS PGothic"/>
                <a:cs typeface="+mj-lt"/>
              </a:rPr>
              <a:t>  </a:t>
            </a:r>
            <a:r>
              <a:rPr lang="ja-JP" sz="1600" b="1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にほん                 ぎむ     　 きょういく              なんねんかん</a:t>
            </a:r>
            <a:r>
              <a:rPr lang="ja-JP" altLang="en-US" sz="1600" b="1" dirty="0">
                <a:latin typeface="Calibri"/>
                <a:ea typeface="MS PGothic"/>
                <a:cs typeface="+mj-lt"/>
              </a:rPr>
              <a:t>               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965" y="3674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325" y="3453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はち ねん　かん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325" y="47654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じゅう  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かん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325" y="54086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じゅういち</a:t>
            </a:r>
            <a:r>
              <a:rPr lang="ja-JP" sz="1200">
                <a:ea typeface="ＭＳ Ｐゴシック"/>
                <a:cs typeface="Calibri"/>
              </a:rPr>
              <a:t> ねんかん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325" y="41094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きゅう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かん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学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校の事務の人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先生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生徒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そうじの業者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68" y="43061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67556"/>
            <a:ext cx="31383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sz="1200" dirty="0" err="1">
                <a:ea typeface="ＭＳ Ｐゴシック"/>
                <a:cs typeface="Calibri"/>
              </a:rPr>
              <a:t>がっ</a:t>
            </a:r>
            <a:r>
              <a:rPr lang="ja-JP" altLang="en-US" sz="1200" dirty="0">
                <a:ea typeface="ＭＳ Ｐゴシック"/>
                <a:cs typeface="Calibri"/>
              </a:rPr>
              <a:t>こう</a:t>
            </a:r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じ     む                    ひと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480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 せいと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3946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ぎょうしゃ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013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せんせい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70000" y="856064"/>
            <a:ext cx="6606980" cy="1827606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学校では、ふつう教室のそうじは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                           きょうしつ      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誰がしますか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だれ</a:t>
            </a:r>
          </a:p>
        </p:txBody>
      </p:sp>
    </p:spTree>
    <p:extLst>
      <p:ext uri="{BB962C8B-B14F-4D97-AF65-F5344CB8AC3E}">
        <p14:creationId xmlns:p14="http://schemas.microsoft.com/office/powerpoint/2010/main" val="39697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上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下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上</a:t>
            </a:r>
            <a:r>
              <a:rPr lang="ja-JP" dirty="0" err="1">
                <a:latin typeface="MS PGothic"/>
                <a:ea typeface="MS PGothic"/>
                <a:cs typeface="+mn-lt"/>
              </a:rPr>
              <a:t>ぐつ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下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ぐつ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822" y="29959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うわ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625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うわ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143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>
                <a:ea typeface="ＭＳ Ｐゴシック"/>
                <a:cs typeface="Calibri"/>
              </a:rPr>
              <a:t>た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107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した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学校の中ではく靴のことを何と言います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なか                    くつ                           なん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か？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81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学校で、日本人が日本語を勉強する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  にほんじん                 にほんご            べんきょう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科目を、何と言いますか？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かもく                 なん 　   　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言語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母語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国</a:t>
            </a:r>
            <a:r>
              <a:rPr lang="ja-JP" dirty="0">
                <a:latin typeface="MS PGothic"/>
                <a:ea typeface="MS PGothic"/>
                <a:cs typeface="+mn-lt"/>
              </a:rPr>
              <a:t>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日語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59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8677" y="34820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げん</a:t>
            </a:r>
            <a:r>
              <a:rPr lang="ja-JP" altLang="en-US" sz="1200" dirty="0">
                <a:ea typeface="ＭＳ Ｐゴシック"/>
                <a:cs typeface="Calibri"/>
              </a:rPr>
              <a:t>    ご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8677" y="477605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こ く     ご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8677" y="54374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に ち   ご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8677" y="41578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ぼ   </a:t>
            </a:r>
            <a:r>
              <a:rPr lang="ja-JP" altLang="en-US" sz="1200" dirty="0">
                <a:ea typeface="ＭＳ Ｐゴシック"/>
                <a:cs typeface="+mn-lt"/>
              </a:rPr>
              <a:t>    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ご</a:t>
            </a:r>
          </a:p>
        </p:txBody>
      </p:sp>
    </p:spTree>
    <p:extLst>
      <p:ext uri="{BB962C8B-B14F-4D97-AF65-F5344CB8AC3E}">
        <p14:creationId xmlns:p14="http://schemas.microsoft.com/office/powerpoint/2010/main" val="366078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約100字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約500字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約1000字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約2000字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603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4434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やく      ひゃく        じ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4434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やく     </a:t>
            </a:r>
            <a:r>
              <a:rPr lang="en-US" altLang="ja-JP" sz="1200" dirty="0">
                <a:ea typeface="ＭＳ Ｐゴシック"/>
                <a:cs typeface="Calibri"/>
              </a:rPr>
              <a:t>      </a:t>
            </a:r>
            <a:r>
              <a:rPr lang="ja-JP" sz="1200" dirty="0">
                <a:ea typeface="ＭＳ Ｐゴシック"/>
                <a:cs typeface="Calibri"/>
              </a:rPr>
              <a:t>せん        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  </a:t>
            </a:r>
            <a:r>
              <a:rPr lang="ja-JP" sz="1200" dirty="0">
                <a:ea typeface="ＭＳ Ｐゴシック"/>
                <a:cs typeface="Calibri"/>
              </a:rPr>
              <a:t>じ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34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やく    </a:t>
            </a:r>
            <a:r>
              <a:rPr lang="en-US" altLang="ja-JP" sz="1200" dirty="0">
                <a:ea typeface="ＭＳ Ｐゴシック"/>
                <a:cs typeface="Calibri"/>
              </a:rPr>
              <a:t>    </a:t>
            </a:r>
            <a:r>
              <a:rPr lang="ja-JP" sz="1200" dirty="0">
                <a:ea typeface="ＭＳ Ｐゴシック"/>
                <a:cs typeface="Calibri"/>
              </a:rPr>
              <a:t>にせん          じ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4434" y="41228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 やく    ごひゃく </a:t>
            </a:r>
            <a:r>
              <a:rPr lang="ja-JP" altLang="en-US" sz="1200" dirty="0">
                <a:ea typeface="ＭＳ Ｐゴシック"/>
                <a:cs typeface="+mn-lt"/>
              </a:rPr>
              <a:t>  </a:t>
            </a:r>
            <a:r>
              <a:rPr lang="ja-JP" sz="1200" dirty="0">
                <a:ea typeface="ＭＳ Ｐゴシック"/>
                <a:cs typeface="+mn-lt"/>
              </a:rPr>
              <a:t>   じ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日本の小学校では、卒業するまでに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  しょうが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        そつぎょう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漢字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全部で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くつ習うでしょう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かんじ            ぜんぶ                             なら</a:t>
            </a:r>
          </a:p>
        </p:txBody>
      </p:sp>
    </p:spTree>
    <p:extLst>
      <p:ext uri="{BB962C8B-B14F-4D97-AF65-F5344CB8AC3E}">
        <p14:creationId xmlns:p14="http://schemas.microsoft.com/office/powerpoint/2010/main" val="85660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のうち、「社会科」の科目に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入らない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しゃ  かい  か                かもく            はい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ものはどれですか？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地理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日本史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公民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道徳</a:t>
            </a:r>
            <a:endParaRPr 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59" y="49651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3160" y="34555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ち    り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3160" y="47591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こ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う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みん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3160" y="54109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 ど う    と </a:t>
            </a:r>
            <a:r>
              <a:rPr lang="ja-JP" sz="1200">
                <a:ea typeface="ＭＳ Ｐゴシック"/>
                <a:cs typeface="Calibri"/>
              </a:rPr>
              <a:t>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3160" y="41073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に      ほん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し</a:t>
            </a:r>
          </a:p>
        </p:txBody>
      </p:sp>
    </p:spTree>
    <p:extLst>
      <p:ext uri="{BB962C8B-B14F-4D97-AF65-F5344CB8AC3E}">
        <p14:creationId xmlns:p14="http://schemas.microsoft.com/office/powerpoint/2010/main" val="394677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</a:t>
            </a:r>
            <a:r>
              <a:rPr lang="ja-JP" sz="3600">
                <a:latin typeface="MS PGothic"/>
                <a:ea typeface="MS PGothic"/>
                <a:cs typeface="+mj-lt"/>
              </a:rPr>
              <a:t>のうち、「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理</a:t>
            </a:r>
            <a:r>
              <a:rPr lang="ja-JP" sz="3600">
                <a:latin typeface="MS PGothic"/>
                <a:ea typeface="MS PGothic"/>
                <a:cs typeface="+mj-lt"/>
              </a:rPr>
              <a:t>科」の科目に</a:t>
            </a:r>
            <a:r>
              <a:rPr lang="ja-JP" sz="3600" u="sng">
                <a:latin typeface="MS PGothic"/>
                <a:ea typeface="MS PGothic"/>
                <a:cs typeface="+mj-lt"/>
              </a:rPr>
              <a:t>入らない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り  か                 かもく             はい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ものはどれですか？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30364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物理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技術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地学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生物</a:t>
            </a:r>
            <a:endParaRPr 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049" y="37153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6003" y="35022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ぶ つ   り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6003" y="48015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ち     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が 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003" y="54576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せ い ぶ つ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003" y="41455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ぎ      </a:t>
            </a:r>
            <a:r>
              <a:rPr lang="ja-JP" sz="1200" dirty="0">
                <a:ea typeface="ＭＳ Ｐゴシック"/>
                <a:cs typeface="+mn-lt"/>
              </a:rPr>
              <a:t>じゅつ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6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地位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いちばん上の先生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がっこう                ち   い                                        うえ         せんせい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 　   　い</a:t>
            </a:r>
            <a:endParaRPr lang="en-US" altLang="ja-JP" dirty="0"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校長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教頭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主</a:t>
            </a:r>
            <a:r>
              <a:rPr lang="ja-JP" altLang="en-US">
                <a:latin typeface="MS PGothic"/>
                <a:ea typeface="MS PGothic"/>
                <a:cs typeface="+mn-lt"/>
              </a:rPr>
              <a:t>任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班長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49" y="29882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80317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こ う   ちょう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0317" y="47651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しゅ    にん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0317" y="54169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はん  ちょう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0317" y="4113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 きょう  とう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16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スクールコンビニ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購買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営業所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雑</a:t>
            </a:r>
            <a:r>
              <a:rPr lang="ja-JP" altLang="en-US">
                <a:latin typeface="MS PGothic"/>
                <a:ea typeface="MS PGothic"/>
                <a:cs typeface="+mn-lt"/>
              </a:rPr>
              <a:t>貨屋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31" y="36489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9769" y="47805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え い  ぎょう  しょ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9769" y="54203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ざっ     か        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9769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こ う   ば い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高</a:t>
            </a:r>
            <a:r>
              <a:rPr lang="ja-JP" sz="3600" dirty="0">
                <a:latin typeface="MS PGothic"/>
                <a:ea typeface="MS PGothic"/>
                <a:cs typeface="+mj-lt"/>
              </a:rPr>
              <a:t>校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の中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で、パンや文房具を売って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こうこう           なか                                  ぶん ぼう   ぐ           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いるところを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なん 　   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10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保健室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病院室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手術室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健</a:t>
            </a:r>
            <a:r>
              <a:rPr lang="ja-JP">
                <a:latin typeface="MS PGothic"/>
                <a:ea typeface="MS PGothic"/>
                <a:cs typeface="+mn-lt"/>
              </a:rPr>
              <a:t>康室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95" y="30053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896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しゅ    じゅつ</a:t>
            </a:r>
            <a:r>
              <a:rPr lang="ja-JP" sz="1200">
                <a:ea typeface="ＭＳ Ｐゴシック"/>
                <a:cs typeface="Calibri"/>
              </a:rPr>
              <a:t>   し つ</a:t>
            </a:r>
            <a:endParaRPr lang="en-US" altLang="ja-JP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554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け ん  こ う</a:t>
            </a:r>
            <a:r>
              <a:rPr lang="ja-JP" sz="1200" dirty="0">
                <a:ea typeface="ＭＳ Ｐゴシック"/>
                <a:cs typeface="+mn-lt"/>
              </a:rPr>
              <a:t>   し つ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239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びょう い ん   し つ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8F78C0-F4AB-4477-ACB4-2B703205D77D}"/>
              </a:ext>
            </a:extLst>
          </p:cNvPr>
          <p:cNvSpPr txBox="1"/>
          <p:nvPr/>
        </p:nvSpPr>
        <p:spPr>
          <a:xfrm>
            <a:off x="3312611" y="34581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ほ     け </a:t>
            </a:r>
            <a:r>
              <a:rPr lang="ja-JP" altLang="en-US" sz="1200" dirty="0" err="1">
                <a:ea typeface="ＭＳ Ｐゴシック"/>
                <a:cs typeface="+mn-lt"/>
              </a:rPr>
              <a:t>ん  </a:t>
            </a:r>
            <a:r>
              <a:rPr lang="ja-JP" altLang="en-US" sz="1200" dirty="0">
                <a:ea typeface="ＭＳ Ｐゴシック"/>
                <a:cs typeface="+mn-lt"/>
              </a:rPr>
              <a:t> し つ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学校で、病気になったりけがをしたり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びょうき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したときに行くところはどこですか？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   　 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135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学校のきまりのことを何と言いますか？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                                          なん         い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校則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校法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学則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学法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786" y="29959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2840" y="34696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こ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う</a:t>
            </a:r>
            <a:r>
              <a:rPr lang="ja-JP" altLang="en-US" sz="1200" dirty="0">
                <a:ea typeface="ＭＳ Ｐゴシック"/>
                <a:cs typeface="Calibri"/>
              </a:rPr>
              <a:t>  </a:t>
            </a:r>
            <a:r>
              <a:rPr lang="ja-JP" sz="1200" dirty="0">
                <a:ea typeface="ＭＳ Ｐゴシック"/>
                <a:cs typeface="Calibri"/>
              </a:rPr>
              <a:t>そ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6003" y="47998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が く</a:t>
            </a:r>
            <a:r>
              <a:rPr lang="ja-JP" sz="1200">
                <a:ea typeface="ＭＳ Ｐゴシック"/>
                <a:cs typeface="+mn-lt"/>
              </a:rPr>
              <a:t>  そ 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6003" y="54648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が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く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ほ </a:t>
            </a:r>
            <a:r>
              <a:rPr lang="ja-JP" altLang="en-US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6003" y="41347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こ う  ほ う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072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9055" y="891267"/>
            <a:ext cx="849786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日本では、何歳から小学校に行きますか？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Calibri"/>
                <a:ea typeface="MS PGothic"/>
                <a:cs typeface="+mj-lt"/>
              </a:rPr>
              <a:t>  </a:t>
            </a:r>
            <a:r>
              <a:rPr lang="en-US" altLang="ja-JP" sz="1600" dirty="0">
                <a:latin typeface="Calibri"/>
                <a:ea typeface="MS PGothic"/>
                <a:cs typeface="+mj-lt"/>
              </a:rPr>
              <a:t>  </a:t>
            </a:r>
            <a:r>
              <a:rPr lang="ja-JP" sz="1600" dirty="0">
                <a:latin typeface="Calibri"/>
                <a:ea typeface="MS PGothic"/>
                <a:cs typeface="+mj-lt"/>
              </a:rPr>
              <a:t>にほ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ん</a:t>
            </a:r>
            <a:r>
              <a:rPr lang="ja-JP" sz="1600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                          なんさい             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しょうが</a:t>
            </a:r>
            <a:r>
              <a:rPr lang="ja-JP" sz="1600" dirty="0" err="1">
                <a:latin typeface="Calibri"/>
                <a:ea typeface="MS PGothic"/>
                <a:cs typeface="+mj-lt"/>
              </a:rPr>
              <a:t>っ</a:t>
            </a:r>
            <a:r>
              <a:rPr lang="ja-JP" sz="1600" dirty="0">
                <a:latin typeface="Calibri"/>
                <a:ea typeface="MS PGothic"/>
                <a:cs typeface="+mj-lt"/>
              </a:rPr>
              <a:t>こう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53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４歳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６歳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８歳</a:t>
            </a:r>
            <a:endParaRPr lang="en-US" altLang="ja-JP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10歳</a:t>
            </a:r>
            <a:endParaRPr 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424" y="36613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8397" y="34758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よん さい </a:t>
            </a:r>
            <a:endParaRPr lang="en-US" sz="1200" b="1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8397" y="4779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はっ さい </a:t>
            </a:r>
            <a:endParaRPr lang="en-US" sz="1200" b="1" dirty="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8397" y="54311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じゅっ さい   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8397" y="41276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ろく さい    </a:t>
            </a:r>
            <a:endParaRPr lang="en-US" sz="12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学校の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のことを何と言いますか？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うた                          　なん       い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学歌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学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曲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校歌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校曲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59" y="43173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3516" y="34602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が く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1688" y="47766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こ う    か</a:t>
            </a:r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1688" y="54460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こ う    </a:t>
            </a:r>
            <a:r>
              <a:rPr lang="ja-JP" sz="1200" dirty="0" err="1">
                <a:ea typeface="ＭＳ Ｐゴシック"/>
                <a:cs typeface="Calibri"/>
              </a:rPr>
              <a:t>きょく</a:t>
            </a:r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1688" y="41201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が く  きょく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10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点数表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得点表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通知表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レ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ポ</a:t>
            </a:r>
            <a:r>
              <a:rPr lang="ja-JP" dirty="0">
                <a:latin typeface="MS PGothic"/>
                <a:ea typeface="MS PGothic"/>
                <a:cs typeface="+mn-lt"/>
              </a:rPr>
              <a:t>ート表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705" y="43173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5859" y="47854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つ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う     </a:t>
            </a:r>
            <a:r>
              <a:rPr lang="ja-JP" altLang="en-US" sz="1200" dirty="0">
                <a:ea typeface="ＭＳ Ｐゴシック"/>
                <a:cs typeface="Calibri"/>
              </a:rPr>
              <a:t>ち</a:t>
            </a:r>
            <a:r>
              <a:rPr lang="ja-JP" sz="1200" dirty="0">
                <a:ea typeface="ＭＳ Ｐゴシック"/>
                <a:cs typeface="Calibri"/>
              </a:rPr>
              <a:t>    ひょう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5859" y="54279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                         　ひょう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5859" y="41368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と く    てん   ひょう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F807A-7772-4B44-B026-ADD3CAC757C4}"/>
              </a:ext>
            </a:extLst>
          </p:cNvPr>
          <p:cNvSpPr txBox="1"/>
          <p:nvPr/>
        </p:nvSpPr>
        <p:spPr>
          <a:xfrm>
            <a:off x="3235986" y="34589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て ん  す う   ひょう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学期の終わりにもらう、成績がかかれた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がっき            お                                             せいせき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紙を何と言いますか？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かみ        なん 　   　い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925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卒業式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始</a:t>
            </a:r>
            <a:r>
              <a:rPr lang="ja-JP">
                <a:latin typeface="MS PGothic"/>
                <a:ea typeface="MS PGothic"/>
                <a:cs typeface="+mn-lt"/>
              </a:rPr>
              <a:t>業</a:t>
            </a:r>
            <a:r>
              <a:rPr lang="ja-JP" altLang="en-US">
                <a:latin typeface="MS PGothic"/>
                <a:ea typeface="MS PGothic"/>
                <a:cs typeface="+mn-lt"/>
              </a:rPr>
              <a:t>式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休業式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終業式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31" y="49668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725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きゅう  ぎ</a:t>
            </a:r>
            <a:r>
              <a:rPr lang="ja-JP" sz="1200" dirty="0">
                <a:ea typeface="ＭＳ Ｐゴシック"/>
                <a:cs typeface="Calibri"/>
              </a:rPr>
              <a:t>ょう</a:t>
            </a:r>
            <a:r>
              <a:rPr lang="ja-JP" altLang="en-US" sz="1200" dirty="0">
                <a:ea typeface="ＭＳ Ｐゴシック"/>
                <a:cs typeface="Calibri"/>
              </a:rPr>
              <a:t>    しき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426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しゅう</a:t>
            </a:r>
            <a:r>
              <a:rPr lang="ja-JP" sz="1200">
                <a:ea typeface="ＭＳ Ｐゴシック"/>
                <a:cs typeface="+mn-lt"/>
              </a:rPr>
              <a:t>  ぎょう    しき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153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  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し</a:t>
            </a:r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 dirty="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ぎょう    しき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F807A-7772-4B44-B026-ADD3CAC757C4}"/>
              </a:ext>
            </a:extLst>
          </p:cNvPr>
          <p:cNvSpPr txBox="1"/>
          <p:nvPr/>
        </p:nvSpPr>
        <p:spPr>
          <a:xfrm>
            <a:off x="3272739" y="34453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そ つ  ぎょう    しき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学期の終わりに、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生徒全員が集まって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             お                             せいと      ぜんいん         あつ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行う式を、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おこな     しき             なん 　   　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454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中テスト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中間テスト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期中テスト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学期中テスト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31" y="36643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061" y="34658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ちゅう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061" y="54562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</a:t>
            </a:r>
            <a:r>
              <a:rPr lang="ja-JP" sz="1200" dirty="0" err="1">
                <a:ea typeface="ＭＳ Ｐゴシック"/>
                <a:cs typeface="+mn-lt"/>
              </a:rPr>
              <a:t>がっ</a:t>
            </a:r>
            <a:r>
              <a:rPr lang="ja-JP" sz="1200" dirty="0">
                <a:ea typeface="ＭＳ Ｐゴシック"/>
                <a:cs typeface="+mn-lt"/>
              </a:rPr>
              <a:t>き       ちゅう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061" y="47481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き      ちゅう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F807A-7772-4B44-B026-ADD3CAC757C4}"/>
              </a:ext>
            </a:extLst>
          </p:cNvPr>
          <p:cNvSpPr txBox="1"/>
          <p:nvPr/>
        </p:nvSpPr>
        <p:spPr>
          <a:xfrm>
            <a:off x="3322061" y="41235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ちゅう 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中学校や高校で、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学期の途中でする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ちゅうが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こうこう                 がっき             とちゅう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テストを何と言いますか？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なん 　   　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00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期末</a:t>
            </a:r>
            <a:r>
              <a:rPr lang="ja-JP">
                <a:latin typeface="MS PGothic"/>
                <a:ea typeface="MS PGothic"/>
                <a:cs typeface="+mn-lt"/>
              </a:rPr>
              <a:t>テスト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期後</a:t>
            </a:r>
            <a:r>
              <a:rPr lang="ja-JP">
                <a:latin typeface="MS PGothic"/>
                <a:ea typeface="MS PGothic"/>
                <a:cs typeface="+mn-lt"/>
              </a:rPr>
              <a:t>テスト 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期終</a:t>
            </a:r>
            <a:r>
              <a:rPr lang="ja-JP">
                <a:latin typeface="MS PGothic"/>
                <a:ea typeface="MS PGothic"/>
                <a:cs typeface="+mn-lt"/>
              </a:rPr>
              <a:t>テ</a:t>
            </a:r>
            <a:r>
              <a:rPr lang="ja-JP" altLang="en-US">
                <a:latin typeface="MS PGothic"/>
                <a:ea typeface="MS PGothic"/>
                <a:cs typeface="+mn-lt"/>
              </a:rPr>
              <a:t>ス</a:t>
            </a:r>
            <a:r>
              <a:rPr lang="ja-JP">
                <a:latin typeface="MS PGothic"/>
                <a:ea typeface="MS PGothic"/>
                <a:cs typeface="+mn-lt"/>
              </a:rPr>
              <a:t>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期</a:t>
            </a:r>
            <a:r>
              <a:rPr lang="ja-JP" altLang="en-US">
                <a:latin typeface="MS PGothic"/>
                <a:ea typeface="MS PGothic"/>
                <a:cs typeface="+mn-lt"/>
              </a:rPr>
              <a:t>まとめ</a:t>
            </a:r>
            <a:r>
              <a:rPr lang="ja-JP">
                <a:latin typeface="MS PGothic"/>
                <a:ea typeface="MS PGothic"/>
                <a:cs typeface="+mn-lt"/>
              </a:rPr>
              <a:t>テスト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314" y="299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86926" y="47754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き     おわり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86926" y="544962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 き 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86926" y="41173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  き        ご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F807A-7772-4B44-B026-ADD3CAC757C4}"/>
              </a:ext>
            </a:extLst>
          </p:cNvPr>
          <p:cNvSpPr txBox="1"/>
          <p:nvPr/>
        </p:nvSpPr>
        <p:spPr>
          <a:xfrm>
            <a:off x="3247053" y="34523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き      ま つ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中学校や高校で、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学期の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最後に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する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ちゅうが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こうこう                 がっき             さいご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テストを何と言いますか？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なん 　   　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77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寺塾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寺子屋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神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社</a:t>
            </a:r>
            <a:r>
              <a:rPr lang="ja-JP" dirty="0">
                <a:latin typeface="MS PGothic"/>
                <a:ea typeface="MS PGothic"/>
                <a:cs typeface="+mn-lt"/>
              </a:rPr>
              <a:t>塾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神社</a:t>
            </a:r>
            <a:r>
              <a:rPr lang="ja-JP" dirty="0">
                <a:latin typeface="MS PGothic"/>
                <a:ea typeface="MS PGothic"/>
                <a:cs typeface="+mn-lt"/>
              </a:rPr>
              <a:t>小屋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314" y="3649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916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じん    じゃ    じゅく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616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じん    じゃ      </a:t>
            </a:r>
            <a:r>
              <a:rPr lang="ja-JP" altLang="en-US" sz="1200">
                <a:ea typeface="ＭＳ Ｐゴシック"/>
                <a:cs typeface="+mn-lt"/>
              </a:rPr>
              <a:t>こ         </a:t>
            </a:r>
            <a:r>
              <a:rPr lang="ja-JP" sz="1200">
                <a:ea typeface="ＭＳ Ｐゴシック"/>
                <a:cs typeface="+mn-lt"/>
              </a:rPr>
              <a:t>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34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て ら     </a:t>
            </a:r>
            <a:r>
              <a:rPr lang="ja-JP" altLang="en-US" sz="1200">
                <a:ea typeface="ＭＳ Ｐゴシック"/>
                <a:cs typeface="+mn-lt"/>
              </a:rPr>
              <a:t>こ         や 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F807A-7772-4B44-B026-ADD3CAC757C4}"/>
              </a:ext>
            </a:extLst>
          </p:cNvPr>
          <p:cNvSpPr txBox="1"/>
          <p:nvPr/>
        </p:nvSpPr>
        <p:spPr>
          <a:xfrm>
            <a:off x="3272739" y="34643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て ら   じゅく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江戸時代の学校を、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 え ど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   がっこう              なん 　   　い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278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東京大学にある有名な門は、何と言い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    だいがく                       ゆうめい         もん              なん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ますか？</a:t>
            </a:r>
            <a:endParaRPr lang="en-US" altLang="ja-JP" dirty="0">
              <a:latin typeface="Calibri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赤門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黒</a:t>
            </a:r>
            <a:r>
              <a:rPr lang="ja-JP" altLang="en-US">
                <a:latin typeface="MS PGothic"/>
                <a:ea typeface="MS PGothic"/>
                <a:cs typeface="+mn-lt"/>
              </a:rPr>
              <a:t>門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青</a:t>
            </a:r>
            <a:r>
              <a:rPr lang="ja-JP">
                <a:latin typeface="MS PGothic"/>
                <a:ea typeface="MS PGothic"/>
                <a:cs typeface="+mn-lt"/>
              </a:rPr>
              <a:t>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緑</a:t>
            </a:r>
            <a:r>
              <a:rPr lang="ja-JP" altLang="en-US">
                <a:latin typeface="MS PGothic"/>
                <a:ea typeface="MS PGothic"/>
                <a:cs typeface="+mn-lt"/>
              </a:rPr>
              <a:t>門</a:t>
            </a:r>
            <a:endParaRPr lang="en-US" alt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26" y="29943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9492" y="35175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あ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か 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も 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9492" y="48033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あ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お   も 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9492" y="54462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みどり 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も 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9492" y="41604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く  ろ</a:t>
            </a:r>
            <a:r>
              <a:rPr lang="ja-JP" sz="1200">
                <a:ea typeface="ＭＳ Ｐゴシック"/>
                <a:cs typeface="Calibri"/>
              </a:rPr>
              <a:t>   も 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195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５年生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６年生</a:t>
            </a:r>
            <a:endParaRPr lang="en-US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７年生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８年生</a:t>
            </a:r>
            <a:endParaRPr 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699" y="36613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9769" y="3450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ご     ねん  </a:t>
            </a:r>
            <a:r>
              <a:rPr lang="ja-JP" altLang="en-US" sz="1200" dirty="0" err="1">
                <a:ea typeface="ＭＳ Ｐゴシック"/>
                <a:cs typeface="Calibri"/>
              </a:rPr>
              <a:t>せい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99769" y="47569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なな</a:t>
            </a:r>
            <a:r>
              <a:rPr lang="ja-JP" sz="1200" dirty="0">
                <a:ea typeface="ＭＳ Ｐゴシック"/>
                <a:cs typeface="Calibri"/>
              </a:rPr>
              <a:t> 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9769" y="54054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はち  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9769" y="41001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ろく</a:t>
            </a:r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9055" y="891267"/>
            <a:ext cx="84978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日本の小学校は、何年生までありますか？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r>
              <a:rPr lang="ja-JP" sz="1600" dirty="0">
                <a:latin typeface="Calibri"/>
                <a:ea typeface="MS PGothic"/>
                <a:cs typeface="+mj-lt"/>
              </a:rPr>
              <a:t> にほ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ん</a:t>
            </a:r>
            <a:r>
              <a:rPr lang="ja-JP" sz="1600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      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r>
              <a:rPr lang="ja-JP" sz="1600" dirty="0">
                <a:latin typeface="Calibri"/>
                <a:ea typeface="MS PGothic"/>
                <a:cs typeface="+mj-lt"/>
              </a:rPr>
              <a:t>しょうが</a:t>
            </a:r>
            <a:r>
              <a:rPr lang="ja-JP" sz="1600" dirty="0" err="1">
                <a:latin typeface="Calibri"/>
                <a:ea typeface="MS PGothic"/>
                <a:cs typeface="+mj-lt"/>
              </a:rPr>
              <a:t>っ</a:t>
            </a:r>
            <a:r>
              <a:rPr lang="ja-JP" sz="1600" dirty="0">
                <a:latin typeface="Calibri"/>
                <a:ea typeface="MS PGothic"/>
                <a:cs typeface="+mj-lt"/>
              </a:rPr>
              <a:t>こう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       なん  ねんせい</a:t>
            </a:r>
          </a:p>
        </p:txBody>
      </p:sp>
    </p:spTree>
    <p:extLst>
      <p:ext uri="{BB962C8B-B14F-4D97-AF65-F5344CB8AC3E}">
        <p14:creationId xmlns:p14="http://schemas.microsoft.com/office/powerpoint/2010/main" val="251685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0AA19E0D-7A49-43A2-AEDF-D06C0B5DD10A}"/>
              </a:ext>
            </a:extLst>
          </p:cNvPr>
          <p:cNvSpPr txBox="1">
            <a:spLocks/>
          </p:cNvSpPr>
          <p:nvPr/>
        </p:nvSpPr>
        <p:spPr>
          <a:xfrm>
            <a:off x="874788" y="294107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598207" y="862513"/>
            <a:ext cx="794753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小学生が、学校に行くときに使う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かばん</a:t>
            </a:r>
            <a:endParaRPr lang="ja-JP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しょうがくせい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がっこう   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つか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はどれでしょう？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297139" y="2942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2" descr="A picture containing suitcase, sitting, luggage, computer&#10;&#10;非常に高い精度で生成された説明">
            <a:extLst>
              <a:ext uri="{FF2B5EF4-FFF2-40B4-BE49-F238E27FC236}">
                <a16:creationId xmlns:a16="http://schemas.microsoft.com/office/drawing/2014/main" id="{3C438913-379F-437F-8B28-CB7268694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55" y="3537918"/>
            <a:ext cx="7032977" cy="165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シューレザック</a:t>
            </a:r>
          </a:p>
          <a:p>
            <a:pPr marL="0" indent="0"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バックポーチ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ランドセル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スクールバッグ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36191" y="41835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40166" y="1078173"/>
            <a:ext cx="8356757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MS PGothic"/>
                <a:ea typeface="MS PGothic"/>
                <a:cs typeface="+mj-lt"/>
              </a:rPr>
              <a:t>小学生が、学校に行くときに使うかばん</a:t>
            </a:r>
            <a:endParaRPr lang="en-US" altLang="ja-JP" dirty="0"/>
          </a:p>
          <a:p>
            <a:r>
              <a:rPr lang="ja-JP" altLang="en-US" sz="1600" dirty="0">
                <a:latin typeface="MS PGothic"/>
                <a:ea typeface="MS PGothic"/>
                <a:cs typeface="+mj-lt"/>
              </a:rPr>
              <a:t>   しょうが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くせい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こう           い                          つか</a:t>
            </a:r>
          </a:p>
          <a:p>
            <a:r>
              <a:rPr lang="ja-JP" sz="3600" dirty="0">
                <a:latin typeface="MS PGothic"/>
                <a:ea typeface="MS PGothic"/>
                <a:cs typeface="+mj-lt"/>
              </a:rPr>
              <a:t>を、</a:t>
            </a:r>
            <a:r>
              <a:rPr lang="ja-JP" altLang="en-US" sz="3600" dirty="0">
                <a:latin typeface="MS PGothic"/>
                <a:ea typeface="MS PGothic"/>
              </a:rPr>
              <a:t>何と言いま</a:t>
            </a:r>
            <a:r>
              <a:rPr lang="ja-JP" altLang="en-US" sz="3600" dirty="0">
                <a:ea typeface="ＭＳ Ｐゴシック"/>
              </a:rPr>
              <a:t>すか？</a:t>
            </a:r>
            <a:endParaRPr lang="ja-JP" dirty="0">
              <a:ea typeface="ＭＳ Ｐゴシック"/>
              <a:cs typeface="Calibri"/>
            </a:endParaRPr>
          </a:p>
          <a:p>
            <a:r>
              <a:rPr lang="ja-JP" altLang="en-US" sz="1600" b="1" dirty="0">
                <a:ea typeface="ＭＳ Ｐゴシック"/>
                <a:cs typeface="Calibri"/>
              </a:rPr>
              <a:t>  </a:t>
            </a:r>
            <a:r>
              <a:rPr lang="ja-JP" sz="1600" b="1" dirty="0">
                <a:ea typeface="ＭＳ Ｐゴシック"/>
                <a:cs typeface="Calibri"/>
              </a:rPr>
              <a:t>              </a:t>
            </a:r>
            <a:r>
              <a:rPr lang="ja-JP" altLang="en-US" sz="1600" dirty="0">
                <a:ea typeface="ＭＳ Ｐゴシック"/>
                <a:cs typeface="Calibri"/>
              </a:rPr>
              <a:t> </a:t>
            </a:r>
            <a:r>
              <a:rPr lang="ja-JP" sz="1600" dirty="0">
                <a:ea typeface="ＭＳ Ｐゴシック"/>
                <a:cs typeface="Calibri"/>
              </a:rPr>
              <a:t>なん</a:t>
            </a:r>
            <a:r>
              <a:rPr lang="ja-JP" altLang="en-US" sz="1600" dirty="0">
                <a:ea typeface="ＭＳ Ｐゴシック"/>
                <a:cs typeface="Calibri"/>
              </a:rPr>
              <a:t>       </a:t>
            </a:r>
            <a:r>
              <a:rPr lang="ja-JP" sz="1600" dirty="0">
                <a:ea typeface="ＭＳ Ｐゴシック"/>
                <a:cs typeface="Calibri"/>
              </a:rPr>
              <a:t> </a:t>
            </a:r>
            <a:r>
              <a:rPr lang="ja-JP" altLang="en-US" sz="1600" dirty="0">
                <a:ea typeface="ＭＳ Ｐゴシック"/>
                <a:cs typeface="Calibri"/>
              </a:rPr>
              <a:t>  </a:t>
            </a:r>
            <a:r>
              <a:rPr lang="ja-JP" sz="1600" dirty="0">
                <a:ea typeface="ＭＳ Ｐゴシック"/>
                <a:cs typeface="Calibri"/>
              </a:rPr>
              <a:t>い</a:t>
            </a:r>
            <a:endParaRPr lang="ja-JP" sz="160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無料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約1,200円／月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約12,000円／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約36,000円／月</a:t>
            </a:r>
            <a:endParaRPr lang="en-US" alt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46" y="30128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5" y="34726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む      りょう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5" y="4766753"/>
            <a:ext cx="296897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やく   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 err="1">
                <a:ea typeface="ＭＳ Ｐゴシック"/>
                <a:cs typeface="Calibri"/>
              </a:rPr>
              <a:t>いちまん</a:t>
            </a:r>
            <a:r>
              <a:rPr lang="ja-JP" altLang="en-US" sz="1200" dirty="0">
                <a:ea typeface="ＭＳ Ｐゴシック"/>
                <a:cs typeface="Calibri"/>
              </a:rPr>
              <a:t>にせん</a:t>
            </a:r>
            <a:r>
              <a:rPr lang="ja-JP" sz="1200" dirty="0">
                <a:ea typeface="ＭＳ Ｐゴシック"/>
                <a:cs typeface="Calibri"/>
              </a:rPr>
              <a:t>  えん               つき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5" y="41196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 せんにひゃく   えん               つき  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679425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外国人の子どもが日本の公立小学校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r>
              <a:rPr lang="ja-JP" altLang="en-US" sz="1600" dirty="0">
                <a:latin typeface="Calibri"/>
                <a:ea typeface="MS PGothic"/>
                <a:cs typeface="+mj-lt"/>
              </a:rPr>
              <a:t>   がいこく    じん              こ                                   にほん                こうりつ     しょうがっこう</a:t>
            </a:r>
            <a:br>
              <a:rPr lang="ja-JP" altLang="en-US" sz="1600" dirty="0">
                <a:latin typeface="Calibri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に通うとき、学費はいくらですか？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かよ                          がくひ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0797" y="5413822"/>
            <a:ext cx="292664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やく   さんまんろくせん  えん               つき  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7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9055" y="891267"/>
            <a:ext cx="84978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日本の中学校は、何年生までありますか？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r>
              <a:rPr lang="ja-JP" sz="1600" dirty="0">
                <a:latin typeface="Calibri"/>
                <a:ea typeface="MS PGothic"/>
                <a:cs typeface="+mj-lt"/>
              </a:rPr>
              <a:t> にほ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ん</a:t>
            </a:r>
            <a:r>
              <a:rPr lang="ja-JP" sz="1600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      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ちゅう</a:t>
            </a:r>
            <a:r>
              <a:rPr lang="ja-JP" sz="1600" dirty="0">
                <a:latin typeface="Calibri"/>
                <a:ea typeface="MS PGothic"/>
                <a:cs typeface="+mj-lt"/>
              </a:rPr>
              <a:t>が</a:t>
            </a:r>
            <a:r>
              <a:rPr lang="ja-JP" sz="1600" dirty="0" err="1">
                <a:latin typeface="Calibri"/>
                <a:ea typeface="MS PGothic"/>
                <a:cs typeface="+mj-lt"/>
              </a:rPr>
              <a:t>っ</a:t>
            </a:r>
            <a:r>
              <a:rPr lang="ja-JP" sz="1600" dirty="0">
                <a:latin typeface="Calibri"/>
                <a:ea typeface="MS PGothic"/>
                <a:cs typeface="+mj-lt"/>
              </a:rPr>
              <a:t>こう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              なん  ねんせい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２年生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３年生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４年生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６年生</a:t>
            </a:r>
            <a:endParaRPr 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334" y="366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487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     ねん  </a:t>
            </a:r>
            <a:r>
              <a:rPr lang="ja-JP" altLang="en-US" sz="1200" dirty="0" err="1">
                <a:ea typeface="ＭＳ Ｐゴシック"/>
                <a:cs typeface="Calibri"/>
              </a:rPr>
              <a:t>せい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12612" y="47523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よ     ねん  せい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12612" y="54040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ろく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2612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さん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98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２年生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３年生</a:t>
            </a:r>
            <a:endParaRPr lang="en-US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４年生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６年生</a:t>
            </a:r>
            <a:endParaRPr 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8399" y="366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104" y="34641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に     ねん  </a:t>
            </a:r>
            <a:r>
              <a:rPr lang="ja-JP" altLang="en-US" sz="1200" dirty="0" err="1">
                <a:ea typeface="ＭＳ Ｐゴシック"/>
                <a:cs typeface="Calibri"/>
              </a:rPr>
              <a:t>せい</a:t>
            </a:r>
            <a:endParaRPr 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104" y="47677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よ     ねん  せい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104" y="54195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ろく  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104" y="41159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さん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 err="1">
                <a:ea typeface="ＭＳ Ｐゴシック"/>
                <a:cs typeface="Calibri"/>
              </a:rPr>
              <a:t>ねん</a:t>
            </a:r>
            <a:r>
              <a:rPr lang="en-US" altLang="ja-JP" sz="1200" dirty="0">
                <a:ea typeface="ＭＳ Ｐゴシック"/>
                <a:cs typeface="Calibri"/>
              </a:rPr>
              <a:t>  </a:t>
            </a:r>
            <a:r>
              <a:rPr lang="ja-JP" sz="1200" dirty="0">
                <a:ea typeface="ＭＳ Ｐゴシック"/>
                <a:cs typeface="Calibri"/>
              </a:rPr>
              <a:t>せい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9055" y="891267"/>
            <a:ext cx="849786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日本の高校は、何年生までありますか？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r>
              <a:rPr lang="ja-JP" sz="1600" dirty="0">
                <a:latin typeface="Calibri"/>
                <a:ea typeface="MS PGothic"/>
                <a:cs typeface="+mj-lt"/>
              </a:rPr>
              <a:t> にほ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ん</a:t>
            </a:r>
            <a:r>
              <a:rPr lang="ja-JP" sz="1600" dirty="0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      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 こうこう                     なん  ねんせい</a:t>
            </a:r>
          </a:p>
        </p:txBody>
      </p:sp>
    </p:spTree>
    <p:extLst>
      <p:ext uri="{BB962C8B-B14F-4D97-AF65-F5344CB8AC3E}">
        <p14:creationId xmlns:p14="http://schemas.microsoft.com/office/powerpoint/2010/main" val="215693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5127</Words>
  <Application>Microsoft Office PowerPoint</Application>
  <PresentationFormat>画面に合わせる (4:3)</PresentationFormat>
  <Paragraphs>306</Paragraphs>
  <Slides>36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36</vt:i4>
      </vt:variant>
    </vt:vector>
  </HeadingPairs>
  <TitlesOfParts>
    <vt:vector size="48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 日本の義務教育は何年間でしょう？       にほん                 ぎむ     　 きょういく              なんねんかん                </vt:lpstr>
      <vt:lpstr>日本では、何歳から小学校に行きますか？     にほん                                なんさい                     しょうがっこう               い</vt:lpstr>
      <vt:lpstr>日本の小学校は、何年生までありますか？    にほん                 しょうがっこう                    なん  ねんせい</vt:lpstr>
      <vt:lpstr>PowerPoint プレゼンテーション</vt:lpstr>
      <vt:lpstr>PowerPoint プレゼンテーション</vt:lpstr>
      <vt:lpstr>外国人の子どもが日本の公立小学校     がいこく    じん              こ                                   にほん                こうりつ     しょうがっこう に通うとき、学費はいくらですか？        かよ                          がくひ</vt:lpstr>
      <vt:lpstr>日本の中学校は、何年生までありますか？    にほん                 ちゅうがっこう                   なん  ねんせい</vt:lpstr>
      <vt:lpstr>日本の高校は、何年生までありますか？    にほん                  こうこう                     なん  ねんせい</vt:lpstr>
      <vt:lpstr>「高校」は、何の略ですか？        こうこう                            なん           りゃく</vt:lpstr>
      <vt:lpstr>PowerPoint プレゼンテーション</vt:lpstr>
      <vt:lpstr>大学入試の準備のために行く塾を、     だいがく    にゅうし            じゅんび                               い       じゅく 何と言いますか  なん 　   　い</vt:lpstr>
      <vt:lpstr>大学入試に失敗して、高校を卒業してから    だいがく   にゅうし           しっぱい                     こうこう          そつぎょう また１年次の試験のために勉強する人の               いちねん  つぎ          しけん                                べんきょう               ひと ことを、何と言いますか？                         なん 　   　い</vt:lpstr>
      <vt:lpstr>高校３年生で大学に合格することを、   こうこう   さんねんせい         だいがく           ごうかく 何と言いますか  なん 　   　い</vt:lpstr>
      <vt:lpstr>日本のふつうの大学は、何年生まで    にほん                                                    だいがく                     なん  ねんせい ありますか？</vt:lpstr>
      <vt:lpstr>大学を卒業した後、修士や博士の勉強   だいがく         そつぎょう             あと         しゅうし           はかせ           べんきょう のために行くところを何と言いますか？                               い                                なん 　   　い</vt:lpstr>
      <vt:lpstr>２年間だけの大学のことを、何と言いま    に  ねんかん                       だいがく                                 なん        い ますか？</vt:lpstr>
      <vt:lpstr>幼稚園の学年は、ふつうどのように   ようちえん               がくねん 呼んでいますか？  よ</vt:lpstr>
      <vt:lpstr>日本の新学期は、何月から始まりますか？    にほん              しん  がっき                なんがつ          　　 はじ</vt:lpstr>
      <vt:lpstr>学校では、ふつう教室のそうじは   がっこう                                         きょうしつ        誰がしますか？  だれ</vt:lpstr>
      <vt:lpstr>学校の中ではく靴のことを何と言います   がっこう          なか                    くつ                           なん        い か？</vt:lpstr>
      <vt:lpstr>学校で、日本人が日本語を勉強する   がっこう                にほんじん                 にほんご            べんきょう 科目を、何と言いますか？ 　かもく                 なん 　   　い</vt:lpstr>
      <vt:lpstr>日本の小学校では、卒業するまでに    にほん            しょうがっこう                      そつぎょう 漢字を全部でいくつ習うでしょうか？ 　かんじ            ぜんぶ                             なら</vt:lpstr>
      <vt:lpstr>次のうち、「社会科」の科目に入らない  つぎ                             しゃ  かい  か                かもく            はい ものはどれですか？</vt:lpstr>
      <vt:lpstr>次のうち、「理科」の科目に入らない  つぎ                               り  か                 かもく             はい ものはどれですか？</vt:lpstr>
      <vt:lpstr>学校で、地位がいちばん上の先生を、   がっこう                ち   い                                        うえ         せんせい 何と言いますか？  なん 　   　い</vt:lpstr>
      <vt:lpstr>高校の中で、パンや文房具を売って   こうこう           なか                                  ぶん ぼう   ぐ           う いるところを何と言いますか？                                       なん 　   　い</vt:lpstr>
      <vt:lpstr>学校で、病気になったりけがをしたり   がっこう              びょうき したときに行くところはどこですか？                               　 い</vt:lpstr>
      <vt:lpstr>学校のきまりのことを何と言いますか？   がっこう                                                     なん         い</vt:lpstr>
      <vt:lpstr>学校の歌のことを何と言いますか？   がっこう          うた                          　なん       い</vt:lpstr>
      <vt:lpstr>学期の終わりにもらう、成績がかかれた    がっき            お                                             せいせき 紙を何と言いますか？ かみ        なん 　   　い</vt:lpstr>
      <vt:lpstr>学期の終わりに、生徒全員が集まって   がっき             お                             せいと      ぜんいん         あつ 行う式を、何と言いますか？ おこな     しき             なん 　   　い</vt:lpstr>
      <vt:lpstr>中学校や高校で、学期の途中でする   ちゅうがっこう           こうこう                 がっき             とちゅう テストを何と言いますか？                          なん 　   　い</vt:lpstr>
      <vt:lpstr>中学校や高校で、学期の最後にする   ちゅうがっこう           こうこう                 がっき             さいご テストを何と言いますか？                          なん 　   　い</vt:lpstr>
      <vt:lpstr>江戸時代の学校を、何と言いますか？         え ど       じだい             がっこう              なん 　   　い</vt:lpstr>
      <vt:lpstr>東京大学にある有名な門は、何と言い  とうきょう    だいがく                       ゆうめい         もん              なん        い ますか？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2020-07-27T09:43:19Z</dcterms:created>
  <dcterms:modified xsi:type="dcterms:W3CDTF">2020-07-27T09:43:23Z</dcterms:modified>
</cp:coreProperties>
</file>