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slides/slide36.xml" ContentType="application/vnd.openxmlformats-officedocument.presentationml.slide+xml"/>
  <Override PartName="/ppt/presentation.xml" ContentType="application/vnd.openxmlformats-officedocument.presentationml.presentation.main+xml"/>
  <Override PartName="/ppt/slides/slide35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34.xml" ContentType="application/vnd.openxmlformats-officedocument.presentationml.slide+xml"/>
  <Override PartName="/ppt/slides/slide30.xml" ContentType="application/vnd.openxmlformats-officedocument.presentationml.slide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3.xml" ContentType="application/vnd.openxmlformats-officedocument.theme+xml"/>
  <Override PartName="/ppt/commentAuthors.xml" ContentType="application/vnd.openxmlformats-officedocument.presentationml.commentAuthors+xml"/>
  <Override PartName="/ppt/theme/theme6.xml" ContentType="application/vnd.openxmlformats-officedocument.theme+xml"/>
  <Override PartName="/ppt/theme/theme2.xml" ContentType="application/vnd.openxmlformats-officedocument.theme+xml"/>
  <Override PartName="/ppt/theme/theme4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revisionInfo.xml" ContentType="application/vnd.ms-powerpoint.revisioninfo+xml"/>
  <Override PartName="/ppt/changesInfos/changesInfo1.xml" ContentType="application/vnd.ms-powerpoint.changes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2"/>
  </p:notesMasterIdLst>
  <p:sldIdLst>
    <p:sldId id="310" r:id="rId6"/>
    <p:sldId id="275" r:id="rId7"/>
    <p:sldId id="277" r:id="rId8"/>
    <p:sldId id="279" r:id="rId9"/>
    <p:sldId id="273" r:id="rId10"/>
    <p:sldId id="265" r:id="rId11"/>
    <p:sldId id="280" r:id="rId12"/>
    <p:sldId id="281" r:id="rId13"/>
    <p:sldId id="282" r:id="rId14"/>
    <p:sldId id="283" r:id="rId15"/>
    <p:sldId id="284" r:id="rId16"/>
    <p:sldId id="278" r:id="rId17"/>
    <p:sldId id="286" r:id="rId18"/>
    <p:sldId id="287" r:id="rId19"/>
    <p:sldId id="288" r:id="rId20"/>
    <p:sldId id="289" r:id="rId21"/>
    <p:sldId id="292" r:id="rId22"/>
    <p:sldId id="291" r:id="rId23"/>
    <p:sldId id="290" r:id="rId24"/>
    <p:sldId id="293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301" r:id="rId33"/>
    <p:sldId id="302" r:id="rId34"/>
    <p:sldId id="303" r:id="rId35"/>
    <p:sldId id="304" r:id="rId36"/>
    <p:sldId id="305" r:id="rId37"/>
    <p:sldId id="306" r:id="rId38"/>
    <p:sldId id="307" r:id="rId39"/>
    <p:sldId id="308" r:id="rId40"/>
    <p:sldId id="309" r:id="rId4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C11BF-5F81-254E-06F1-ADB7BEF56D2E}" v="58" dt="2020-05-14T06:07:49.719"/>
    <p1510:client id="{24B7F69D-B08B-0E57-CA1B-FDD69BCC7C08}" v="319" dt="2020-06-17T02:12:28.085"/>
    <p1510:client id="{29AC88E6-0606-DFE4-B6B4-C34847E4CFD0}" v="527" dt="2020-07-01T03:09:18.119"/>
    <p1510:client id="{2A792B84-C7AE-02D5-4742-6FC1AC7FF964}" v="61" dt="2020-04-30T07:36:27.487"/>
    <p1510:client id="{312F5FED-5C16-D782-5489-5FA4E1B7283D}" v="437" dt="2020-05-21T06:53:46.278"/>
    <p1510:client id="{32560E3F-6E7F-989F-0582-AAD10195E349}" v="10" dt="2020-04-24T05:06:32.76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5076C62A-463A-F498-5D9A-FBB164D13513}" v="41" dt="2020-07-17T06:49:24.021"/>
    <p1510:client id="{60B580F9-2B26-5179-C2BB-1D78BE199225}" v="4" dt="2020-04-24T06:30:42.413"/>
    <p1510:client id="{655A9B7B-EB16-F260-1AAA-C35B64B8EA1B}" v="7" dt="2020-06-11T12:16:39.198"/>
    <p1510:client id="{6ECE0081-082F-DE2F-3239-FE187C06C761}" v="28" dt="2020-04-24T05:04:27.421"/>
    <p1510:client id="{77770521-1096-65D8-8608-C791C93E3435}" v="166" dt="2020-04-24T05:00:35.723"/>
    <p1510:client id="{848F8AD0-CB76-8ADC-F896-13837F0B1166}" v="2" dt="2020-07-28T08:20:24.899"/>
    <p1510:client id="{98CA3BA5-CB3E-9B4E-9F79-CE8C4D0014E2}" v="182" dt="2020-05-15T00:54:24.539"/>
    <p1510:client id="{A31E48B3-71D9-A315-DAA5-B2029F5ED324}" v="235" dt="2020-05-14T11:18:43.305"/>
    <p1510:client id="{A4011589-6BD2-A1B7-F6EC-4DEFB7355DAF}" v="2530" dt="2020-05-15T08:51:05.003"/>
    <p1510:client id="{BCDF8C24-A074-29AA-8A12-D226907CA13E}" v="132" dt="2020-07-26T14:39:08.583"/>
    <p1510:client id="{BCE0132B-ADFA-1311-42B8-CECB19F91CC1}" v="180" dt="2020-04-30T08:30:26.746"/>
    <p1510:client id="{C34AE79F-0FF5-BDB9-B378-E44A0BD76C7A}" v="2174" dt="2020-05-16T06:09:00.492"/>
    <p1510:client id="{C6ACC470-932A-F05B-B3A5-17C462CDEB2D}" v="9" dt="2020-06-11T12:11:07.746"/>
    <p1510:client id="{CF5466FD-B0FE-9EE8-ADCA-894B134D30FA}" v="2" dt="2020-07-17T01:23:10.752"/>
    <p1510:client id="{D2547D75-557D-17A7-131E-77694D3B722D}" v="34" dt="2020-05-15T00:30:17.220"/>
    <p1510:client id="{F60BBEAC-D764-AF87-9FA7-9B3DD8613868}" v="3" dt="2020-07-27T17:32:13.313"/>
    <p1510:client id="{F785B2F4-078D-DFD1-02AF-B55E0734BA78}" v="36" dt="2020-06-10T01:28:18.8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4698" autoAdjust="0"/>
  </p:normalViewPr>
  <p:slideViewPr>
    <p:cSldViewPr snapToGrid="0">
      <p:cViewPr varScale="1">
        <p:scale>
          <a:sx n="75" d="100"/>
          <a:sy n="75" d="100"/>
        </p:scale>
        <p:origin x="715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50" Type="http://schemas.openxmlformats.org/officeDocument/2006/relationships/customXml" Target="../customXml/item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52" Type="http://schemas.openxmlformats.org/officeDocument/2006/relationships/customXml" Target="../customXml/item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commentAuthors" Target="commentAuthors.xml"/><Relationship Id="rId48" Type="http://schemas.microsoft.com/office/2016/11/relationships/changesInfo" Target="changesInfos/changesInfo1.xml"/><Relationship Id="rId8" Type="http://schemas.openxmlformats.org/officeDocument/2006/relationships/slide" Target="slides/slide3.xml"/><Relationship Id="rId51" Type="http://schemas.openxmlformats.org/officeDocument/2006/relationships/customXml" Target="../customXml/item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A4011589-6BD2-A1B7-F6EC-4DEFB7355DAF}"/>
    <pc:docChg chg="addSld delSld modSld sldOrd">
      <pc:chgData name="内田 陽子" userId="S::yoko_uchida@jpfgojp.onmicrosoft.com::3ba88787-b8da-4fc8-a417-83f627a88c5e" providerId="AD" clId="Web-{A4011589-6BD2-A1B7-F6EC-4DEFB7355DAF}" dt="2020-05-15T08:51:05.003" v="2515" actId="20577"/>
      <pc:docMkLst>
        <pc:docMk/>
      </pc:docMkLst>
      <pc:sldChg chg="addSp delSp modSp">
        <pc:chgData name="内田 陽子" userId="S::yoko_uchida@jpfgojp.onmicrosoft.com::3ba88787-b8da-4fc8-a417-83f627a88c5e" providerId="AD" clId="Web-{A4011589-6BD2-A1B7-F6EC-4DEFB7355DAF}" dt="2020-05-15T06:27:19.927" v="43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A4011589-6BD2-A1B7-F6EC-4DEFB7355DAF}" dt="2020-05-15T06:24:53.333" v="25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24:39.770" v="10" actId="20577"/>
          <ac:spMkLst>
            <pc:docMk/>
            <pc:sldMk cId="2010396247" sldId="258"/>
            <ac:spMk id="3" creationId="{E0222A54-0EEB-4AA0-83C1-3E319CDEEA14}"/>
          </ac:spMkLst>
        </pc:spChg>
        <pc:picChg chg="add mod modCrop">
          <ac:chgData name="内田 陽子" userId="S::yoko_uchida@jpfgojp.onmicrosoft.com::3ba88787-b8da-4fc8-a417-83f627a88c5e" providerId="AD" clId="Web-{A4011589-6BD2-A1B7-F6EC-4DEFB7355DAF}" dt="2020-05-15T06:27:19.927" v="43" actId="1076"/>
          <ac:picMkLst>
            <pc:docMk/>
            <pc:sldMk cId="2010396247" sldId="258"/>
            <ac:picMk id="5" creationId="{2D7385DD-96DF-40A8-BB95-2C6A7BBB6374}"/>
          </ac:picMkLst>
        </pc:picChg>
        <pc:picChg chg="del">
          <ac:chgData name="内田 陽子" userId="S::yoko_uchida@jpfgojp.onmicrosoft.com::3ba88787-b8da-4fc8-a417-83f627a88c5e" providerId="AD" clId="Web-{A4011589-6BD2-A1B7-F6EC-4DEFB7355DAF}" dt="2020-05-15T06:26:00.645" v="34"/>
          <ac:picMkLst>
            <pc:docMk/>
            <pc:sldMk cId="2010396247" sldId="258"/>
            <ac:picMk id="6" creationId="{D395D65F-D410-42A2-B3FD-3B10CDC0B28B}"/>
          </ac:picMkLst>
        </pc:picChg>
      </pc:sldChg>
      <pc:sldChg chg="modSp">
        <pc:chgData name="内田 陽子" userId="S::yoko_uchida@jpfgojp.onmicrosoft.com::3ba88787-b8da-4fc8-a417-83f627a88c5e" providerId="AD" clId="Web-{A4011589-6BD2-A1B7-F6EC-4DEFB7355DAF}" dt="2020-05-15T07:02:59.463" v="555" actId="1076"/>
        <pc:sldMkLst>
          <pc:docMk/>
          <pc:sldMk cId="510784872" sldId="265"/>
        </pc:sldMkLst>
        <pc:spChg chg="mod">
          <ac:chgData name="内田 陽子" userId="S::yoko_uchida@jpfgojp.onmicrosoft.com::3ba88787-b8da-4fc8-a417-83f627a88c5e" providerId="AD" clId="Web-{A4011589-6BD2-A1B7-F6EC-4DEFB7355DAF}" dt="2020-05-15T07:02:04.650" v="541" actId="20577"/>
          <ac:spMkLst>
            <pc:docMk/>
            <pc:sldMk cId="510784872" sldId="265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02:39.994" v="554" actId="20577"/>
          <ac:spMkLst>
            <pc:docMk/>
            <pc:sldMk cId="510784872" sldId="265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02:59.463" v="555" actId="1076"/>
          <ac:spMkLst>
            <pc:docMk/>
            <pc:sldMk cId="510784872" sldId="265"/>
            <ac:spMk id="5" creationId="{00000000-0000-0000-0000-000000000000}"/>
          </ac:spMkLst>
        </pc:spChg>
      </pc:sldChg>
      <pc:sldChg chg="addSp delSp modSp ord">
        <pc:chgData name="内田 陽子" userId="S::yoko_uchida@jpfgojp.onmicrosoft.com::3ba88787-b8da-4fc8-a417-83f627a88c5e" providerId="AD" clId="Web-{A4011589-6BD2-A1B7-F6EC-4DEFB7355DAF}" dt="2020-05-15T06:59:32.306" v="476" actId="1076"/>
        <pc:sldMkLst>
          <pc:docMk/>
          <pc:sldMk cId="3288920970" sldId="273"/>
        </pc:sldMkLst>
        <pc:spChg chg="mod">
          <ac:chgData name="内田 陽子" userId="S::yoko_uchida@jpfgojp.onmicrosoft.com::3ba88787-b8da-4fc8-a417-83f627a88c5e" providerId="AD" clId="Web-{A4011589-6BD2-A1B7-F6EC-4DEFB7355DAF}" dt="2020-05-15T06:59:05.649" v="472" actId="20577"/>
          <ac:spMkLst>
            <pc:docMk/>
            <pc:sldMk cId="3288920970" sldId="273"/>
            <ac:spMk id="5" creationId="{F945F0E7-83EC-4D44-9247-489F735F9E0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59:32.306" v="476" actId="1076"/>
          <ac:spMkLst>
            <pc:docMk/>
            <pc:sldMk cId="3288920970" sldId="273"/>
            <ac:spMk id="8" creationId="{C0BDB783-85CC-4689-916D-1ABCE4CB35C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59:32.290" v="475" actId="1076"/>
          <ac:spMkLst>
            <pc:docMk/>
            <pc:sldMk cId="3288920970" sldId="273"/>
            <ac:spMk id="14" creationId="{6414B7FF-70F2-47D0-872A-5DD8B37BAFBE}"/>
          </ac:spMkLst>
        </pc:spChg>
        <pc:picChg chg="add mod">
          <ac:chgData name="内田 陽子" userId="S::yoko_uchida@jpfgojp.onmicrosoft.com::3ba88787-b8da-4fc8-a417-83f627a88c5e" providerId="AD" clId="Web-{A4011589-6BD2-A1B7-F6EC-4DEFB7355DAF}" dt="2020-05-15T06:57:49.805" v="441" actId="1076"/>
          <ac:picMkLst>
            <pc:docMk/>
            <pc:sldMk cId="3288920970" sldId="273"/>
            <ac:picMk id="2" creationId="{3C438913-379F-437F-8B28-CB72686947A9}"/>
          </ac:picMkLst>
        </pc:picChg>
        <pc:picChg chg="del">
          <ac:chgData name="内田 陽子" userId="S::yoko_uchida@jpfgojp.onmicrosoft.com::3ba88787-b8da-4fc8-a417-83f627a88c5e" providerId="AD" clId="Web-{A4011589-6BD2-A1B7-F6EC-4DEFB7355DAF}" dt="2020-05-15T06:56:54.915" v="431"/>
          <ac:picMkLst>
            <pc:docMk/>
            <pc:sldMk cId="3288920970" sldId="273"/>
            <ac:picMk id="11" creationId="{38AD537A-84A1-4B96-8A13-8B57AFF5EDB1}"/>
          </ac:picMkLst>
        </pc:picChg>
      </pc:sldChg>
      <pc:sldChg chg="modSp ord">
        <pc:chgData name="内田 陽子" userId="S::yoko_uchida@jpfgojp.onmicrosoft.com::3ba88787-b8da-4fc8-a417-83f627a88c5e" providerId="AD" clId="Web-{A4011589-6BD2-A1B7-F6EC-4DEFB7355DAF}" dt="2020-05-15T06:45:00.447" v="177" actId="20577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A4011589-6BD2-A1B7-F6EC-4DEFB7355DAF}" dt="2020-05-15T06:44:10.165" v="128" actId="20577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44:00.853" v="101" actId="20577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43:19.821" v="76" actId="20577"/>
          <ac:spMkLst>
            <pc:docMk/>
            <pc:sldMk cId="315580479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44:46.275" v="162" actId="20577"/>
          <ac:spMkLst>
            <pc:docMk/>
            <pc:sldMk cId="3155804793" sldId="2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45:00.447" v="177" actId="20577"/>
          <ac:spMkLst>
            <pc:docMk/>
            <pc:sldMk cId="3155804793" sldId="2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44:22.009" v="147" actId="20577"/>
          <ac:spMkLst>
            <pc:docMk/>
            <pc:sldMk cId="3155804793" sldId="275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A4011589-6BD2-A1B7-F6EC-4DEFB7355DAF}" dt="2020-05-15T06:48:57.571" v="291" actId="20577"/>
        <pc:sldMkLst>
          <pc:docMk/>
          <pc:sldMk cId="1808293928" sldId="277"/>
        </pc:sldMkLst>
        <pc:spChg chg="mod">
          <ac:chgData name="内田 陽子" userId="S::yoko_uchida@jpfgojp.onmicrosoft.com::3ba88787-b8da-4fc8-a417-83f627a88c5e" providerId="AD" clId="Web-{A4011589-6BD2-A1B7-F6EC-4DEFB7355DAF}" dt="2020-05-15T06:48:36.812" v="259" actId="20577"/>
          <ac:spMkLst>
            <pc:docMk/>
            <pc:sldMk cId="1808293928" sldId="27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48:22.058" v="249" actId="20577"/>
          <ac:spMkLst>
            <pc:docMk/>
            <pc:sldMk cId="1808293928" sldId="2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47:44.775" v="225" actId="20577"/>
          <ac:spMkLst>
            <pc:docMk/>
            <pc:sldMk cId="1808293928" sldId="2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48:32.022" v="250" actId="1076"/>
          <ac:spMkLst>
            <pc:docMk/>
            <pc:sldMk cId="1808293928" sldId="27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48:51.096" v="273" actId="20577"/>
          <ac:spMkLst>
            <pc:docMk/>
            <pc:sldMk cId="1808293928" sldId="27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48:57.571" v="291" actId="20577"/>
          <ac:spMkLst>
            <pc:docMk/>
            <pc:sldMk cId="1808293928" sldId="27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48:44.789" v="264" actId="20577"/>
          <ac:spMkLst>
            <pc:docMk/>
            <pc:sldMk cId="1808293928" sldId="277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A4011589-6BD2-A1B7-F6EC-4DEFB7355DAF}" dt="2020-05-15T07:25:40.859" v="1140" actId="20577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A4011589-6BD2-A1B7-F6EC-4DEFB7355DAF}" dt="2020-05-15T07:24:49.062" v="1094" actId="20577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24:24.452" v="1080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23:24.483" v="1058" actId="20577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24:33.843" v="1081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25:18.999" v="1125" actId="20577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25:40.859" v="1140" actId="20577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25:00.359" v="1101" actId="20577"/>
          <ac:spMkLst>
            <pc:docMk/>
            <pc:sldMk cId="3979264443" sldId="278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A4011589-6BD2-A1B7-F6EC-4DEFB7355DAF}" dt="2020-05-15T06:53:17.674" v="381" actId="20577"/>
        <pc:sldMkLst>
          <pc:docMk/>
          <pc:sldMk cId="2516857166" sldId="279"/>
        </pc:sldMkLst>
        <pc:spChg chg="mod">
          <ac:chgData name="内田 陽子" userId="S::yoko_uchida@jpfgojp.onmicrosoft.com::3ba88787-b8da-4fc8-a417-83f627a88c5e" providerId="AD" clId="Web-{A4011589-6BD2-A1B7-F6EC-4DEFB7355DAF}" dt="2020-05-15T06:52:31.868" v="337" actId="20577"/>
          <ac:spMkLst>
            <pc:docMk/>
            <pc:sldMk cId="2516857166" sldId="2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52:09.137" v="328" actId="20577"/>
          <ac:spMkLst>
            <pc:docMk/>
            <pc:sldMk cId="2516857166" sldId="2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51:47.802" v="316" actId="20577"/>
          <ac:spMkLst>
            <pc:docMk/>
            <pc:sldMk cId="2516857166" sldId="2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53:05.607" v="368" actId="20577"/>
          <ac:spMkLst>
            <pc:docMk/>
            <pc:sldMk cId="2516857166" sldId="27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53:17.674" v="381" actId="20577"/>
          <ac:spMkLst>
            <pc:docMk/>
            <pc:sldMk cId="2516857166" sldId="27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6:52:52.679" v="360" actId="20577"/>
          <ac:spMkLst>
            <pc:docMk/>
            <pc:sldMk cId="2516857166" sldId="279"/>
            <ac:spMk id="11" creationId="{9557DDCB-0AF4-4AFF-A705-E5DBBE957561}"/>
          </ac:spMkLst>
        </pc:spChg>
      </pc:sldChg>
      <pc:sldChg chg="new del">
        <pc:chgData name="内田 陽子" userId="S::yoko_uchida@jpfgojp.onmicrosoft.com::3ba88787-b8da-4fc8-a417-83f627a88c5e" providerId="AD" clId="Web-{A4011589-6BD2-A1B7-F6EC-4DEFB7355DAF}" dt="2020-05-15T06:36:05.882" v="45"/>
        <pc:sldMkLst>
          <pc:docMk/>
          <pc:sldMk cId="4065861481" sldId="279"/>
        </pc:sldMkLst>
      </pc:sldChg>
      <pc:sldChg chg="modSp add ord replId">
        <pc:chgData name="内田 陽子" userId="S::yoko_uchida@jpfgojp.onmicrosoft.com::3ba88787-b8da-4fc8-a417-83f627a88c5e" providerId="AD" clId="Web-{A4011589-6BD2-A1B7-F6EC-4DEFB7355DAF}" dt="2020-05-15T07:09:28.199" v="726" actId="20577"/>
        <pc:sldMkLst>
          <pc:docMk/>
          <pc:sldMk cId="3534762410" sldId="280"/>
        </pc:sldMkLst>
        <pc:spChg chg="mod">
          <ac:chgData name="内田 陽子" userId="S::yoko_uchida@jpfgojp.onmicrosoft.com::3ba88787-b8da-4fc8-a417-83f627a88c5e" providerId="AD" clId="Web-{A4011589-6BD2-A1B7-F6EC-4DEFB7355DAF}" dt="2020-05-15T07:07:45.401" v="638" actId="20577"/>
          <ac:spMkLst>
            <pc:docMk/>
            <pc:sldMk cId="3534762410" sldId="28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07:30.495" v="629" actId="20577"/>
          <ac:spMkLst>
            <pc:docMk/>
            <pc:sldMk cId="3534762410" sldId="28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05:43.870" v="613" actId="20577"/>
          <ac:spMkLst>
            <pc:docMk/>
            <pc:sldMk cId="3534762410" sldId="28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07:39.073" v="630" actId="1076"/>
          <ac:spMkLst>
            <pc:docMk/>
            <pc:sldMk cId="3534762410" sldId="28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08:57.964" v="706" actId="14100"/>
          <ac:spMkLst>
            <pc:docMk/>
            <pc:sldMk cId="3534762410" sldId="28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09:28.199" v="726" actId="20577"/>
          <ac:spMkLst>
            <pc:docMk/>
            <pc:sldMk cId="3534762410" sldId="28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08:27.964" v="677" actId="20577"/>
          <ac:spMkLst>
            <pc:docMk/>
            <pc:sldMk cId="3534762410" sldId="280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A4011589-6BD2-A1B7-F6EC-4DEFB7355DAF}" dt="2020-05-15T07:11:30.809" v="787" actId="20577"/>
        <pc:sldMkLst>
          <pc:docMk/>
          <pc:sldMk cId="2699813795" sldId="281"/>
        </pc:sldMkLst>
        <pc:spChg chg="mod">
          <ac:chgData name="内田 陽子" userId="S::yoko_uchida@jpfgojp.onmicrosoft.com::3ba88787-b8da-4fc8-a417-83f627a88c5e" providerId="AD" clId="Web-{A4011589-6BD2-A1B7-F6EC-4DEFB7355DAF}" dt="2020-05-15T07:11:00.699" v="754" actId="20577"/>
          <ac:spMkLst>
            <pc:docMk/>
            <pc:sldMk cId="2699813795" sldId="2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10:44.168" v="753" actId="20577"/>
          <ac:spMkLst>
            <pc:docMk/>
            <pc:sldMk cId="2699813795" sldId="2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10:26.496" v="744" actId="20577"/>
          <ac:spMkLst>
            <pc:docMk/>
            <pc:sldMk cId="2699813795" sldId="2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11:15.199" v="774" actId="20577"/>
          <ac:spMkLst>
            <pc:docMk/>
            <pc:sldMk cId="2699813795" sldId="28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11:30.809" v="787" actId="20577"/>
          <ac:spMkLst>
            <pc:docMk/>
            <pc:sldMk cId="2699813795" sldId="28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11:23.668" v="779" actId="20577"/>
          <ac:spMkLst>
            <pc:docMk/>
            <pc:sldMk cId="2699813795" sldId="28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A4011589-6BD2-A1B7-F6EC-4DEFB7355DAF}" dt="2020-05-15T07:12:33.137" v="806" actId="20577"/>
        <pc:sldMkLst>
          <pc:docMk/>
          <pc:sldMk cId="2156935721" sldId="282"/>
        </pc:sldMkLst>
        <pc:spChg chg="mod">
          <ac:chgData name="内田 陽子" userId="S::yoko_uchida@jpfgojp.onmicrosoft.com::3ba88787-b8da-4fc8-a417-83f627a88c5e" providerId="AD" clId="Web-{A4011589-6BD2-A1B7-F6EC-4DEFB7355DAF}" dt="2020-05-15T07:12:33.137" v="806" actId="20577"/>
          <ac:spMkLst>
            <pc:docMk/>
            <pc:sldMk cId="2156935721" sldId="282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A4011589-6BD2-A1B7-F6EC-4DEFB7355DAF}" dt="2020-05-15T07:15:34.903" v="950" actId="20577"/>
        <pc:sldMkLst>
          <pc:docMk/>
          <pc:sldMk cId="3836947256" sldId="283"/>
        </pc:sldMkLst>
        <pc:spChg chg="mod">
          <ac:chgData name="内田 陽子" userId="S::yoko_uchida@jpfgojp.onmicrosoft.com::3ba88787-b8da-4fc8-a417-83f627a88c5e" providerId="AD" clId="Web-{A4011589-6BD2-A1B7-F6EC-4DEFB7355DAF}" dt="2020-05-15T07:14:49.059" v="910" actId="20577"/>
          <ac:spMkLst>
            <pc:docMk/>
            <pc:sldMk cId="3836947256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14:15.809" v="849" actId="20577"/>
          <ac:spMkLst>
            <pc:docMk/>
            <pc:sldMk cId="3836947256" sldId="2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13:31.997" v="834" actId="1076"/>
          <ac:spMkLst>
            <pc:docMk/>
            <pc:sldMk cId="3836947256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14:24.153" v="850" actId="1076"/>
          <ac:spMkLst>
            <pc:docMk/>
            <pc:sldMk cId="3836947256" sldId="2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15:23.044" v="942" actId="20577"/>
          <ac:spMkLst>
            <pc:docMk/>
            <pc:sldMk cId="3836947256" sldId="2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15:34.903" v="950" actId="20577"/>
          <ac:spMkLst>
            <pc:docMk/>
            <pc:sldMk cId="3836947256" sldId="2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15:09.137" v="929" actId="20577"/>
          <ac:spMkLst>
            <pc:docMk/>
            <pc:sldMk cId="3836947256" sldId="283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A4011589-6BD2-A1B7-F6EC-4DEFB7355DAF}" dt="2020-05-15T07:20:21.498" v="1006"/>
        <pc:sldMkLst>
          <pc:docMk/>
          <pc:sldMk cId="2883393587" sldId="284"/>
        </pc:sldMkLst>
        <pc:spChg chg="mod">
          <ac:chgData name="内田 陽子" userId="S::yoko_uchida@jpfgojp.onmicrosoft.com::3ba88787-b8da-4fc8-a417-83f627a88c5e" providerId="AD" clId="Web-{A4011589-6BD2-A1B7-F6EC-4DEFB7355DAF}" dt="2020-05-15T07:18:30.748" v="991" actId="20577"/>
          <ac:spMkLst>
            <pc:docMk/>
            <pc:sldMk cId="2883393587" sldId="284"/>
            <ac:spMk id="5" creationId="{F945F0E7-83EC-4D44-9247-489F735F9E0C}"/>
          </ac:spMkLst>
        </pc:spChg>
        <pc:picChg chg="del">
          <ac:chgData name="内田 陽子" userId="S::yoko_uchida@jpfgojp.onmicrosoft.com::3ba88787-b8da-4fc8-a417-83f627a88c5e" providerId="AD" clId="Web-{A4011589-6BD2-A1B7-F6EC-4DEFB7355DAF}" dt="2020-05-15T07:20:08.092" v="1004"/>
          <ac:picMkLst>
            <pc:docMk/>
            <pc:sldMk cId="2883393587" sldId="284"/>
            <ac:picMk id="2" creationId="{3C438913-379F-437F-8B28-CB72686947A9}"/>
          </ac:picMkLst>
        </pc:picChg>
        <pc:picChg chg="add mod">
          <ac:chgData name="内田 陽子" userId="S::yoko_uchida@jpfgojp.onmicrosoft.com::3ba88787-b8da-4fc8-a417-83f627a88c5e" providerId="AD" clId="Web-{A4011589-6BD2-A1B7-F6EC-4DEFB7355DAF}" dt="2020-05-15T07:20:12.920" v="1005" actId="1076"/>
          <ac:picMkLst>
            <pc:docMk/>
            <pc:sldMk cId="2883393587" sldId="284"/>
            <ac:picMk id="3" creationId="{79E7491D-8653-4579-88D5-D3B4CAAA44C4}"/>
          </ac:picMkLst>
        </pc:picChg>
        <pc:picChg chg="ord">
          <ac:chgData name="内田 陽子" userId="S::yoko_uchida@jpfgojp.onmicrosoft.com::3ba88787-b8da-4fc8-a417-83f627a88c5e" providerId="AD" clId="Web-{A4011589-6BD2-A1B7-F6EC-4DEFB7355DAF}" dt="2020-05-15T07:20:21.498" v="1006"/>
          <ac:picMkLst>
            <pc:docMk/>
            <pc:sldMk cId="2883393587" sldId="284"/>
            <ac:picMk id="7" creationId="{00000000-0000-0000-0000-000000000000}"/>
          </ac:picMkLst>
        </pc:picChg>
      </pc:sldChg>
      <pc:sldChg chg="add replId">
        <pc:chgData name="内田 陽子" userId="S::yoko_uchida@jpfgojp.onmicrosoft.com::3ba88787-b8da-4fc8-a417-83f627a88c5e" providerId="AD" clId="Web-{A4011589-6BD2-A1B7-F6EC-4DEFB7355DAF}" dt="2020-05-15T07:21:14.420" v="1008"/>
        <pc:sldMkLst>
          <pc:docMk/>
          <pc:sldMk cId="2812346396" sldId="285"/>
        </pc:sldMkLst>
      </pc:sldChg>
      <pc:sldChg chg="modSp add ord replId">
        <pc:chgData name="内田 陽子" userId="S::yoko_uchida@jpfgojp.onmicrosoft.com::3ba88787-b8da-4fc8-a417-83f627a88c5e" providerId="AD" clId="Web-{A4011589-6BD2-A1B7-F6EC-4DEFB7355DAF}" dt="2020-05-15T07:37:15.424" v="1445" actId="20577"/>
        <pc:sldMkLst>
          <pc:docMk/>
          <pc:sldMk cId="3284076754" sldId="286"/>
        </pc:sldMkLst>
        <pc:spChg chg="mod">
          <ac:chgData name="内田 陽子" userId="S::yoko_uchida@jpfgojp.onmicrosoft.com::3ba88787-b8da-4fc8-a417-83f627a88c5e" providerId="AD" clId="Web-{A4011589-6BD2-A1B7-F6EC-4DEFB7355DAF}" dt="2020-05-15T07:36:52.705" v="1438" actId="1076"/>
          <ac:spMkLst>
            <pc:docMk/>
            <pc:sldMk cId="3284076754" sldId="28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36:52.689" v="1437" actId="1076"/>
          <ac:spMkLst>
            <pc:docMk/>
            <pc:sldMk cId="3284076754" sldId="2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37:15.424" v="1445" actId="20577"/>
          <ac:spMkLst>
            <pc:docMk/>
            <pc:sldMk cId="3284076754" sldId="2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36:52.736" v="1442" actId="1076"/>
          <ac:spMkLst>
            <pc:docMk/>
            <pc:sldMk cId="3284076754" sldId="28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36:52.705" v="1439" actId="1076"/>
          <ac:spMkLst>
            <pc:docMk/>
            <pc:sldMk cId="3284076754" sldId="28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36:52.721" v="1440" actId="1076"/>
          <ac:spMkLst>
            <pc:docMk/>
            <pc:sldMk cId="3284076754" sldId="28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36:52.721" v="1441" actId="1076"/>
          <ac:spMkLst>
            <pc:docMk/>
            <pc:sldMk cId="3284076754" sldId="286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A4011589-6BD2-A1B7-F6EC-4DEFB7355DAF}" dt="2020-05-15T07:56:01.522" v="1594" actId="20577"/>
        <pc:sldMkLst>
          <pc:docMk/>
          <pc:sldMk cId="969217139" sldId="287"/>
        </pc:sldMkLst>
        <pc:spChg chg="mod">
          <ac:chgData name="内田 陽子" userId="S::yoko_uchida@jpfgojp.onmicrosoft.com::3ba88787-b8da-4fc8-a417-83f627a88c5e" providerId="AD" clId="Web-{A4011589-6BD2-A1B7-F6EC-4DEFB7355DAF}" dt="2020-05-15T07:54:51.881" v="1510" actId="20577"/>
          <ac:spMkLst>
            <pc:docMk/>
            <pc:sldMk cId="969217139" sldId="28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54:26.256" v="1489" actId="20577"/>
          <ac:spMkLst>
            <pc:docMk/>
            <pc:sldMk cId="969217139" sldId="2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53:31.365" v="1474" actId="20577"/>
          <ac:spMkLst>
            <pc:docMk/>
            <pc:sldMk cId="969217139" sldId="28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55:48.241" v="1577" actId="20577"/>
          <ac:spMkLst>
            <pc:docMk/>
            <pc:sldMk cId="969217139" sldId="28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56:01.522" v="1594" actId="20577"/>
          <ac:spMkLst>
            <pc:docMk/>
            <pc:sldMk cId="969217139" sldId="28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55:12.037" v="1543" actId="20577"/>
          <ac:spMkLst>
            <pc:docMk/>
            <pc:sldMk cId="969217139" sldId="287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A4011589-6BD2-A1B7-F6EC-4DEFB7355DAF}" dt="2020-05-15T08:00:40.789" v="1655" actId="20577"/>
        <pc:sldMkLst>
          <pc:docMk/>
          <pc:sldMk cId="2368205054" sldId="288"/>
        </pc:sldMkLst>
        <pc:spChg chg="add del mod">
          <ac:chgData name="内田 陽子" userId="S::yoko_uchida@jpfgojp.onmicrosoft.com::3ba88787-b8da-4fc8-a417-83f627a88c5e" providerId="AD" clId="Web-{A4011589-6BD2-A1B7-F6EC-4DEFB7355DAF}" dt="2020-05-15T08:00:34.617" v="1652" actId="1076"/>
          <ac:spMkLst>
            <pc:docMk/>
            <pc:sldMk cId="2368205054" sldId="28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59:53.788" v="1629" actId="20577"/>
          <ac:spMkLst>
            <pc:docMk/>
            <pc:sldMk cId="2368205054" sldId="2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7:59:35.257" v="1626" actId="20577"/>
          <ac:spMkLst>
            <pc:docMk/>
            <pc:sldMk cId="2368205054" sldId="2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00:40.789" v="1655" actId="20577"/>
          <ac:spMkLst>
            <pc:docMk/>
            <pc:sldMk cId="2368205054" sldId="2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00:12.476" v="1647" actId="20577"/>
          <ac:spMkLst>
            <pc:docMk/>
            <pc:sldMk cId="2368205054" sldId="288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A4011589-6BD2-A1B7-F6EC-4DEFB7355DAF}" dt="2020-05-15T08:09:12.916" v="1814" actId="20577"/>
        <pc:sldMkLst>
          <pc:docMk/>
          <pc:sldMk cId="1202931403" sldId="289"/>
        </pc:sldMkLst>
        <pc:spChg chg="mod">
          <ac:chgData name="内田 陽子" userId="S::yoko_uchida@jpfgojp.onmicrosoft.com::3ba88787-b8da-4fc8-a417-83f627a88c5e" providerId="AD" clId="Web-{A4011589-6BD2-A1B7-F6EC-4DEFB7355DAF}" dt="2020-05-15T08:08:42.572" v="1803" actId="20577"/>
          <ac:spMkLst>
            <pc:docMk/>
            <pc:sldMk cId="1202931403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05:49.290" v="1752" actId="20577"/>
          <ac:spMkLst>
            <pc:docMk/>
            <pc:sldMk cId="1202931403" sldId="2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09:12.916" v="1814" actId="20577"/>
          <ac:spMkLst>
            <pc:docMk/>
            <pc:sldMk cId="1202931403" sldId="2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07:01.243" v="1765" actId="20577"/>
          <ac:spMkLst>
            <pc:docMk/>
            <pc:sldMk cId="1202931403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08:49.369" v="1809" actId="20577"/>
          <ac:spMkLst>
            <pc:docMk/>
            <pc:sldMk cId="1202931403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07:11.837" v="1774" actId="20577"/>
          <ac:spMkLst>
            <pc:docMk/>
            <pc:sldMk cId="1202931403" sldId="28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A4011589-6BD2-A1B7-F6EC-4DEFB7355DAF}" dt="2020-05-15T08:30:02.467" v="2347" actId="1076"/>
        <pc:sldMkLst>
          <pc:docMk/>
          <pc:sldMk cId="3643412903" sldId="290"/>
        </pc:sldMkLst>
        <pc:spChg chg="mod">
          <ac:chgData name="内田 陽子" userId="S::yoko_uchida@jpfgojp.onmicrosoft.com::3ba88787-b8da-4fc8-a417-83f627a88c5e" providerId="AD" clId="Web-{A4011589-6BD2-A1B7-F6EC-4DEFB7355DAF}" dt="2020-05-15T08:30:02.452" v="2344" actId="1076"/>
          <ac:spMkLst>
            <pc:docMk/>
            <pc:sldMk cId="3643412903" sldId="29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30:02.436" v="2342" actId="1076"/>
          <ac:spMkLst>
            <pc:docMk/>
            <pc:sldMk cId="3643412903" sldId="2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28:00.248" v="2261" actId="20577"/>
          <ac:spMkLst>
            <pc:docMk/>
            <pc:sldMk cId="3643412903" sldId="29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30:02.452" v="2343" actId="1076"/>
          <ac:spMkLst>
            <pc:docMk/>
            <pc:sldMk cId="3643412903" sldId="29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30:02.452" v="2345" actId="1076"/>
          <ac:spMkLst>
            <pc:docMk/>
            <pc:sldMk cId="3643412903" sldId="29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30:02.467" v="2347" actId="1076"/>
          <ac:spMkLst>
            <pc:docMk/>
            <pc:sldMk cId="3643412903" sldId="29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30:02.467" v="2346" actId="1076"/>
          <ac:spMkLst>
            <pc:docMk/>
            <pc:sldMk cId="3643412903" sldId="290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A4011589-6BD2-A1B7-F6EC-4DEFB7355DAF}" dt="2020-05-15T08:28:38.217" v="2285" actId="1076"/>
        <pc:sldMkLst>
          <pc:docMk/>
          <pc:sldMk cId="2073464893" sldId="291"/>
        </pc:sldMkLst>
        <pc:spChg chg="mod">
          <ac:chgData name="内田 陽子" userId="S::yoko_uchida@jpfgojp.onmicrosoft.com::3ba88787-b8da-4fc8-a417-83f627a88c5e" providerId="AD" clId="Web-{A4011589-6BD2-A1B7-F6EC-4DEFB7355DAF}" dt="2020-05-15T08:20:26.824" v="2070" actId="14100"/>
          <ac:spMkLst>
            <pc:docMk/>
            <pc:sldMk cId="2073464893" sldId="29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19:53.590" v="1999" actId="20577"/>
          <ac:spMkLst>
            <pc:docMk/>
            <pc:sldMk cId="2073464893" sldId="2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18:41.637" v="1983" actId="20577"/>
          <ac:spMkLst>
            <pc:docMk/>
            <pc:sldMk cId="2073464893" sldId="2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28:38.217" v="2285" actId="1076"/>
          <ac:spMkLst>
            <pc:docMk/>
            <pc:sldMk cId="2073464893" sldId="29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25:27.372" v="2170" actId="20577"/>
          <ac:spMkLst>
            <pc:docMk/>
            <pc:sldMk cId="2073464893" sldId="29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25:54.169" v="2218" actId="20577"/>
          <ac:spMkLst>
            <pc:docMk/>
            <pc:sldMk cId="2073464893" sldId="29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21:22.434" v="2121" actId="20577"/>
          <ac:spMkLst>
            <pc:docMk/>
            <pc:sldMk cId="2073464893" sldId="291"/>
            <ac:spMk id="11" creationId="{9557DDCB-0AF4-4AFF-A705-E5DBBE957561}"/>
          </ac:spMkLst>
        </pc:spChg>
        <pc:picChg chg="mod">
          <ac:chgData name="内田 陽子" userId="S::yoko_uchida@jpfgojp.onmicrosoft.com::3ba88787-b8da-4fc8-a417-83f627a88c5e" providerId="AD" clId="Web-{A4011589-6BD2-A1B7-F6EC-4DEFB7355DAF}" dt="2020-05-15T08:19:57.902" v="2000" actId="1076"/>
          <ac:picMkLst>
            <pc:docMk/>
            <pc:sldMk cId="2073464893" sldId="291"/>
            <ac:picMk id="6" creationId="{00000000-0000-0000-0000-000000000000}"/>
          </ac:picMkLst>
        </pc:picChg>
      </pc:sldChg>
      <pc:sldChg chg="modSp add replId">
        <pc:chgData name="内田 陽子" userId="S::yoko_uchida@jpfgojp.onmicrosoft.com::3ba88787-b8da-4fc8-a417-83f627a88c5e" providerId="AD" clId="Web-{A4011589-6BD2-A1B7-F6EC-4DEFB7355DAF}" dt="2020-05-15T08:30:26.608" v="2353" actId="1076"/>
        <pc:sldMkLst>
          <pc:docMk/>
          <pc:sldMk cId="3254244716" sldId="292"/>
        </pc:sldMkLst>
        <pc:spChg chg="mod">
          <ac:chgData name="内田 陽子" userId="S::yoko_uchida@jpfgojp.onmicrosoft.com::3ba88787-b8da-4fc8-a417-83f627a88c5e" providerId="AD" clId="Web-{A4011589-6BD2-A1B7-F6EC-4DEFB7355DAF}" dt="2020-05-15T08:30:26.577" v="2350" actId="1076"/>
          <ac:spMkLst>
            <pc:docMk/>
            <pc:sldMk cId="3254244716" sldId="29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30:26.561" v="2348" actId="1076"/>
          <ac:spMkLst>
            <pc:docMk/>
            <pc:sldMk cId="3254244716" sldId="29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30:26.577" v="2349" actId="1076"/>
          <ac:spMkLst>
            <pc:docMk/>
            <pc:sldMk cId="3254244716" sldId="29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30:26.592" v="2351" actId="1076"/>
          <ac:spMkLst>
            <pc:docMk/>
            <pc:sldMk cId="3254244716" sldId="29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30:26.592" v="2352" actId="1076"/>
          <ac:spMkLst>
            <pc:docMk/>
            <pc:sldMk cId="3254244716" sldId="29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30:26.608" v="2353" actId="1076"/>
          <ac:spMkLst>
            <pc:docMk/>
            <pc:sldMk cId="3254244716" sldId="292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A4011589-6BD2-A1B7-F6EC-4DEFB7355DAF}" dt="2020-05-15T08:51:05.003" v="2514" actId="20577"/>
        <pc:sldMkLst>
          <pc:docMk/>
          <pc:sldMk cId="3969756198" sldId="293"/>
        </pc:sldMkLst>
        <pc:spChg chg="mod">
          <ac:chgData name="内田 陽子" userId="S::yoko_uchida@jpfgojp.onmicrosoft.com::3ba88787-b8da-4fc8-a417-83f627a88c5e" providerId="AD" clId="Web-{A4011589-6BD2-A1B7-F6EC-4DEFB7355DAF}" dt="2020-05-15T08:50:31.722" v="2460" actId="20577"/>
          <ac:spMkLst>
            <pc:docMk/>
            <pc:sldMk cId="3969756198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49:48.316" v="2408" actId="20577"/>
          <ac:spMkLst>
            <pc:docMk/>
            <pc:sldMk cId="3969756198" sldId="2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49:30.691" v="2396" actId="1076"/>
          <ac:spMkLst>
            <pc:docMk/>
            <pc:sldMk cId="3969756198" sldId="2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50:42.831" v="2478" actId="20577"/>
          <ac:spMkLst>
            <pc:docMk/>
            <pc:sldMk cId="3969756198" sldId="2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51:05.003" v="2514" actId="20577"/>
          <ac:spMkLst>
            <pc:docMk/>
            <pc:sldMk cId="3969756198" sldId="2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4011589-6BD2-A1B7-F6EC-4DEFB7355DAF}" dt="2020-05-15T08:50:36.300" v="2467" actId="20577"/>
          <ac:spMkLst>
            <pc:docMk/>
            <pc:sldMk cId="3969756198" sldId="293"/>
            <ac:spMk id="11" creationId="{9557DDCB-0AF4-4AFF-A705-E5DBBE957561}"/>
          </ac:spMkLst>
        </pc:spChg>
      </pc:sldChg>
    </pc:docChg>
  </pc:docChgLst>
  <pc:docChgLst>
    <pc:chgData name="佐藤 琴乃" userId="S::kotono_sato@jpfgojp.onmicrosoft.com::2230d9ee-5755-4738-bed6-b68085c1b120" providerId="AD" clId="Web-{29AC88E6-0606-DFE4-B6B4-C34847E4CFD0}"/>
    <pc:docChg chg="modSld">
      <pc:chgData name="佐藤 琴乃" userId="S::kotono_sato@jpfgojp.onmicrosoft.com::2230d9ee-5755-4738-bed6-b68085c1b120" providerId="AD" clId="Web-{29AC88E6-0606-DFE4-B6B4-C34847E4CFD0}" dt="2020-07-01T03:09:15.478" v="512" actId="14100"/>
      <pc:docMkLst>
        <pc:docMk/>
      </pc:docMkLst>
      <pc:sldChg chg="modSp">
        <pc:chgData name="佐藤 琴乃" userId="S::kotono_sato@jpfgojp.onmicrosoft.com::2230d9ee-5755-4738-bed6-b68085c1b120" providerId="AD" clId="Web-{29AC88E6-0606-DFE4-B6B4-C34847E4CFD0}" dt="2020-07-01T02:43:36.570" v="187" actId="20577"/>
        <pc:sldMkLst>
          <pc:docMk/>
          <pc:sldMk cId="510784872" sldId="265"/>
        </pc:sldMkLst>
        <pc:spChg chg="mod">
          <ac:chgData name="佐藤 琴乃" userId="S::kotono_sato@jpfgojp.onmicrosoft.com::2230d9ee-5755-4738-bed6-b68085c1b120" providerId="AD" clId="Web-{29AC88E6-0606-DFE4-B6B4-C34847E4CFD0}" dt="2020-07-01T02:43:17.930" v="182" actId="20577"/>
          <ac:spMkLst>
            <pc:docMk/>
            <pc:sldMk cId="510784872" sldId="265"/>
            <ac:spMk id="3" creationId="{FA28049A-EB54-4118-B50D-4219C8C91B8B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43:36.570" v="187" actId="20577"/>
          <ac:spMkLst>
            <pc:docMk/>
            <pc:sldMk cId="510784872" sldId="265"/>
            <ac:spMk id="4" creationId="{8ACD07C1-4CEA-4FF8-8A2C-7BD6113092C6}"/>
          </ac:spMkLst>
        </pc:spChg>
      </pc:sldChg>
      <pc:sldChg chg="modSp">
        <pc:chgData name="佐藤 琴乃" userId="S::kotono_sato@jpfgojp.onmicrosoft.com::2230d9ee-5755-4738-bed6-b68085c1b120" providerId="AD" clId="Web-{29AC88E6-0606-DFE4-B6B4-C34847E4CFD0}" dt="2020-07-01T02:43:05.117" v="180" actId="20577"/>
        <pc:sldMkLst>
          <pc:docMk/>
          <pc:sldMk cId="3288920970" sldId="273"/>
        </pc:sldMkLst>
        <pc:spChg chg="mod">
          <ac:chgData name="佐藤 琴乃" userId="S::kotono_sato@jpfgojp.onmicrosoft.com::2230d9ee-5755-4738-bed6-b68085c1b120" providerId="AD" clId="Web-{29AC88E6-0606-DFE4-B6B4-C34847E4CFD0}" dt="2020-07-01T02:43:05.117" v="180" actId="20577"/>
          <ac:spMkLst>
            <pc:docMk/>
            <pc:sldMk cId="3288920970" sldId="273"/>
            <ac:spMk id="5" creationId="{F945F0E7-83EC-4D44-9247-489F735F9E0C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2:40:17.900" v="150" actId="20577"/>
        <pc:sldMkLst>
          <pc:docMk/>
          <pc:sldMk cId="3155804793" sldId="275"/>
        </pc:sldMkLst>
        <pc:spChg chg="del mod">
          <ac:chgData name="佐藤 琴乃" userId="S::kotono_sato@jpfgojp.onmicrosoft.com::2230d9ee-5755-4738-bed6-b68085c1b120" providerId="AD" clId="Web-{29AC88E6-0606-DFE4-B6B4-C34847E4CFD0}" dt="2020-07-01T02:36:54.621" v="11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40:17.900" v="150" actId="20577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36:42.418" v="7" actId="20577"/>
          <ac:spMkLst>
            <pc:docMk/>
            <pc:sldMk cId="3155804793" sldId="27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6:56.386" v="13"/>
          <ac:spMkLst>
            <pc:docMk/>
            <pc:sldMk cId="3155804793" sldId="27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6:57.386" v="14"/>
          <ac:spMkLst>
            <pc:docMk/>
            <pc:sldMk cId="3155804793" sldId="27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6:55.433" v="12"/>
          <ac:spMkLst>
            <pc:docMk/>
            <pc:sldMk cId="3155804793" sldId="27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2:41:46.321" v="164" actId="20577"/>
        <pc:sldMkLst>
          <pc:docMk/>
          <pc:sldMk cId="1808293928" sldId="277"/>
        </pc:sldMkLst>
        <pc:spChg chg="del">
          <ac:chgData name="佐藤 琴乃" userId="S::kotono_sato@jpfgojp.onmicrosoft.com::2230d9ee-5755-4738-bed6-b68085c1b120" providerId="AD" clId="Web-{29AC88E6-0606-DFE4-B6B4-C34847E4CFD0}" dt="2020-07-01T02:37:01.386" v="15"/>
          <ac:spMkLst>
            <pc:docMk/>
            <pc:sldMk cId="1808293928" sldId="27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41:20.978" v="160" actId="20577"/>
          <ac:spMkLst>
            <pc:docMk/>
            <pc:sldMk cId="1808293928" sldId="27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41:46.321" v="164" actId="20577"/>
          <ac:spMkLst>
            <pc:docMk/>
            <pc:sldMk cId="1808293928" sldId="27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02.886" v="17"/>
          <ac:spMkLst>
            <pc:docMk/>
            <pc:sldMk cId="1808293928" sldId="277"/>
            <ac:spMk id="9" creationId="{48920A6D-E990-4345-B2E9-6CEDA0026157}"/>
          </ac:spMkLst>
        </pc:spChg>
        <pc:spChg chg="del mod">
          <ac:chgData name="佐藤 琴乃" userId="S::kotono_sato@jpfgojp.onmicrosoft.com::2230d9ee-5755-4738-bed6-b68085c1b120" providerId="AD" clId="Web-{29AC88E6-0606-DFE4-B6B4-C34847E4CFD0}" dt="2020-07-01T02:37:05.496" v="20"/>
          <ac:spMkLst>
            <pc:docMk/>
            <pc:sldMk cId="1808293928" sldId="27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02.121" v="16"/>
          <ac:spMkLst>
            <pc:docMk/>
            <pc:sldMk cId="1808293928" sldId="277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2:47:49.193" v="261" actId="20577"/>
        <pc:sldMkLst>
          <pc:docMk/>
          <pc:sldMk cId="3979264443" sldId="278"/>
        </pc:sldMkLst>
        <pc:spChg chg="del">
          <ac:chgData name="佐藤 琴乃" userId="S::kotono_sato@jpfgojp.onmicrosoft.com::2230d9ee-5755-4738-bed6-b68085c1b120" providerId="AD" clId="Web-{29AC88E6-0606-DFE4-B6B4-C34847E4CFD0}" dt="2020-07-01T02:37:38.011" v="44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47:49.193" v="261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47:24.459" v="256" actId="20577"/>
          <ac:spMkLst>
            <pc:docMk/>
            <pc:sldMk cId="3979264443" sldId="27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39.230" v="46"/>
          <ac:spMkLst>
            <pc:docMk/>
            <pc:sldMk cId="3979264443" sldId="27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39.902" v="47"/>
          <ac:spMkLst>
            <pc:docMk/>
            <pc:sldMk cId="3979264443" sldId="27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38.574" v="45"/>
          <ac:spMkLst>
            <pc:docMk/>
            <pc:sldMk cId="3979264443" sldId="27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2:42:47.805" v="177" actId="20577"/>
        <pc:sldMkLst>
          <pc:docMk/>
          <pc:sldMk cId="2516857166" sldId="279"/>
        </pc:sldMkLst>
        <pc:spChg chg="del mod">
          <ac:chgData name="佐藤 琴乃" userId="S::kotono_sato@jpfgojp.onmicrosoft.com::2230d9ee-5755-4738-bed6-b68085c1b120" providerId="AD" clId="Web-{29AC88E6-0606-DFE4-B6B4-C34847E4CFD0}" dt="2020-07-01T02:37:11.589" v="27"/>
          <ac:spMkLst>
            <pc:docMk/>
            <pc:sldMk cId="2516857166" sldId="27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42:47.805" v="177" actId="20577"/>
          <ac:spMkLst>
            <pc:docMk/>
            <pc:sldMk cId="2516857166" sldId="27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41:59.852" v="167" actId="20577"/>
          <ac:spMkLst>
            <pc:docMk/>
            <pc:sldMk cId="2516857166" sldId="27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10.168" v="25"/>
          <ac:spMkLst>
            <pc:docMk/>
            <pc:sldMk cId="2516857166" sldId="27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10.824" v="26"/>
          <ac:spMkLst>
            <pc:docMk/>
            <pc:sldMk cId="2516857166" sldId="27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09.558" v="24"/>
          <ac:spMkLst>
            <pc:docMk/>
            <pc:sldMk cId="2516857166" sldId="279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2:44:28.648" v="199" actId="1076"/>
        <pc:sldMkLst>
          <pc:docMk/>
          <pc:sldMk cId="3534762410" sldId="280"/>
        </pc:sldMkLst>
        <pc:spChg chg="del">
          <ac:chgData name="佐藤 琴乃" userId="S::kotono_sato@jpfgojp.onmicrosoft.com::2230d9ee-5755-4738-bed6-b68085c1b120" providerId="AD" clId="Web-{29AC88E6-0606-DFE4-B6B4-C34847E4CFD0}" dt="2020-07-01T02:37:18.605" v="28"/>
          <ac:spMkLst>
            <pc:docMk/>
            <pc:sldMk cId="3534762410" sldId="28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44:28.648" v="199" actId="1076"/>
          <ac:spMkLst>
            <pc:docMk/>
            <pc:sldMk cId="3534762410" sldId="28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43:46.523" v="191" actId="20577"/>
          <ac:spMkLst>
            <pc:docMk/>
            <pc:sldMk cId="3534762410" sldId="28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20.277" v="30"/>
          <ac:spMkLst>
            <pc:docMk/>
            <pc:sldMk cId="3534762410" sldId="28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22.105" v="31"/>
          <ac:spMkLst>
            <pc:docMk/>
            <pc:sldMk cId="3534762410" sldId="28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19.605" v="29"/>
          <ac:spMkLst>
            <pc:docMk/>
            <pc:sldMk cId="3534762410" sldId="28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2:45:36.366" v="215" actId="20577"/>
        <pc:sldMkLst>
          <pc:docMk/>
          <pc:sldMk cId="2699813795" sldId="281"/>
        </pc:sldMkLst>
        <pc:spChg chg="del">
          <ac:chgData name="佐藤 琴乃" userId="S::kotono_sato@jpfgojp.onmicrosoft.com::2230d9ee-5755-4738-bed6-b68085c1b120" providerId="AD" clId="Web-{29AC88E6-0606-DFE4-B6B4-C34847E4CFD0}" dt="2020-07-01T02:37:24.699" v="32"/>
          <ac:spMkLst>
            <pc:docMk/>
            <pc:sldMk cId="2699813795" sldId="28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45:36.366" v="215" actId="20577"/>
          <ac:spMkLst>
            <pc:docMk/>
            <pc:sldMk cId="2699813795" sldId="28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45:03.913" v="205" actId="20577"/>
          <ac:spMkLst>
            <pc:docMk/>
            <pc:sldMk cId="2699813795" sldId="28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25.980" v="34"/>
          <ac:spMkLst>
            <pc:docMk/>
            <pc:sldMk cId="2699813795" sldId="28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26.589" v="35"/>
          <ac:spMkLst>
            <pc:docMk/>
            <pc:sldMk cId="2699813795" sldId="28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25.339" v="33"/>
          <ac:spMkLst>
            <pc:docMk/>
            <pc:sldMk cId="2699813795" sldId="28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2:46:18.366" v="231" actId="20577"/>
        <pc:sldMkLst>
          <pc:docMk/>
          <pc:sldMk cId="2156935721" sldId="282"/>
        </pc:sldMkLst>
        <pc:spChg chg="del">
          <ac:chgData name="佐藤 琴乃" userId="S::kotono_sato@jpfgojp.onmicrosoft.com::2230d9ee-5755-4738-bed6-b68085c1b120" providerId="AD" clId="Web-{29AC88E6-0606-DFE4-B6B4-C34847E4CFD0}" dt="2020-07-01T02:37:28.886" v="36"/>
          <ac:spMkLst>
            <pc:docMk/>
            <pc:sldMk cId="2156935721" sldId="28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46:18.366" v="231" actId="20577"/>
          <ac:spMkLst>
            <pc:docMk/>
            <pc:sldMk cId="2156935721" sldId="28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45:51.007" v="221" actId="20577"/>
          <ac:spMkLst>
            <pc:docMk/>
            <pc:sldMk cId="2156935721" sldId="282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46:00.022" v="224" actId="1076"/>
          <ac:spMkLst>
            <pc:docMk/>
            <pc:sldMk cId="2156935721" sldId="282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30.620" v="38"/>
          <ac:spMkLst>
            <pc:docMk/>
            <pc:sldMk cId="2156935721" sldId="28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31.464" v="39"/>
          <ac:spMkLst>
            <pc:docMk/>
            <pc:sldMk cId="2156935721" sldId="28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29.980" v="37"/>
          <ac:spMkLst>
            <pc:docMk/>
            <pc:sldMk cId="2156935721" sldId="28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2:46:54.459" v="245" actId="20577"/>
        <pc:sldMkLst>
          <pc:docMk/>
          <pc:sldMk cId="3836947256" sldId="283"/>
        </pc:sldMkLst>
        <pc:spChg chg="del">
          <ac:chgData name="佐藤 琴乃" userId="S::kotono_sato@jpfgojp.onmicrosoft.com::2230d9ee-5755-4738-bed6-b68085c1b120" providerId="AD" clId="Web-{29AC88E6-0606-DFE4-B6B4-C34847E4CFD0}" dt="2020-07-01T02:37:33.605" v="40"/>
          <ac:spMkLst>
            <pc:docMk/>
            <pc:sldMk cId="3836947256" sldId="28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46:54.459" v="245" actId="20577"/>
          <ac:spMkLst>
            <pc:docMk/>
            <pc:sldMk cId="3836947256" sldId="28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46:31.209" v="240" actId="14100"/>
          <ac:spMkLst>
            <pc:docMk/>
            <pc:sldMk cId="3836947256" sldId="28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34.855" v="42"/>
          <ac:spMkLst>
            <pc:docMk/>
            <pc:sldMk cId="3836947256" sldId="28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35.527" v="43"/>
          <ac:spMkLst>
            <pc:docMk/>
            <pc:sldMk cId="3836947256" sldId="28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34.245" v="41"/>
          <ac:spMkLst>
            <pc:docMk/>
            <pc:sldMk cId="3836947256" sldId="283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29AC88E6-0606-DFE4-B6B4-C34847E4CFD0}" dt="2020-07-01T02:47:15.037" v="247" actId="20577"/>
        <pc:sldMkLst>
          <pc:docMk/>
          <pc:sldMk cId="2883393587" sldId="284"/>
        </pc:sldMkLst>
        <pc:spChg chg="mod">
          <ac:chgData name="佐藤 琴乃" userId="S::kotono_sato@jpfgojp.onmicrosoft.com::2230d9ee-5755-4738-bed6-b68085c1b120" providerId="AD" clId="Web-{29AC88E6-0606-DFE4-B6B4-C34847E4CFD0}" dt="2020-07-01T02:47:15.037" v="247" actId="20577"/>
          <ac:spMkLst>
            <pc:docMk/>
            <pc:sldMk cId="2883393587" sldId="284"/>
            <ac:spMk id="5" creationId="{F945F0E7-83EC-4D44-9247-489F735F9E0C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2:53:34.112" v="270" actId="20577"/>
        <pc:sldMkLst>
          <pc:docMk/>
          <pc:sldMk cId="3284076754" sldId="286"/>
        </pc:sldMkLst>
        <pc:spChg chg="del">
          <ac:chgData name="佐藤 琴乃" userId="S::kotono_sato@jpfgojp.onmicrosoft.com::2230d9ee-5755-4738-bed6-b68085c1b120" providerId="AD" clId="Web-{29AC88E6-0606-DFE4-B6B4-C34847E4CFD0}" dt="2020-07-01T02:37:42.027" v="48"/>
          <ac:spMkLst>
            <pc:docMk/>
            <pc:sldMk cId="3284076754" sldId="28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53:34.112" v="270" actId="20577"/>
          <ac:spMkLst>
            <pc:docMk/>
            <pc:sldMk cId="3284076754" sldId="28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47:58.818" v="264" actId="20577"/>
          <ac:spMkLst>
            <pc:docMk/>
            <pc:sldMk cId="3284076754" sldId="28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43.386" v="50"/>
          <ac:spMkLst>
            <pc:docMk/>
            <pc:sldMk cId="3284076754" sldId="28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44.120" v="51"/>
          <ac:spMkLst>
            <pc:docMk/>
            <pc:sldMk cId="3284076754" sldId="28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42.652" v="49"/>
          <ac:spMkLst>
            <pc:docMk/>
            <pc:sldMk cId="3284076754" sldId="28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2:54:35.986" v="282" actId="20577"/>
        <pc:sldMkLst>
          <pc:docMk/>
          <pc:sldMk cId="969217139" sldId="287"/>
        </pc:sldMkLst>
        <pc:spChg chg="del">
          <ac:chgData name="佐藤 琴乃" userId="S::kotono_sato@jpfgojp.onmicrosoft.com::2230d9ee-5755-4738-bed6-b68085c1b120" providerId="AD" clId="Web-{29AC88E6-0606-DFE4-B6B4-C34847E4CFD0}" dt="2020-07-01T02:37:47.042" v="52"/>
          <ac:spMkLst>
            <pc:docMk/>
            <pc:sldMk cId="969217139" sldId="28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54:35.986" v="282" actId="20577"/>
          <ac:spMkLst>
            <pc:docMk/>
            <pc:sldMk cId="969217139" sldId="28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54:00.158" v="277" actId="20577"/>
          <ac:spMkLst>
            <pc:docMk/>
            <pc:sldMk cId="969217139" sldId="28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48.558" v="54"/>
          <ac:spMkLst>
            <pc:docMk/>
            <pc:sldMk cId="969217139" sldId="28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49.198" v="55"/>
          <ac:spMkLst>
            <pc:docMk/>
            <pc:sldMk cId="969217139" sldId="28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47.667" v="53"/>
          <ac:spMkLst>
            <pc:docMk/>
            <pc:sldMk cId="969217139" sldId="287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2:55:02.955" v="292" actId="20577"/>
        <pc:sldMkLst>
          <pc:docMk/>
          <pc:sldMk cId="2368205054" sldId="288"/>
        </pc:sldMkLst>
        <pc:spChg chg="del">
          <ac:chgData name="佐藤 琴乃" userId="S::kotono_sato@jpfgojp.onmicrosoft.com::2230d9ee-5755-4738-bed6-b68085c1b120" providerId="AD" clId="Web-{29AC88E6-0606-DFE4-B6B4-C34847E4CFD0}" dt="2020-07-01T02:37:51.542" v="56"/>
          <ac:spMkLst>
            <pc:docMk/>
            <pc:sldMk cId="2368205054" sldId="28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55:02.955" v="292" actId="20577"/>
          <ac:spMkLst>
            <pc:docMk/>
            <pc:sldMk cId="2368205054" sldId="28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54:42.752" v="283" actId="20577"/>
          <ac:spMkLst>
            <pc:docMk/>
            <pc:sldMk cId="2368205054" sldId="28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52.652" v="58"/>
          <ac:spMkLst>
            <pc:docMk/>
            <pc:sldMk cId="2368205054" sldId="28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53.245" v="59"/>
          <ac:spMkLst>
            <pc:docMk/>
            <pc:sldMk cId="2368205054" sldId="28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52.089" v="57"/>
          <ac:spMkLst>
            <pc:docMk/>
            <pc:sldMk cId="2368205054" sldId="28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2:55:33.970" v="302" actId="20577"/>
        <pc:sldMkLst>
          <pc:docMk/>
          <pc:sldMk cId="1202931403" sldId="289"/>
        </pc:sldMkLst>
        <pc:spChg chg="del">
          <ac:chgData name="佐藤 琴乃" userId="S::kotono_sato@jpfgojp.onmicrosoft.com::2230d9ee-5755-4738-bed6-b68085c1b120" providerId="AD" clId="Web-{29AC88E6-0606-DFE4-B6B4-C34847E4CFD0}" dt="2020-07-01T02:37:55.339" v="60"/>
          <ac:spMkLst>
            <pc:docMk/>
            <pc:sldMk cId="1202931403" sldId="28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55:33.970" v="302" actId="20577"/>
          <ac:spMkLst>
            <pc:docMk/>
            <pc:sldMk cId="1202931403" sldId="28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55:12.689" v="297" actId="20577"/>
          <ac:spMkLst>
            <pc:docMk/>
            <pc:sldMk cId="1202931403" sldId="28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56.605" v="62"/>
          <ac:spMkLst>
            <pc:docMk/>
            <pc:sldMk cId="1202931403" sldId="28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57.605" v="63"/>
          <ac:spMkLst>
            <pc:docMk/>
            <pc:sldMk cId="1202931403" sldId="28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7:55.995" v="61"/>
          <ac:spMkLst>
            <pc:docMk/>
            <pc:sldMk cId="1202931403" sldId="289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2:57:15.813" v="330" actId="20577"/>
        <pc:sldMkLst>
          <pc:docMk/>
          <pc:sldMk cId="3643412903" sldId="290"/>
        </pc:sldMkLst>
        <pc:spChg chg="del mod">
          <ac:chgData name="佐藤 琴乃" userId="S::kotono_sato@jpfgojp.onmicrosoft.com::2230d9ee-5755-4738-bed6-b68085c1b120" providerId="AD" clId="Web-{29AC88E6-0606-DFE4-B6B4-C34847E4CFD0}" dt="2020-07-01T02:38:14.245" v="78"/>
          <ac:spMkLst>
            <pc:docMk/>
            <pc:sldMk cId="3643412903" sldId="29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57:15.813" v="330" actId="20577"/>
          <ac:spMkLst>
            <pc:docMk/>
            <pc:sldMk cId="3643412903" sldId="29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56:54.751" v="326" actId="20577"/>
          <ac:spMkLst>
            <pc:docMk/>
            <pc:sldMk cId="3643412903" sldId="29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12.933" v="76"/>
          <ac:spMkLst>
            <pc:docMk/>
            <pc:sldMk cId="3643412903" sldId="29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13.558" v="77"/>
          <ac:spMkLst>
            <pc:docMk/>
            <pc:sldMk cId="3643412903" sldId="29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12.386" v="75"/>
          <ac:spMkLst>
            <pc:docMk/>
            <pc:sldMk cId="3643412903" sldId="29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2:56:45.110" v="323" actId="14100"/>
        <pc:sldMkLst>
          <pc:docMk/>
          <pc:sldMk cId="2073464893" sldId="291"/>
        </pc:sldMkLst>
        <pc:spChg chg="del">
          <ac:chgData name="佐藤 琴乃" userId="S::kotono_sato@jpfgojp.onmicrosoft.com::2230d9ee-5755-4738-bed6-b68085c1b120" providerId="AD" clId="Web-{29AC88E6-0606-DFE4-B6B4-C34847E4CFD0}" dt="2020-07-01T02:38:06.745" v="68"/>
          <ac:spMkLst>
            <pc:docMk/>
            <pc:sldMk cId="2073464893" sldId="29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56:45.110" v="323" actId="14100"/>
          <ac:spMkLst>
            <pc:docMk/>
            <pc:sldMk cId="2073464893" sldId="29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56:18.204" v="317" actId="20577"/>
          <ac:spMkLst>
            <pc:docMk/>
            <pc:sldMk cId="2073464893" sldId="29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08.339" v="70"/>
          <ac:spMkLst>
            <pc:docMk/>
            <pc:sldMk cId="2073464893" sldId="29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08.948" v="71"/>
          <ac:spMkLst>
            <pc:docMk/>
            <pc:sldMk cId="2073464893" sldId="29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07.776" v="69"/>
          <ac:spMkLst>
            <pc:docMk/>
            <pc:sldMk cId="2073464893" sldId="29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2:56:05.001" v="310" actId="20577"/>
        <pc:sldMkLst>
          <pc:docMk/>
          <pc:sldMk cId="3254244716" sldId="292"/>
        </pc:sldMkLst>
        <pc:spChg chg="del">
          <ac:chgData name="佐藤 琴乃" userId="S::kotono_sato@jpfgojp.onmicrosoft.com::2230d9ee-5755-4738-bed6-b68085c1b120" providerId="AD" clId="Web-{29AC88E6-0606-DFE4-B6B4-C34847E4CFD0}" dt="2020-07-01T02:38:02.308" v="64"/>
          <ac:spMkLst>
            <pc:docMk/>
            <pc:sldMk cId="3254244716" sldId="29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56:05.001" v="310" actId="20577"/>
          <ac:spMkLst>
            <pc:docMk/>
            <pc:sldMk cId="3254244716" sldId="29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55:46.751" v="304" actId="20577"/>
          <ac:spMkLst>
            <pc:docMk/>
            <pc:sldMk cId="3254244716" sldId="29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03.542" v="66"/>
          <ac:spMkLst>
            <pc:docMk/>
            <pc:sldMk cId="3254244716" sldId="29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04.339" v="67"/>
          <ac:spMkLst>
            <pc:docMk/>
            <pc:sldMk cId="3254244716" sldId="29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02.995" v="65"/>
          <ac:spMkLst>
            <pc:docMk/>
            <pc:sldMk cId="3254244716" sldId="292"/>
            <ac:spMk id="11" creationId="{9557DDCB-0AF4-4AFF-A705-E5DBBE957561}"/>
          </ac:spMkLst>
        </pc:spChg>
      </pc:sldChg>
      <pc:sldChg chg="addSp delSp modSp">
        <pc:chgData name="佐藤 琴乃" userId="S::kotono_sato@jpfgojp.onmicrosoft.com::2230d9ee-5755-4738-bed6-b68085c1b120" providerId="AD" clId="Web-{29AC88E6-0606-DFE4-B6B4-C34847E4CFD0}" dt="2020-07-01T02:57:49.985" v="339" actId="14100"/>
        <pc:sldMkLst>
          <pc:docMk/>
          <pc:sldMk cId="3969756198" sldId="293"/>
        </pc:sldMkLst>
        <pc:spChg chg="del">
          <ac:chgData name="佐藤 琴乃" userId="S::kotono_sato@jpfgojp.onmicrosoft.com::2230d9ee-5755-4738-bed6-b68085c1b120" providerId="AD" clId="Web-{29AC88E6-0606-DFE4-B6B4-C34847E4CFD0}" dt="2020-07-01T02:38:17.636" v="79"/>
          <ac:spMkLst>
            <pc:docMk/>
            <pc:sldMk cId="3969756198" sldId="293"/>
            <ac:spMk id="2" creationId="{9F693A7D-E8A1-4B5F-AD9D-F60CEF9E762C}"/>
          </ac:spMkLst>
        </pc:spChg>
        <pc:spChg chg="add del mod">
          <ac:chgData name="佐藤 琴乃" userId="S::kotono_sato@jpfgojp.onmicrosoft.com::2230d9ee-5755-4738-bed6-b68085c1b120" providerId="AD" clId="Web-{29AC88E6-0606-DFE4-B6B4-C34847E4CFD0}" dt="2020-07-01T02:57:49.985" v="339" actId="14100"/>
          <ac:spMkLst>
            <pc:docMk/>
            <pc:sldMk cId="3969756198" sldId="29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57:26.329" v="333" actId="20577"/>
          <ac:spMkLst>
            <pc:docMk/>
            <pc:sldMk cId="3969756198" sldId="293"/>
            <ac:spMk id="4" creationId="{00000000-0000-0000-0000-000000000000}"/>
          </ac:spMkLst>
        </pc:spChg>
        <pc:spChg chg="add del mod">
          <ac:chgData name="佐藤 琴乃" userId="S::kotono_sato@jpfgojp.onmicrosoft.com::2230d9ee-5755-4738-bed6-b68085c1b120" providerId="AD" clId="Web-{29AC88E6-0606-DFE4-B6B4-C34847E4CFD0}" dt="2020-07-01T02:38:22.495" v="83"/>
          <ac:spMkLst>
            <pc:docMk/>
            <pc:sldMk cId="3969756198" sldId="293"/>
            <ac:spMk id="6" creationId="{3DCA0986-4745-41B4-9D42-E3F1DC9A10B3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18.808" v="81"/>
          <ac:spMkLst>
            <pc:docMk/>
            <pc:sldMk cId="3969756198" sldId="29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25.167" v="84"/>
          <ac:spMkLst>
            <pc:docMk/>
            <pc:sldMk cId="3969756198" sldId="29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18.323" v="80"/>
          <ac:spMkLst>
            <pc:docMk/>
            <pc:sldMk cId="3969756198" sldId="29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2:58:18.016" v="346" actId="20577"/>
        <pc:sldMkLst>
          <pc:docMk/>
          <pc:sldMk cId="1402811224" sldId="294"/>
        </pc:sldMkLst>
        <pc:spChg chg="del">
          <ac:chgData name="佐藤 琴乃" userId="S::kotono_sato@jpfgojp.onmicrosoft.com::2230d9ee-5755-4738-bed6-b68085c1b120" providerId="AD" clId="Web-{29AC88E6-0606-DFE4-B6B4-C34847E4CFD0}" dt="2020-07-01T02:38:27.761" v="85"/>
          <ac:spMkLst>
            <pc:docMk/>
            <pc:sldMk cId="1402811224" sldId="29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58:18.016" v="346" actId="20577"/>
          <ac:spMkLst>
            <pc:docMk/>
            <pc:sldMk cId="1402811224" sldId="29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58:01.922" v="341" actId="20577"/>
          <ac:spMkLst>
            <pc:docMk/>
            <pc:sldMk cId="1402811224" sldId="29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29.526" v="87"/>
          <ac:spMkLst>
            <pc:docMk/>
            <pc:sldMk cId="1402811224" sldId="29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31.292" v="88"/>
          <ac:spMkLst>
            <pc:docMk/>
            <pc:sldMk cId="1402811224" sldId="29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28.667" v="86"/>
          <ac:spMkLst>
            <pc:docMk/>
            <pc:sldMk cId="1402811224" sldId="294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2:58:51.187" v="357" actId="20577"/>
        <pc:sldMkLst>
          <pc:docMk/>
          <pc:sldMk cId="3660789109" sldId="295"/>
        </pc:sldMkLst>
        <pc:spChg chg="del">
          <ac:chgData name="佐藤 琴乃" userId="S::kotono_sato@jpfgojp.onmicrosoft.com::2230d9ee-5755-4738-bed6-b68085c1b120" providerId="AD" clId="Web-{29AC88E6-0606-DFE4-B6B4-C34847E4CFD0}" dt="2020-07-01T02:38:34.901" v="89"/>
          <ac:spMkLst>
            <pc:docMk/>
            <pc:sldMk cId="3660789109" sldId="29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58:51.187" v="357" actId="20577"/>
          <ac:spMkLst>
            <pc:docMk/>
            <pc:sldMk cId="3660789109" sldId="29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58:27.203" v="352" actId="20577"/>
          <ac:spMkLst>
            <pc:docMk/>
            <pc:sldMk cId="3660789109" sldId="29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36.401" v="91"/>
          <ac:spMkLst>
            <pc:docMk/>
            <pc:sldMk cId="3660789109" sldId="29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37.167" v="92"/>
          <ac:spMkLst>
            <pc:docMk/>
            <pc:sldMk cId="3660789109" sldId="29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35.745" v="90"/>
          <ac:spMkLst>
            <pc:docMk/>
            <pc:sldMk cId="3660789109" sldId="29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2:59:20.421" v="369" actId="20577"/>
        <pc:sldMkLst>
          <pc:docMk/>
          <pc:sldMk cId="856600763" sldId="296"/>
        </pc:sldMkLst>
        <pc:spChg chg="del">
          <ac:chgData name="佐藤 琴乃" userId="S::kotono_sato@jpfgojp.onmicrosoft.com::2230d9ee-5755-4738-bed6-b68085c1b120" providerId="AD" clId="Web-{29AC88E6-0606-DFE4-B6B4-C34847E4CFD0}" dt="2020-07-01T02:38:40.401" v="93"/>
          <ac:spMkLst>
            <pc:docMk/>
            <pc:sldMk cId="856600763" sldId="29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59:20.421" v="369" actId="20577"/>
          <ac:spMkLst>
            <pc:docMk/>
            <pc:sldMk cId="856600763" sldId="29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58:59.109" v="360" actId="20577"/>
          <ac:spMkLst>
            <pc:docMk/>
            <pc:sldMk cId="856600763" sldId="29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41.495" v="95"/>
          <ac:spMkLst>
            <pc:docMk/>
            <pc:sldMk cId="856600763" sldId="29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42.120" v="96"/>
          <ac:spMkLst>
            <pc:docMk/>
            <pc:sldMk cId="856600763" sldId="29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40.807" v="94"/>
          <ac:spMkLst>
            <pc:docMk/>
            <pc:sldMk cId="856600763" sldId="29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2:59:53.249" v="374" actId="20577"/>
        <pc:sldMkLst>
          <pc:docMk/>
          <pc:sldMk cId="3946778261" sldId="297"/>
        </pc:sldMkLst>
        <pc:spChg chg="del">
          <ac:chgData name="佐藤 琴乃" userId="S::kotono_sato@jpfgojp.onmicrosoft.com::2230d9ee-5755-4738-bed6-b68085c1b120" providerId="AD" clId="Web-{29AC88E6-0606-DFE4-B6B4-C34847E4CFD0}" dt="2020-07-01T02:38:44.151" v="97"/>
          <ac:spMkLst>
            <pc:docMk/>
            <pc:sldMk cId="3946778261" sldId="29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59:53.249" v="374" actId="20577"/>
          <ac:spMkLst>
            <pc:docMk/>
            <pc:sldMk cId="3946778261" sldId="29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2:59:29.015" v="370" actId="20577"/>
          <ac:spMkLst>
            <pc:docMk/>
            <pc:sldMk cId="3946778261" sldId="29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45.479" v="99"/>
          <ac:spMkLst>
            <pc:docMk/>
            <pc:sldMk cId="3946778261" sldId="29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46.182" v="100"/>
          <ac:spMkLst>
            <pc:docMk/>
            <pc:sldMk cId="3946778261" sldId="29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44.698" v="98"/>
          <ac:spMkLst>
            <pc:docMk/>
            <pc:sldMk cId="3946778261" sldId="297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3:00:33.921" v="380" actId="20577"/>
        <pc:sldMkLst>
          <pc:docMk/>
          <pc:sldMk cId="3205265953" sldId="298"/>
        </pc:sldMkLst>
        <pc:spChg chg="del">
          <ac:chgData name="佐藤 琴乃" userId="S::kotono_sato@jpfgojp.onmicrosoft.com::2230d9ee-5755-4738-bed6-b68085c1b120" providerId="AD" clId="Web-{29AC88E6-0606-DFE4-B6B4-C34847E4CFD0}" dt="2020-07-01T02:38:47.448" v="101"/>
          <ac:spMkLst>
            <pc:docMk/>
            <pc:sldMk cId="3205265953" sldId="29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3:00:33.921" v="380" actId="20577"/>
          <ac:spMkLst>
            <pc:docMk/>
            <pc:sldMk cId="3205265953" sldId="29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3:00:00.796" v="375" actId="20577"/>
          <ac:spMkLst>
            <pc:docMk/>
            <pc:sldMk cId="3205265953" sldId="29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48.807" v="103"/>
          <ac:spMkLst>
            <pc:docMk/>
            <pc:sldMk cId="3205265953" sldId="29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49.479" v="104"/>
          <ac:spMkLst>
            <pc:docMk/>
            <pc:sldMk cId="3205265953" sldId="29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48.010" v="102"/>
          <ac:spMkLst>
            <pc:docMk/>
            <pc:sldMk cId="3205265953" sldId="29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3:01:05.858" v="389" actId="20577"/>
        <pc:sldMkLst>
          <pc:docMk/>
          <pc:sldMk cId="4071699339" sldId="299"/>
        </pc:sldMkLst>
        <pc:spChg chg="del">
          <ac:chgData name="佐藤 琴乃" userId="S::kotono_sato@jpfgojp.onmicrosoft.com::2230d9ee-5755-4738-bed6-b68085c1b120" providerId="AD" clId="Web-{29AC88E6-0606-DFE4-B6B4-C34847E4CFD0}" dt="2020-07-01T02:38:51.667" v="105"/>
          <ac:spMkLst>
            <pc:docMk/>
            <pc:sldMk cId="4071699339" sldId="29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3:01:05.858" v="389" actId="20577"/>
          <ac:spMkLst>
            <pc:docMk/>
            <pc:sldMk cId="4071699339" sldId="29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3:00:44.842" v="384" actId="20577"/>
          <ac:spMkLst>
            <pc:docMk/>
            <pc:sldMk cId="4071699339" sldId="29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52.932" v="107"/>
          <ac:spMkLst>
            <pc:docMk/>
            <pc:sldMk cId="4071699339" sldId="29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53.526" v="108"/>
          <ac:spMkLst>
            <pc:docMk/>
            <pc:sldMk cId="4071699339" sldId="29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52.432" v="106"/>
          <ac:spMkLst>
            <pc:docMk/>
            <pc:sldMk cId="4071699339" sldId="299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3:01:48.498" v="401" actId="20577"/>
        <pc:sldMkLst>
          <pc:docMk/>
          <pc:sldMk cId="3341062516" sldId="300"/>
        </pc:sldMkLst>
        <pc:spChg chg="mod">
          <ac:chgData name="佐藤 琴乃" userId="S::kotono_sato@jpfgojp.onmicrosoft.com::2230d9ee-5755-4738-bed6-b68085c1b120" providerId="AD" clId="Web-{29AC88E6-0606-DFE4-B6B4-C34847E4CFD0}" dt="2020-07-01T03:01:48.498" v="401" actId="20577"/>
          <ac:spMkLst>
            <pc:docMk/>
            <pc:sldMk cId="3341062516" sldId="30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3:01:16.405" v="396" actId="20577"/>
          <ac:spMkLst>
            <pc:docMk/>
            <pc:sldMk cId="3341062516" sldId="30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56.463" v="110"/>
          <ac:spMkLst>
            <pc:docMk/>
            <pc:sldMk cId="3341062516" sldId="30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57.057" v="111"/>
          <ac:spMkLst>
            <pc:docMk/>
            <pc:sldMk cId="3341062516" sldId="30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8:55.979" v="109"/>
          <ac:spMkLst>
            <pc:docMk/>
            <pc:sldMk cId="3341062516" sldId="30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3:02:25.482" v="413" actId="20577"/>
        <pc:sldMkLst>
          <pc:docMk/>
          <pc:sldMk cId="971357614" sldId="301"/>
        </pc:sldMkLst>
        <pc:spChg chg="mod">
          <ac:chgData name="佐藤 琴乃" userId="S::kotono_sato@jpfgojp.onmicrosoft.com::2230d9ee-5755-4738-bed6-b68085c1b120" providerId="AD" clId="Web-{29AC88E6-0606-DFE4-B6B4-C34847E4CFD0}" dt="2020-07-01T03:02:25.482" v="413" actId="20577"/>
          <ac:spMkLst>
            <pc:docMk/>
            <pc:sldMk cId="971357614" sldId="30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3:02:00.779" v="406" actId="20577"/>
          <ac:spMkLst>
            <pc:docMk/>
            <pc:sldMk cId="971357614" sldId="30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02.354" v="114"/>
          <ac:spMkLst>
            <pc:docMk/>
            <pc:sldMk cId="971357614" sldId="30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02.963" v="115"/>
          <ac:spMkLst>
            <pc:docMk/>
            <pc:sldMk cId="971357614" sldId="30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01.588" v="113"/>
          <ac:spMkLst>
            <pc:docMk/>
            <pc:sldMk cId="971357614" sldId="301"/>
            <ac:spMk id="11" creationId="{9557DDCB-0AF4-4AFF-A705-E5DBBE957561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00.995" v="112"/>
          <ac:spMkLst>
            <pc:docMk/>
            <pc:sldMk cId="971357614" sldId="301"/>
            <ac:spMk id="12" creationId="{F98F78C0-F4AB-4477-ACB4-2B703205D77D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3:02:56.201" v="421" actId="20577"/>
        <pc:sldMkLst>
          <pc:docMk/>
          <pc:sldMk cId="3610720638" sldId="302"/>
        </pc:sldMkLst>
        <pc:spChg chg="del">
          <ac:chgData name="佐藤 琴乃" userId="S::kotono_sato@jpfgojp.onmicrosoft.com::2230d9ee-5755-4738-bed6-b68085c1b120" providerId="AD" clId="Web-{29AC88E6-0606-DFE4-B6B4-C34847E4CFD0}" dt="2020-07-01T02:39:05.073" v="116"/>
          <ac:spMkLst>
            <pc:docMk/>
            <pc:sldMk cId="3610720638" sldId="30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3:02:56.201" v="421" actId="20577"/>
          <ac:spMkLst>
            <pc:docMk/>
            <pc:sldMk cId="3610720638" sldId="30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3:02:36.951" v="416" actId="20577"/>
          <ac:spMkLst>
            <pc:docMk/>
            <pc:sldMk cId="3610720638" sldId="30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06.432" v="118"/>
          <ac:spMkLst>
            <pc:docMk/>
            <pc:sldMk cId="3610720638" sldId="30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07.088" v="119"/>
          <ac:spMkLst>
            <pc:docMk/>
            <pc:sldMk cId="3610720638" sldId="30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05.838" v="117"/>
          <ac:spMkLst>
            <pc:docMk/>
            <pc:sldMk cId="3610720638" sldId="30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3:03:34.716" v="440" actId="20577"/>
        <pc:sldMkLst>
          <pc:docMk/>
          <pc:sldMk cId="4281089247" sldId="303"/>
        </pc:sldMkLst>
        <pc:spChg chg="del">
          <ac:chgData name="佐藤 琴乃" userId="S::kotono_sato@jpfgojp.onmicrosoft.com::2230d9ee-5755-4738-bed6-b68085c1b120" providerId="AD" clId="Web-{29AC88E6-0606-DFE4-B6B4-C34847E4CFD0}" dt="2020-07-01T03:03:10.747" v="430"/>
          <ac:spMkLst>
            <pc:docMk/>
            <pc:sldMk cId="4281089247" sldId="30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3:03:34.716" v="440" actId="20577"/>
          <ac:spMkLst>
            <pc:docMk/>
            <pc:sldMk cId="4281089247" sldId="30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3:03:06.200" v="429" actId="20577"/>
          <ac:spMkLst>
            <pc:docMk/>
            <pc:sldMk cId="4281089247" sldId="30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3:03:12.513" v="433"/>
          <ac:spMkLst>
            <pc:docMk/>
            <pc:sldMk cId="4281089247" sldId="30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3:03:13.138" v="434"/>
          <ac:spMkLst>
            <pc:docMk/>
            <pc:sldMk cId="4281089247" sldId="303"/>
            <ac:spMk id="10" creationId="{9A12C887-F2A3-44AE-B14D-889C875FFA4A}"/>
          </ac:spMkLst>
        </pc:spChg>
        <pc:spChg chg="del mod">
          <ac:chgData name="佐藤 琴乃" userId="S::kotono_sato@jpfgojp.onmicrosoft.com::2230d9ee-5755-4738-bed6-b68085c1b120" providerId="AD" clId="Web-{29AC88E6-0606-DFE4-B6B4-C34847E4CFD0}" dt="2020-07-01T03:03:15.091" v="435"/>
          <ac:spMkLst>
            <pc:docMk/>
            <pc:sldMk cId="4281089247" sldId="30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3:04:03.216" v="453" actId="20577"/>
        <pc:sldMkLst>
          <pc:docMk/>
          <pc:sldMk cId="739254289" sldId="304"/>
        </pc:sldMkLst>
        <pc:spChg chg="mod">
          <ac:chgData name="佐藤 琴乃" userId="S::kotono_sato@jpfgojp.onmicrosoft.com::2230d9ee-5755-4738-bed6-b68085c1b120" providerId="AD" clId="Web-{29AC88E6-0606-DFE4-B6B4-C34847E4CFD0}" dt="2020-07-01T03:04:03.216" v="453" actId="20577"/>
          <ac:spMkLst>
            <pc:docMk/>
            <pc:sldMk cId="739254289" sldId="30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3:03:45.013" v="447" actId="20577"/>
          <ac:spMkLst>
            <pc:docMk/>
            <pc:sldMk cId="739254289" sldId="30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10.354" v="122"/>
          <ac:spMkLst>
            <pc:docMk/>
            <pc:sldMk cId="739254289" sldId="30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11.026" v="123"/>
          <ac:spMkLst>
            <pc:docMk/>
            <pc:sldMk cId="739254289" sldId="30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09.729" v="121"/>
          <ac:spMkLst>
            <pc:docMk/>
            <pc:sldMk cId="739254289" sldId="304"/>
            <ac:spMk id="11" creationId="{9557DDCB-0AF4-4AFF-A705-E5DBBE957561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09.213" v="120"/>
          <ac:spMkLst>
            <pc:docMk/>
            <pc:sldMk cId="739254289" sldId="304"/>
            <ac:spMk id="12" creationId="{AB6F807A-7772-4B44-B026-ADD3CAC757C4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3:04:36.247" v="463" actId="20577"/>
        <pc:sldMkLst>
          <pc:docMk/>
          <pc:sldMk cId="1544542580" sldId="305"/>
        </pc:sldMkLst>
        <pc:spChg chg="mod">
          <ac:chgData name="佐藤 琴乃" userId="S::kotono_sato@jpfgojp.onmicrosoft.com::2230d9ee-5755-4738-bed6-b68085c1b120" providerId="AD" clId="Web-{29AC88E6-0606-DFE4-B6B4-C34847E4CFD0}" dt="2020-07-01T03:04:36.247" v="463" actId="20577"/>
          <ac:spMkLst>
            <pc:docMk/>
            <pc:sldMk cId="1544542580" sldId="30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3:04:16.903" v="458" actId="20577"/>
          <ac:spMkLst>
            <pc:docMk/>
            <pc:sldMk cId="1544542580" sldId="30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16.995" v="126"/>
          <ac:spMkLst>
            <pc:docMk/>
            <pc:sldMk cId="1544542580" sldId="30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17.854" v="127"/>
          <ac:spMkLst>
            <pc:docMk/>
            <pc:sldMk cId="1544542580" sldId="30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16.432" v="125"/>
          <ac:spMkLst>
            <pc:docMk/>
            <pc:sldMk cId="1544542580" sldId="305"/>
            <ac:spMk id="11" creationId="{9557DDCB-0AF4-4AFF-A705-E5DBBE957561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15.963" v="124"/>
          <ac:spMkLst>
            <pc:docMk/>
            <pc:sldMk cId="1544542580" sldId="305"/>
            <ac:spMk id="12" creationId="{AB6F807A-7772-4B44-B026-ADD3CAC757C4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3:06:51.777" v="486" actId="20577"/>
        <pc:sldMkLst>
          <pc:docMk/>
          <pc:sldMk cId="2320096771" sldId="306"/>
        </pc:sldMkLst>
        <pc:spChg chg="mod">
          <ac:chgData name="佐藤 琴乃" userId="S::kotono_sato@jpfgojp.onmicrosoft.com::2230d9ee-5755-4738-bed6-b68085c1b120" providerId="AD" clId="Web-{29AC88E6-0606-DFE4-B6B4-C34847E4CFD0}" dt="2020-07-01T03:06:51.777" v="486" actId="20577"/>
          <ac:spMkLst>
            <pc:docMk/>
            <pc:sldMk cId="2320096771" sldId="30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3:05:15.965" v="478" actId="20577"/>
          <ac:spMkLst>
            <pc:docMk/>
            <pc:sldMk cId="2320096771" sldId="30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23.994" v="128"/>
          <ac:spMkLst>
            <pc:docMk/>
            <pc:sldMk cId="2320096771" sldId="30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27.135" v="131"/>
          <ac:spMkLst>
            <pc:docMk/>
            <pc:sldMk cId="2320096771" sldId="30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26.541" v="130"/>
          <ac:spMkLst>
            <pc:docMk/>
            <pc:sldMk cId="2320096771" sldId="306"/>
            <ac:spMk id="11" creationId="{9557DDCB-0AF4-4AFF-A705-E5DBBE957561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24.526" v="129"/>
          <ac:spMkLst>
            <pc:docMk/>
            <pc:sldMk cId="2320096771" sldId="306"/>
            <ac:spMk id="12" creationId="{AB6F807A-7772-4B44-B026-ADD3CAC757C4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3:07:29.167" v="495" actId="20577"/>
        <pc:sldMkLst>
          <pc:docMk/>
          <pc:sldMk cId="79778131" sldId="307"/>
        </pc:sldMkLst>
        <pc:spChg chg="mod">
          <ac:chgData name="佐藤 琴乃" userId="S::kotono_sato@jpfgojp.onmicrosoft.com::2230d9ee-5755-4738-bed6-b68085c1b120" providerId="AD" clId="Web-{29AC88E6-0606-DFE4-B6B4-C34847E4CFD0}" dt="2020-07-01T03:07:29.167" v="495" actId="20577"/>
          <ac:spMkLst>
            <pc:docMk/>
            <pc:sldMk cId="79778131" sldId="30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3:07:02.277" v="490" actId="20577"/>
          <ac:spMkLst>
            <pc:docMk/>
            <pc:sldMk cId="79778131" sldId="30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29.791" v="134"/>
          <ac:spMkLst>
            <pc:docMk/>
            <pc:sldMk cId="79778131" sldId="30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30.369" v="135"/>
          <ac:spMkLst>
            <pc:docMk/>
            <pc:sldMk cId="79778131" sldId="30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29.166" v="133"/>
          <ac:spMkLst>
            <pc:docMk/>
            <pc:sldMk cId="79778131" sldId="307"/>
            <ac:spMk id="11" creationId="{9557DDCB-0AF4-4AFF-A705-E5DBBE957561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28.588" v="132"/>
          <ac:spMkLst>
            <pc:docMk/>
            <pc:sldMk cId="79778131" sldId="307"/>
            <ac:spMk id="12" creationId="{AB6F807A-7772-4B44-B026-ADD3CAC757C4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3:08:21.479" v="505" actId="20577"/>
        <pc:sldMkLst>
          <pc:docMk/>
          <pc:sldMk cId="3422787411" sldId="308"/>
        </pc:sldMkLst>
        <pc:spChg chg="mod">
          <ac:chgData name="佐藤 琴乃" userId="S::kotono_sato@jpfgojp.onmicrosoft.com::2230d9ee-5755-4738-bed6-b68085c1b120" providerId="AD" clId="Web-{29AC88E6-0606-DFE4-B6B4-C34847E4CFD0}" dt="2020-07-01T03:08:21.479" v="505" actId="20577"/>
          <ac:spMkLst>
            <pc:docMk/>
            <pc:sldMk cId="3422787411" sldId="30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3:07:36.932" v="498" actId="20577"/>
          <ac:spMkLst>
            <pc:docMk/>
            <pc:sldMk cId="3422787411" sldId="30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34.385" v="138"/>
          <ac:spMkLst>
            <pc:docMk/>
            <pc:sldMk cId="3422787411" sldId="30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35.088" v="139"/>
          <ac:spMkLst>
            <pc:docMk/>
            <pc:sldMk cId="3422787411" sldId="30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33.604" v="137"/>
          <ac:spMkLst>
            <pc:docMk/>
            <pc:sldMk cId="3422787411" sldId="308"/>
            <ac:spMk id="11" creationId="{9557DDCB-0AF4-4AFF-A705-E5DBBE957561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32.994" v="136"/>
          <ac:spMkLst>
            <pc:docMk/>
            <pc:sldMk cId="3422787411" sldId="308"/>
            <ac:spMk id="12" creationId="{AB6F807A-7772-4B44-B026-ADD3CAC757C4}"/>
          </ac:spMkLst>
        </pc:spChg>
      </pc:sldChg>
      <pc:sldChg chg="delSp modSp">
        <pc:chgData name="佐藤 琴乃" userId="S::kotono_sato@jpfgojp.onmicrosoft.com::2230d9ee-5755-4738-bed6-b68085c1b120" providerId="AD" clId="Web-{29AC88E6-0606-DFE4-B6B4-C34847E4CFD0}" dt="2020-07-01T03:09:15.478" v="512" actId="14100"/>
        <pc:sldMkLst>
          <pc:docMk/>
          <pc:sldMk cId="4161958400" sldId="309"/>
        </pc:sldMkLst>
        <pc:spChg chg="del">
          <ac:chgData name="佐藤 琴乃" userId="S::kotono_sato@jpfgojp.onmicrosoft.com::2230d9ee-5755-4738-bed6-b68085c1b120" providerId="AD" clId="Web-{29AC88E6-0606-DFE4-B6B4-C34847E4CFD0}" dt="2020-07-01T02:39:42.932" v="140"/>
          <ac:spMkLst>
            <pc:docMk/>
            <pc:sldMk cId="4161958400" sldId="30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3:09:15.478" v="512" actId="14100"/>
          <ac:spMkLst>
            <pc:docMk/>
            <pc:sldMk cId="4161958400" sldId="30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29AC88E6-0606-DFE4-B6B4-C34847E4CFD0}" dt="2020-07-01T03:08:26.463" v="506" actId="20577"/>
          <ac:spMkLst>
            <pc:docMk/>
            <pc:sldMk cId="4161958400" sldId="30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44.291" v="142"/>
          <ac:spMkLst>
            <pc:docMk/>
            <pc:sldMk cId="4161958400" sldId="30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44.994" v="143"/>
          <ac:spMkLst>
            <pc:docMk/>
            <pc:sldMk cId="4161958400" sldId="30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29AC88E6-0606-DFE4-B6B4-C34847E4CFD0}" dt="2020-07-01T02:39:43.635" v="141"/>
          <ac:spMkLst>
            <pc:docMk/>
            <pc:sldMk cId="4161958400" sldId="309"/>
            <ac:spMk id="11" creationId="{9557DDCB-0AF4-4AFF-A705-E5DBBE957561}"/>
          </ac:spMkLst>
        </pc:spChg>
      </pc:sldChg>
    </pc:docChg>
  </pc:docChgLst>
  <pc:docChgLst>
    <pc:chgData name="佐藤 琴乃" userId="S::kotono_sato@jpfgojp.onmicrosoft.com::2230d9ee-5755-4738-bed6-b68085c1b120" providerId="AD" clId="Web-{5076C62A-463A-F498-5D9A-FBB164D13513}"/>
    <pc:docChg chg="modSld">
      <pc:chgData name="佐藤 琴乃" userId="S::kotono_sato@jpfgojp.onmicrosoft.com::2230d9ee-5755-4738-bed6-b68085c1b120" providerId="AD" clId="Web-{5076C62A-463A-F498-5D9A-FBB164D13513}" dt="2020-07-17T06:49:24.021" v="39" actId="1076"/>
      <pc:docMkLst>
        <pc:docMk/>
      </pc:docMkLst>
      <pc:sldChg chg="modSp">
        <pc:chgData name="佐藤 琴乃" userId="S::kotono_sato@jpfgojp.onmicrosoft.com::2230d9ee-5755-4738-bed6-b68085c1b120" providerId="AD" clId="Web-{5076C62A-463A-F498-5D9A-FBB164D13513}" dt="2020-07-17T06:43:53.967" v="1" actId="1076"/>
        <pc:sldMkLst>
          <pc:docMk/>
          <pc:sldMk cId="3155804793" sldId="275"/>
        </pc:sldMkLst>
        <pc:spChg chg="mod">
          <ac:chgData name="佐藤 琴乃" userId="S::kotono_sato@jpfgojp.onmicrosoft.com::2230d9ee-5755-4738-bed6-b68085c1b120" providerId="AD" clId="Web-{5076C62A-463A-F498-5D9A-FBB164D13513}" dt="2020-07-17T06:43:53.967" v="1" actId="1076"/>
          <ac:spMkLst>
            <pc:docMk/>
            <pc:sldMk cId="3155804793" sldId="27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076C62A-463A-F498-5D9A-FBB164D13513}" dt="2020-07-17T06:44:28.257" v="4" actId="1076"/>
        <pc:sldMkLst>
          <pc:docMk/>
          <pc:sldMk cId="3979264443" sldId="278"/>
        </pc:sldMkLst>
        <pc:spChg chg="mod">
          <ac:chgData name="佐藤 琴乃" userId="S::kotono_sato@jpfgojp.onmicrosoft.com::2230d9ee-5755-4738-bed6-b68085c1b120" providerId="AD" clId="Web-{5076C62A-463A-F498-5D9A-FBB164D13513}" dt="2020-07-17T06:44:28.257" v="4" actId="1076"/>
          <ac:spMkLst>
            <pc:docMk/>
            <pc:sldMk cId="3979264443" sldId="27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076C62A-463A-F498-5D9A-FBB164D13513}" dt="2020-07-17T06:44:09.494" v="2"/>
        <pc:sldMkLst>
          <pc:docMk/>
          <pc:sldMk cId="3534762410" sldId="280"/>
        </pc:sldMkLst>
        <pc:spChg chg="mod">
          <ac:chgData name="佐藤 琴乃" userId="S::kotono_sato@jpfgojp.onmicrosoft.com::2230d9ee-5755-4738-bed6-b68085c1b120" providerId="AD" clId="Web-{5076C62A-463A-F498-5D9A-FBB164D13513}" dt="2020-07-17T06:44:09.494" v="2"/>
          <ac:spMkLst>
            <pc:docMk/>
            <pc:sldMk cId="3534762410" sldId="28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076C62A-463A-F498-5D9A-FBB164D13513}" dt="2020-07-17T06:44:36.892" v="7" actId="1076"/>
        <pc:sldMkLst>
          <pc:docMk/>
          <pc:sldMk cId="3284076754" sldId="286"/>
        </pc:sldMkLst>
        <pc:spChg chg="mod">
          <ac:chgData name="佐藤 琴乃" userId="S::kotono_sato@jpfgojp.onmicrosoft.com::2230d9ee-5755-4738-bed6-b68085c1b120" providerId="AD" clId="Web-{5076C62A-463A-F498-5D9A-FBB164D13513}" dt="2020-07-17T06:44:36.892" v="7" actId="1076"/>
          <ac:spMkLst>
            <pc:docMk/>
            <pc:sldMk cId="3284076754" sldId="28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076C62A-463A-F498-5D9A-FBB164D13513}" dt="2020-07-17T06:44:44.864" v="9" actId="14100"/>
        <pc:sldMkLst>
          <pc:docMk/>
          <pc:sldMk cId="969217139" sldId="287"/>
        </pc:sldMkLst>
        <pc:spChg chg="mod">
          <ac:chgData name="佐藤 琴乃" userId="S::kotono_sato@jpfgojp.onmicrosoft.com::2230d9ee-5755-4738-bed6-b68085c1b120" providerId="AD" clId="Web-{5076C62A-463A-F498-5D9A-FBB164D13513}" dt="2020-07-17T06:44:44.864" v="9" actId="14100"/>
          <ac:spMkLst>
            <pc:docMk/>
            <pc:sldMk cId="969217139" sldId="28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076C62A-463A-F498-5D9A-FBB164D13513}" dt="2020-07-17T06:44:56.912" v="11" actId="1076"/>
        <pc:sldMkLst>
          <pc:docMk/>
          <pc:sldMk cId="1202931403" sldId="289"/>
        </pc:sldMkLst>
        <pc:spChg chg="mod">
          <ac:chgData name="佐藤 琴乃" userId="S::kotono_sato@jpfgojp.onmicrosoft.com::2230d9ee-5755-4738-bed6-b68085c1b120" providerId="AD" clId="Web-{5076C62A-463A-F498-5D9A-FBB164D13513}" dt="2020-07-17T06:44:56.912" v="11" actId="1076"/>
          <ac:spMkLst>
            <pc:docMk/>
            <pc:sldMk cId="1202931403" sldId="28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076C62A-463A-F498-5D9A-FBB164D13513}" dt="2020-07-17T06:45:32.313" v="16" actId="14100"/>
        <pc:sldMkLst>
          <pc:docMk/>
          <pc:sldMk cId="3643412903" sldId="290"/>
        </pc:sldMkLst>
        <pc:spChg chg="mod">
          <ac:chgData name="佐藤 琴乃" userId="S::kotono_sato@jpfgojp.onmicrosoft.com::2230d9ee-5755-4738-bed6-b68085c1b120" providerId="AD" clId="Web-{5076C62A-463A-F498-5D9A-FBB164D13513}" dt="2020-07-17T06:45:32.313" v="16" actId="14100"/>
          <ac:spMkLst>
            <pc:docMk/>
            <pc:sldMk cId="3643412903" sldId="29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076C62A-463A-F498-5D9A-FBB164D13513}" dt="2020-07-17T06:45:22.356" v="14" actId="1076"/>
        <pc:sldMkLst>
          <pc:docMk/>
          <pc:sldMk cId="2073464893" sldId="291"/>
        </pc:sldMkLst>
        <pc:spChg chg="mod">
          <ac:chgData name="佐藤 琴乃" userId="S::kotono_sato@jpfgojp.onmicrosoft.com::2230d9ee-5755-4738-bed6-b68085c1b120" providerId="AD" clId="Web-{5076C62A-463A-F498-5D9A-FBB164D13513}" dt="2020-07-17T06:45:15.212" v="13" actId="1076"/>
          <ac:spMkLst>
            <pc:docMk/>
            <pc:sldMk cId="2073464893" sldId="291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76C62A-463A-F498-5D9A-FBB164D13513}" dt="2020-07-17T06:45:22.356" v="14" actId="1076"/>
          <ac:spMkLst>
            <pc:docMk/>
            <pc:sldMk cId="2073464893" sldId="291"/>
            <ac:spMk id="7" creationId="{1AF68CEC-B70C-4DFA-9973-E5B8A12ED17D}"/>
          </ac:spMkLst>
        </pc:spChg>
      </pc:sldChg>
      <pc:sldChg chg="modSp">
        <pc:chgData name="佐藤 琴乃" userId="S::kotono_sato@jpfgojp.onmicrosoft.com::2230d9ee-5755-4738-bed6-b68085c1b120" providerId="AD" clId="Web-{5076C62A-463A-F498-5D9A-FBB164D13513}" dt="2020-07-17T06:45:39.997" v="17" actId="14100"/>
        <pc:sldMkLst>
          <pc:docMk/>
          <pc:sldMk cId="3969756198" sldId="293"/>
        </pc:sldMkLst>
        <pc:spChg chg="mod">
          <ac:chgData name="佐藤 琴乃" userId="S::kotono_sato@jpfgojp.onmicrosoft.com::2230d9ee-5755-4738-bed6-b68085c1b120" providerId="AD" clId="Web-{5076C62A-463A-F498-5D9A-FBB164D13513}" dt="2020-07-17T06:45:39.997" v="17" actId="14100"/>
          <ac:spMkLst>
            <pc:docMk/>
            <pc:sldMk cId="3969756198" sldId="29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076C62A-463A-F498-5D9A-FBB164D13513}" dt="2020-07-17T06:45:46.704" v="18"/>
        <pc:sldMkLst>
          <pc:docMk/>
          <pc:sldMk cId="856600763" sldId="296"/>
        </pc:sldMkLst>
        <pc:spChg chg="mod">
          <ac:chgData name="佐藤 琴乃" userId="S::kotono_sato@jpfgojp.onmicrosoft.com::2230d9ee-5755-4738-bed6-b68085c1b120" providerId="AD" clId="Web-{5076C62A-463A-F498-5D9A-FBB164D13513}" dt="2020-07-17T06:45:46.704" v="18"/>
          <ac:spMkLst>
            <pc:docMk/>
            <pc:sldMk cId="856600763" sldId="29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076C62A-463A-F498-5D9A-FBB164D13513}" dt="2020-07-17T06:45:56.506" v="19" actId="20577"/>
        <pc:sldMkLst>
          <pc:docMk/>
          <pc:sldMk cId="3946778261" sldId="297"/>
        </pc:sldMkLst>
        <pc:spChg chg="mod">
          <ac:chgData name="佐藤 琴乃" userId="S::kotono_sato@jpfgojp.onmicrosoft.com::2230d9ee-5755-4738-bed6-b68085c1b120" providerId="AD" clId="Web-{5076C62A-463A-F498-5D9A-FBB164D13513}" dt="2020-07-17T06:45:56.506" v="19" actId="20577"/>
          <ac:spMkLst>
            <pc:docMk/>
            <pc:sldMk cId="3946778261" sldId="29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076C62A-463A-F498-5D9A-FBB164D13513}" dt="2020-07-17T06:46:01.207" v="20" actId="20577"/>
        <pc:sldMkLst>
          <pc:docMk/>
          <pc:sldMk cId="3205265953" sldId="298"/>
        </pc:sldMkLst>
        <pc:spChg chg="mod">
          <ac:chgData name="佐藤 琴乃" userId="S::kotono_sato@jpfgojp.onmicrosoft.com::2230d9ee-5755-4738-bed6-b68085c1b120" providerId="AD" clId="Web-{5076C62A-463A-F498-5D9A-FBB164D13513}" dt="2020-07-17T06:46:01.207" v="20" actId="20577"/>
          <ac:spMkLst>
            <pc:docMk/>
            <pc:sldMk cId="3205265953" sldId="29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076C62A-463A-F498-5D9A-FBB164D13513}" dt="2020-07-17T06:46:11.827" v="21"/>
        <pc:sldMkLst>
          <pc:docMk/>
          <pc:sldMk cId="3610720638" sldId="302"/>
        </pc:sldMkLst>
        <pc:spChg chg="mod">
          <ac:chgData name="佐藤 琴乃" userId="S::kotono_sato@jpfgojp.onmicrosoft.com::2230d9ee-5755-4738-bed6-b68085c1b120" providerId="AD" clId="Web-{5076C62A-463A-F498-5D9A-FBB164D13513}" dt="2020-07-17T06:46:11.827" v="21"/>
          <ac:spMkLst>
            <pc:docMk/>
            <pc:sldMk cId="3610720638" sldId="30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076C62A-463A-F498-5D9A-FBB164D13513}" dt="2020-07-17T06:46:17.672" v="22"/>
        <pc:sldMkLst>
          <pc:docMk/>
          <pc:sldMk cId="4281089247" sldId="303"/>
        </pc:sldMkLst>
        <pc:spChg chg="mod">
          <ac:chgData name="佐藤 琴乃" userId="S::kotono_sato@jpfgojp.onmicrosoft.com::2230d9ee-5755-4738-bed6-b68085c1b120" providerId="AD" clId="Web-{5076C62A-463A-F498-5D9A-FBB164D13513}" dt="2020-07-17T06:46:17.672" v="22"/>
          <ac:spMkLst>
            <pc:docMk/>
            <pc:sldMk cId="4281089247" sldId="30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076C62A-463A-F498-5D9A-FBB164D13513}" dt="2020-07-17T06:46:22.352" v="23"/>
        <pc:sldMkLst>
          <pc:docMk/>
          <pc:sldMk cId="739254289" sldId="304"/>
        </pc:sldMkLst>
        <pc:spChg chg="mod">
          <ac:chgData name="佐藤 琴乃" userId="S::kotono_sato@jpfgojp.onmicrosoft.com::2230d9ee-5755-4738-bed6-b68085c1b120" providerId="AD" clId="Web-{5076C62A-463A-F498-5D9A-FBB164D13513}" dt="2020-07-17T06:46:22.352" v="23"/>
          <ac:spMkLst>
            <pc:docMk/>
            <pc:sldMk cId="739254289" sldId="30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076C62A-463A-F498-5D9A-FBB164D13513}" dt="2020-07-17T06:46:34.647" v="25" actId="1076"/>
        <pc:sldMkLst>
          <pc:docMk/>
          <pc:sldMk cId="1544542580" sldId="305"/>
        </pc:sldMkLst>
        <pc:spChg chg="mod">
          <ac:chgData name="佐藤 琴乃" userId="S::kotono_sato@jpfgojp.onmicrosoft.com::2230d9ee-5755-4738-bed6-b68085c1b120" providerId="AD" clId="Web-{5076C62A-463A-F498-5D9A-FBB164D13513}" dt="2020-07-17T06:46:34.647" v="25" actId="1076"/>
          <ac:spMkLst>
            <pc:docMk/>
            <pc:sldMk cId="1544542580" sldId="30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5076C62A-463A-F498-5D9A-FBB164D13513}" dt="2020-07-17T06:49:02.606" v="37" actId="1076"/>
        <pc:sldMkLst>
          <pc:docMk/>
          <pc:sldMk cId="2320096771" sldId="306"/>
        </pc:sldMkLst>
        <pc:spChg chg="mod">
          <ac:chgData name="佐藤 琴乃" userId="S::kotono_sato@jpfgojp.onmicrosoft.com::2230d9ee-5755-4738-bed6-b68085c1b120" providerId="AD" clId="Web-{5076C62A-463A-F498-5D9A-FBB164D13513}" dt="2020-07-17T06:49:00.073" v="36" actId="20577"/>
          <ac:spMkLst>
            <pc:docMk/>
            <pc:sldMk cId="2320096771" sldId="30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76C62A-463A-F498-5D9A-FBB164D13513}" dt="2020-07-17T06:46:58.533" v="27" actId="14100"/>
          <ac:spMkLst>
            <pc:docMk/>
            <pc:sldMk cId="2320096771" sldId="306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5076C62A-463A-F498-5D9A-FBB164D13513}" dt="2020-07-17T06:49:02.606" v="37" actId="1076"/>
          <ac:spMkLst>
            <pc:docMk/>
            <pc:sldMk cId="2320096771" sldId="306"/>
            <ac:spMk id="7" creationId="{1AF68CEC-B70C-4DFA-9973-E5B8A12ED17D}"/>
          </ac:spMkLst>
        </pc:spChg>
      </pc:sldChg>
      <pc:sldChg chg="modSp">
        <pc:chgData name="佐藤 琴乃" userId="S::kotono_sato@jpfgojp.onmicrosoft.com::2230d9ee-5755-4738-bed6-b68085c1b120" providerId="AD" clId="Web-{5076C62A-463A-F498-5D9A-FBB164D13513}" dt="2020-07-17T06:49:24.021" v="39" actId="1076"/>
        <pc:sldMkLst>
          <pc:docMk/>
          <pc:sldMk cId="3422787411" sldId="308"/>
        </pc:sldMkLst>
        <pc:spChg chg="mod">
          <ac:chgData name="佐藤 琴乃" userId="S::kotono_sato@jpfgojp.onmicrosoft.com::2230d9ee-5755-4738-bed6-b68085c1b120" providerId="AD" clId="Web-{5076C62A-463A-F498-5D9A-FBB164D13513}" dt="2020-07-17T06:49:24.021" v="39" actId="1076"/>
          <ac:spMkLst>
            <pc:docMk/>
            <pc:sldMk cId="3422787411" sldId="308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F785B2F4-078D-DFD1-02AF-B55E0734BA78}"/>
    <pc:docChg chg="modSld">
      <pc:chgData name="内田 陽子" userId="S::yoko_uchida@jpfgojp.onmicrosoft.com::3ba88787-b8da-4fc8-a417-83f627a88c5e" providerId="AD" clId="Web-{F785B2F4-078D-DFD1-02AF-B55E0734BA78}" dt="2020-06-10T01:28:18.876" v="35"/>
      <pc:docMkLst>
        <pc:docMk/>
      </pc:docMkLst>
      <pc:sldChg chg="delSp delAnim">
        <pc:chgData name="内田 陽子" userId="S::yoko_uchida@jpfgojp.onmicrosoft.com::3ba88787-b8da-4fc8-a417-83f627a88c5e" providerId="AD" clId="Web-{F785B2F4-078D-DFD1-02AF-B55E0734BA78}" dt="2020-06-10T01:26:50.579" v="4"/>
        <pc:sldMkLst>
          <pc:docMk/>
          <pc:sldMk cId="510784872" sldId="265"/>
        </pc:sldMkLst>
        <pc:picChg chg="del">
          <ac:chgData name="内田 陽子" userId="S::yoko_uchida@jpfgojp.onmicrosoft.com::3ba88787-b8da-4fc8-a417-83f627a88c5e" providerId="AD" clId="Web-{F785B2F4-078D-DFD1-02AF-B55E0734BA78}" dt="2020-06-10T01:26:50.579" v="4"/>
          <ac:picMkLst>
            <pc:docMk/>
            <pc:sldMk cId="510784872" sldId="26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6:46.813" v="3"/>
        <pc:sldMkLst>
          <pc:docMk/>
          <pc:sldMk cId="3288920970" sldId="273"/>
        </pc:sldMkLst>
        <pc:picChg chg="del">
          <ac:chgData name="内田 陽子" userId="S::yoko_uchida@jpfgojp.onmicrosoft.com::3ba88787-b8da-4fc8-a417-83f627a88c5e" providerId="AD" clId="Web-{F785B2F4-078D-DFD1-02AF-B55E0734BA78}" dt="2020-06-10T01:26:46.813" v="3"/>
          <ac:picMkLst>
            <pc:docMk/>
            <pc:sldMk cId="3288920970" sldId="273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6:28.532" v="0"/>
        <pc:sldMkLst>
          <pc:docMk/>
          <pc:sldMk cId="3155804793" sldId="275"/>
        </pc:sldMkLst>
        <pc:picChg chg="del">
          <ac:chgData name="内田 陽子" userId="S::yoko_uchida@jpfgojp.onmicrosoft.com::3ba88787-b8da-4fc8-a417-83f627a88c5e" providerId="AD" clId="Web-{F785B2F4-078D-DFD1-02AF-B55E0734BA78}" dt="2020-06-10T01:26:28.532" v="0"/>
          <ac:picMkLst>
            <pc:docMk/>
            <pc:sldMk cId="3155804793" sldId="27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6:39.219" v="1"/>
        <pc:sldMkLst>
          <pc:docMk/>
          <pc:sldMk cId="1808293928" sldId="277"/>
        </pc:sldMkLst>
        <pc:picChg chg="del">
          <ac:chgData name="内田 陽子" userId="S::yoko_uchida@jpfgojp.onmicrosoft.com::3ba88787-b8da-4fc8-a417-83f627a88c5e" providerId="AD" clId="Web-{F785B2F4-078D-DFD1-02AF-B55E0734BA78}" dt="2020-06-10T01:26:39.219" v="1"/>
          <ac:picMkLst>
            <pc:docMk/>
            <pc:sldMk cId="1808293928" sldId="27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04.376" v="11"/>
        <pc:sldMkLst>
          <pc:docMk/>
          <pc:sldMk cId="3979264443" sldId="278"/>
        </pc:sldMkLst>
        <pc:picChg chg="del">
          <ac:chgData name="内田 陽子" userId="S::yoko_uchida@jpfgojp.onmicrosoft.com::3ba88787-b8da-4fc8-a417-83f627a88c5e" providerId="AD" clId="Web-{F785B2F4-078D-DFD1-02AF-B55E0734BA78}" dt="2020-06-10T01:27:04.376" v="11"/>
          <ac:picMkLst>
            <pc:docMk/>
            <pc:sldMk cId="3979264443" sldId="27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6:43.485" v="2"/>
        <pc:sldMkLst>
          <pc:docMk/>
          <pc:sldMk cId="2516857166" sldId="279"/>
        </pc:sldMkLst>
        <pc:picChg chg="del">
          <ac:chgData name="内田 陽子" userId="S::yoko_uchida@jpfgojp.onmicrosoft.com::3ba88787-b8da-4fc8-a417-83f627a88c5e" providerId="AD" clId="Web-{F785B2F4-078D-DFD1-02AF-B55E0734BA78}" dt="2020-06-10T01:26:43.485" v="2"/>
          <ac:picMkLst>
            <pc:docMk/>
            <pc:sldMk cId="2516857166" sldId="27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6:51.782" v="5"/>
        <pc:sldMkLst>
          <pc:docMk/>
          <pc:sldMk cId="3534762410" sldId="280"/>
        </pc:sldMkLst>
        <pc:picChg chg="del">
          <ac:chgData name="内田 陽子" userId="S::yoko_uchida@jpfgojp.onmicrosoft.com::3ba88787-b8da-4fc8-a417-83f627a88c5e" providerId="AD" clId="Web-{F785B2F4-078D-DFD1-02AF-B55E0734BA78}" dt="2020-06-10T01:26:51.782" v="5"/>
          <ac:picMkLst>
            <pc:docMk/>
            <pc:sldMk cId="3534762410" sldId="28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6:53.391" v="6"/>
        <pc:sldMkLst>
          <pc:docMk/>
          <pc:sldMk cId="2699813795" sldId="281"/>
        </pc:sldMkLst>
        <pc:picChg chg="del">
          <ac:chgData name="内田 陽子" userId="S::yoko_uchida@jpfgojp.onmicrosoft.com::3ba88787-b8da-4fc8-a417-83f627a88c5e" providerId="AD" clId="Web-{F785B2F4-078D-DFD1-02AF-B55E0734BA78}" dt="2020-06-10T01:26:53.391" v="6"/>
          <ac:picMkLst>
            <pc:docMk/>
            <pc:sldMk cId="2699813795" sldId="28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6:55.782" v="7"/>
        <pc:sldMkLst>
          <pc:docMk/>
          <pc:sldMk cId="2156935721" sldId="282"/>
        </pc:sldMkLst>
        <pc:picChg chg="del">
          <ac:chgData name="内田 陽子" userId="S::yoko_uchida@jpfgojp.onmicrosoft.com::3ba88787-b8da-4fc8-a417-83f627a88c5e" providerId="AD" clId="Web-{F785B2F4-078D-DFD1-02AF-B55E0734BA78}" dt="2020-06-10T01:26:55.782" v="7"/>
          <ac:picMkLst>
            <pc:docMk/>
            <pc:sldMk cId="2156935721" sldId="282"/>
            <ac:picMk id="6" creationId="{00000000-0000-0000-0000-000000000000}"/>
          </ac:picMkLst>
        </pc:picChg>
      </pc:sldChg>
      <pc:sldChg chg="delSp modSp delAnim">
        <pc:chgData name="内田 陽子" userId="S::yoko_uchida@jpfgojp.onmicrosoft.com::3ba88787-b8da-4fc8-a417-83f627a88c5e" providerId="AD" clId="Web-{F785B2F4-078D-DFD1-02AF-B55E0734BA78}" dt="2020-06-10T01:26:57.204" v="9"/>
        <pc:sldMkLst>
          <pc:docMk/>
          <pc:sldMk cId="3836947256" sldId="283"/>
        </pc:sldMkLst>
        <pc:picChg chg="del mod">
          <ac:chgData name="内田 陽子" userId="S::yoko_uchida@jpfgojp.onmicrosoft.com::3ba88787-b8da-4fc8-a417-83f627a88c5e" providerId="AD" clId="Web-{F785B2F4-078D-DFD1-02AF-B55E0734BA78}" dt="2020-06-10T01:26:57.204" v="9"/>
          <ac:picMkLst>
            <pc:docMk/>
            <pc:sldMk cId="3836947256" sldId="28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01.501" v="10"/>
        <pc:sldMkLst>
          <pc:docMk/>
          <pc:sldMk cId="2883393587" sldId="284"/>
        </pc:sldMkLst>
        <pc:picChg chg="del">
          <ac:chgData name="内田 陽子" userId="S::yoko_uchida@jpfgojp.onmicrosoft.com::3ba88787-b8da-4fc8-a417-83f627a88c5e" providerId="AD" clId="Web-{F785B2F4-078D-DFD1-02AF-B55E0734BA78}" dt="2020-06-10T01:27:01.501" v="10"/>
          <ac:picMkLst>
            <pc:docMk/>
            <pc:sldMk cId="2883393587" sldId="284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37.704" v="12"/>
        <pc:sldMkLst>
          <pc:docMk/>
          <pc:sldMk cId="3284076754" sldId="286"/>
        </pc:sldMkLst>
        <pc:picChg chg="del">
          <ac:chgData name="内田 陽子" userId="S::yoko_uchida@jpfgojp.onmicrosoft.com::3ba88787-b8da-4fc8-a417-83f627a88c5e" providerId="AD" clId="Web-{F785B2F4-078D-DFD1-02AF-B55E0734BA78}" dt="2020-06-10T01:27:37.704" v="12"/>
          <ac:picMkLst>
            <pc:docMk/>
            <pc:sldMk cId="3284076754" sldId="28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40.329" v="13"/>
        <pc:sldMkLst>
          <pc:docMk/>
          <pc:sldMk cId="969217139" sldId="287"/>
        </pc:sldMkLst>
        <pc:picChg chg="del">
          <ac:chgData name="内田 陽子" userId="S::yoko_uchida@jpfgojp.onmicrosoft.com::3ba88787-b8da-4fc8-a417-83f627a88c5e" providerId="AD" clId="Web-{F785B2F4-078D-DFD1-02AF-B55E0734BA78}" dt="2020-06-10T01:27:40.329" v="13"/>
          <ac:picMkLst>
            <pc:docMk/>
            <pc:sldMk cId="969217139" sldId="28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41.969" v="14"/>
        <pc:sldMkLst>
          <pc:docMk/>
          <pc:sldMk cId="2368205054" sldId="288"/>
        </pc:sldMkLst>
        <pc:picChg chg="del">
          <ac:chgData name="内田 陽子" userId="S::yoko_uchida@jpfgojp.onmicrosoft.com::3ba88787-b8da-4fc8-a417-83f627a88c5e" providerId="AD" clId="Web-{F785B2F4-078D-DFD1-02AF-B55E0734BA78}" dt="2020-06-10T01:27:41.969" v="14"/>
          <ac:picMkLst>
            <pc:docMk/>
            <pc:sldMk cId="2368205054" sldId="28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43.516" v="15"/>
        <pc:sldMkLst>
          <pc:docMk/>
          <pc:sldMk cId="1202931403" sldId="289"/>
        </pc:sldMkLst>
        <pc:picChg chg="del">
          <ac:chgData name="内田 陽子" userId="S::yoko_uchida@jpfgojp.onmicrosoft.com::3ba88787-b8da-4fc8-a417-83f627a88c5e" providerId="AD" clId="Web-{F785B2F4-078D-DFD1-02AF-B55E0734BA78}" dt="2020-06-10T01:27:43.516" v="15"/>
          <ac:picMkLst>
            <pc:docMk/>
            <pc:sldMk cId="1202931403" sldId="28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48.157" v="18"/>
        <pc:sldMkLst>
          <pc:docMk/>
          <pc:sldMk cId="3643412903" sldId="290"/>
        </pc:sldMkLst>
        <pc:picChg chg="del">
          <ac:chgData name="内田 陽子" userId="S::yoko_uchida@jpfgojp.onmicrosoft.com::3ba88787-b8da-4fc8-a417-83f627a88c5e" providerId="AD" clId="Web-{F785B2F4-078D-DFD1-02AF-B55E0734BA78}" dt="2020-06-10T01:27:48.157" v="18"/>
          <ac:picMkLst>
            <pc:docMk/>
            <pc:sldMk cId="3643412903" sldId="29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47.188" v="17"/>
        <pc:sldMkLst>
          <pc:docMk/>
          <pc:sldMk cId="2073464893" sldId="291"/>
        </pc:sldMkLst>
        <pc:picChg chg="del">
          <ac:chgData name="内田 陽子" userId="S::yoko_uchida@jpfgojp.onmicrosoft.com::3ba88787-b8da-4fc8-a417-83f627a88c5e" providerId="AD" clId="Web-{F785B2F4-078D-DFD1-02AF-B55E0734BA78}" dt="2020-06-10T01:27:47.188" v="17"/>
          <ac:picMkLst>
            <pc:docMk/>
            <pc:sldMk cId="2073464893" sldId="29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46.969" v="16"/>
        <pc:sldMkLst>
          <pc:docMk/>
          <pc:sldMk cId="3254244716" sldId="292"/>
        </pc:sldMkLst>
        <pc:picChg chg="del">
          <ac:chgData name="内田 陽子" userId="S::yoko_uchida@jpfgojp.onmicrosoft.com::3ba88787-b8da-4fc8-a417-83f627a88c5e" providerId="AD" clId="Web-{F785B2F4-078D-DFD1-02AF-B55E0734BA78}" dt="2020-06-10T01:27:46.969" v="16"/>
          <ac:picMkLst>
            <pc:docMk/>
            <pc:sldMk cId="3254244716" sldId="29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49.548" v="19"/>
        <pc:sldMkLst>
          <pc:docMk/>
          <pc:sldMk cId="3969756198" sldId="293"/>
        </pc:sldMkLst>
        <pc:picChg chg="del">
          <ac:chgData name="内田 陽子" userId="S::yoko_uchida@jpfgojp.onmicrosoft.com::3ba88787-b8da-4fc8-a417-83f627a88c5e" providerId="AD" clId="Web-{F785B2F4-078D-DFD1-02AF-B55E0734BA78}" dt="2020-06-10T01:27:49.548" v="19"/>
          <ac:picMkLst>
            <pc:docMk/>
            <pc:sldMk cId="3969756198" sldId="29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50.876" v="20"/>
        <pc:sldMkLst>
          <pc:docMk/>
          <pc:sldMk cId="1402811224" sldId="294"/>
        </pc:sldMkLst>
        <pc:picChg chg="del">
          <ac:chgData name="内田 陽子" userId="S::yoko_uchida@jpfgojp.onmicrosoft.com::3ba88787-b8da-4fc8-a417-83f627a88c5e" providerId="AD" clId="Web-{F785B2F4-078D-DFD1-02AF-B55E0734BA78}" dt="2020-06-10T01:27:50.876" v="20"/>
          <ac:picMkLst>
            <pc:docMk/>
            <pc:sldMk cId="1402811224" sldId="29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52.298" v="21"/>
        <pc:sldMkLst>
          <pc:docMk/>
          <pc:sldMk cId="3660789109" sldId="295"/>
        </pc:sldMkLst>
        <pc:picChg chg="del">
          <ac:chgData name="内田 陽子" userId="S::yoko_uchida@jpfgojp.onmicrosoft.com::3ba88787-b8da-4fc8-a417-83f627a88c5e" providerId="AD" clId="Web-{F785B2F4-078D-DFD1-02AF-B55E0734BA78}" dt="2020-06-10T01:27:52.298" v="21"/>
          <ac:picMkLst>
            <pc:docMk/>
            <pc:sldMk cId="3660789109" sldId="29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54.438" v="22"/>
        <pc:sldMkLst>
          <pc:docMk/>
          <pc:sldMk cId="856600763" sldId="296"/>
        </pc:sldMkLst>
        <pc:picChg chg="del">
          <ac:chgData name="内田 陽子" userId="S::yoko_uchida@jpfgojp.onmicrosoft.com::3ba88787-b8da-4fc8-a417-83f627a88c5e" providerId="AD" clId="Web-{F785B2F4-078D-DFD1-02AF-B55E0734BA78}" dt="2020-06-10T01:27:54.438" v="22"/>
          <ac:picMkLst>
            <pc:docMk/>
            <pc:sldMk cId="856600763" sldId="29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55.938" v="23"/>
        <pc:sldMkLst>
          <pc:docMk/>
          <pc:sldMk cId="3946778261" sldId="297"/>
        </pc:sldMkLst>
        <pc:picChg chg="del">
          <ac:chgData name="内田 陽子" userId="S::yoko_uchida@jpfgojp.onmicrosoft.com::3ba88787-b8da-4fc8-a417-83f627a88c5e" providerId="AD" clId="Web-{F785B2F4-078D-DFD1-02AF-B55E0734BA78}" dt="2020-06-10T01:27:55.938" v="23"/>
          <ac:picMkLst>
            <pc:docMk/>
            <pc:sldMk cId="3946778261" sldId="29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56.798" v="24"/>
        <pc:sldMkLst>
          <pc:docMk/>
          <pc:sldMk cId="3205265953" sldId="298"/>
        </pc:sldMkLst>
        <pc:picChg chg="del">
          <ac:chgData name="内田 陽子" userId="S::yoko_uchida@jpfgojp.onmicrosoft.com::3ba88787-b8da-4fc8-a417-83f627a88c5e" providerId="AD" clId="Web-{F785B2F4-078D-DFD1-02AF-B55E0734BA78}" dt="2020-06-10T01:27:56.798" v="24"/>
          <ac:picMkLst>
            <pc:docMk/>
            <pc:sldMk cId="3205265953" sldId="29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58.204" v="25"/>
        <pc:sldMkLst>
          <pc:docMk/>
          <pc:sldMk cId="4071699339" sldId="299"/>
        </pc:sldMkLst>
        <pc:picChg chg="del">
          <ac:chgData name="内田 陽子" userId="S::yoko_uchida@jpfgojp.onmicrosoft.com::3ba88787-b8da-4fc8-a417-83f627a88c5e" providerId="AD" clId="Web-{F785B2F4-078D-DFD1-02AF-B55E0734BA78}" dt="2020-06-10T01:27:58.204" v="25"/>
          <ac:picMkLst>
            <pc:docMk/>
            <pc:sldMk cId="4071699339" sldId="29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7:59.485" v="26"/>
        <pc:sldMkLst>
          <pc:docMk/>
          <pc:sldMk cId="3341062516" sldId="300"/>
        </pc:sldMkLst>
        <pc:picChg chg="del">
          <ac:chgData name="内田 陽子" userId="S::yoko_uchida@jpfgojp.onmicrosoft.com::3ba88787-b8da-4fc8-a417-83f627a88c5e" providerId="AD" clId="Web-{F785B2F4-078D-DFD1-02AF-B55E0734BA78}" dt="2020-06-10T01:27:59.485" v="26"/>
          <ac:picMkLst>
            <pc:docMk/>
            <pc:sldMk cId="3341062516" sldId="30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8:02.969" v="27"/>
        <pc:sldMkLst>
          <pc:docMk/>
          <pc:sldMk cId="971357614" sldId="301"/>
        </pc:sldMkLst>
        <pc:picChg chg="del">
          <ac:chgData name="内田 陽子" userId="S::yoko_uchida@jpfgojp.onmicrosoft.com::3ba88787-b8da-4fc8-a417-83f627a88c5e" providerId="AD" clId="Web-{F785B2F4-078D-DFD1-02AF-B55E0734BA78}" dt="2020-06-10T01:28:02.969" v="27"/>
          <ac:picMkLst>
            <pc:docMk/>
            <pc:sldMk cId="971357614" sldId="30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8:04.641" v="28"/>
        <pc:sldMkLst>
          <pc:docMk/>
          <pc:sldMk cId="3610720638" sldId="302"/>
        </pc:sldMkLst>
        <pc:picChg chg="del">
          <ac:chgData name="内田 陽子" userId="S::yoko_uchida@jpfgojp.onmicrosoft.com::3ba88787-b8da-4fc8-a417-83f627a88c5e" providerId="AD" clId="Web-{F785B2F4-078D-DFD1-02AF-B55E0734BA78}" dt="2020-06-10T01:28:04.641" v="28"/>
          <ac:picMkLst>
            <pc:docMk/>
            <pc:sldMk cId="3610720638" sldId="30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8:07.329" v="29"/>
        <pc:sldMkLst>
          <pc:docMk/>
          <pc:sldMk cId="4281089247" sldId="303"/>
        </pc:sldMkLst>
        <pc:picChg chg="del">
          <ac:chgData name="内田 陽子" userId="S::yoko_uchida@jpfgojp.onmicrosoft.com::3ba88787-b8da-4fc8-a417-83f627a88c5e" providerId="AD" clId="Web-{F785B2F4-078D-DFD1-02AF-B55E0734BA78}" dt="2020-06-10T01:28:07.329" v="29"/>
          <ac:picMkLst>
            <pc:docMk/>
            <pc:sldMk cId="4281089247" sldId="30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8:07.641" v="30"/>
        <pc:sldMkLst>
          <pc:docMk/>
          <pc:sldMk cId="739254289" sldId="304"/>
        </pc:sldMkLst>
        <pc:picChg chg="del">
          <ac:chgData name="内田 陽子" userId="S::yoko_uchida@jpfgojp.onmicrosoft.com::3ba88787-b8da-4fc8-a417-83f627a88c5e" providerId="AD" clId="Web-{F785B2F4-078D-DFD1-02AF-B55E0734BA78}" dt="2020-06-10T01:28:07.641" v="30"/>
          <ac:picMkLst>
            <pc:docMk/>
            <pc:sldMk cId="739254289" sldId="30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8:08.938" v="31"/>
        <pc:sldMkLst>
          <pc:docMk/>
          <pc:sldMk cId="1544542580" sldId="305"/>
        </pc:sldMkLst>
        <pc:picChg chg="del">
          <ac:chgData name="内田 陽子" userId="S::yoko_uchida@jpfgojp.onmicrosoft.com::3ba88787-b8da-4fc8-a417-83f627a88c5e" providerId="AD" clId="Web-{F785B2F4-078D-DFD1-02AF-B55E0734BA78}" dt="2020-06-10T01:28:08.938" v="31"/>
          <ac:picMkLst>
            <pc:docMk/>
            <pc:sldMk cId="1544542580" sldId="30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8:10.391" v="32"/>
        <pc:sldMkLst>
          <pc:docMk/>
          <pc:sldMk cId="2320096771" sldId="306"/>
        </pc:sldMkLst>
        <pc:picChg chg="del">
          <ac:chgData name="内田 陽子" userId="S::yoko_uchida@jpfgojp.onmicrosoft.com::3ba88787-b8da-4fc8-a417-83f627a88c5e" providerId="AD" clId="Web-{F785B2F4-078D-DFD1-02AF-B55E0734BA78}" dt="2020-06-10T01:28:10.391" v="32"/>
          <ac:picMkLst>
            <pc:docMk/>
            <pc:sldMk cId="2320096771" sldId="30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8:12.266" v="33"/>
        <pc:sldMkLst>
          <pc:docMk/>
          <pc:sldMk cId="79778131" sldId="307"/>
        </pc:sldMkLst>
        <pc:picChg chg="del">
          <ac:chgData name="内田 陽子" userId="S::yoko_uchida@jpfgojp.onmicrosoft.com::3ba88787-b8da-4fc8-a417-83f627a88c5e" providerId="AD" clId="Web-{F785B2F4-078D-DFD1-02AF-B55E0734BA78}" dt="2020-06-10T01:28:12.266" v="33"/>
          <ac:picMkLst>
            <pc:docMk/>
            <pc:sldMk cId="79778131" sldId="30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8:13.907" v="34"/>
        <pc:sldMkLst>
          <pc:docMk/>
          <pc:sldMk cId="3422787411" sldId="308"/>
        </pc:sldMkLst>
        <pc:picChg chg="del">
          <ac:chgData name="内田 陽子" userId="S::yoko_uchida@jpfgojp.onmicrosoft.com::3ba88787-b8da-4fc8-a417-83f627a88c5e" providerId="AD" clId="Web-{F785B2F4-078D-DFD1-02AF-B55E0734BA78}" dt="2020-06-10T01:28:13.907" v="34"/>
          <ac:picMkLst>
            <pc:docMk/>
            <pc:sldMk cId="3422787411" sldId="30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F785B2F4-078D-DFD1-02AF-B55E0734BA78}" dt="2020-06-10T01:28:18.876" v="35"/>
        <pc:sldMkLst>
          <pc:docMk/>
          <pc:sldMk cId="4161958400" sldId="309"/>
        </pc:sldMkLst>
        <pc:picChg chg="del">
          <ac:chgData name="内田 陽子" userId="S::yoko_uchida@jpfgojp.onmicrosoft.com::3ba88787-b8da-4fc8-a417-83f627a88c5e" providerId="AD" clId="Web-{F785B2F4-078D-DFD1-02AF-B55E0734BA78}" dt="2020-06-10T01:28:18.876" v="35"/>
          <ac:picMkLst>
            <pc:docMk/>
            <pc:sldMk cId="4161958400" sldId="309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24B7F69D-B08B-0E57-CA1B-FDD69BCC7C08}"/>
    <pc:docChg chg="modSld">
      <pc:chgData name="内田 陽子" userId="S::yoko_uchida@jpfgojp.onmicrosoft.com::3ba88787-b8da-4fc8-a417-83f627a88c5e" providerId="AD" clId="Web-{24B7F69D-B08B-0E57-CA1B-FDD69BCC7C08}" dt="2020-06-17T02:12:28.085" v="318"/>
      <pc:docMkLst>
        <pc:docMk/>
      </pc:docMkLst>
      <pc:sldChg chg="addSp delSp modSp">
        <pc:chgData name="内田 陽子" userId="S::yoko_uchida@jpfgojp.onmicrosoft.com::3ba88787-b8da-4fc8-a417-83f627a88c5e" providerId="AD" clId="Web-{24B7F69D-B08B-0E57-CA1B-FDD69BCC7C08}" dt="2020-06-17T02:00:03.612" v="59"/>
        <pc:sldMkLst>
          <pc:docMk/>
          <pc:sldMk cId="510784872" sldId="265"/>
        </pc:sldMkLst>
        <pc:spChg chg="mod ord">
          <ac:chgData name="内田 陽子" userId="S::yoko_uchida@jpfgojp.onmicrosoft.com::3ba88787-b8da-4fc8-a417-83f627a88c5e" providerId="AD" clId="Web-{24B7F69D-B08B-0E57-CA1B-FDD69BCC7C08}" dt="2020-06-17T02:00:01.206" v="56"/>
          <ac:spMkLst>
            <pc:docMk/>
            <pc:sldMk cId="510784872" sldId="265"/>
            <ac:spMk id="4" creationId="{8ACD07C1-4CEA-4FF8-8A2C-7BD6113092C6}"/>
          </ac:spMkLst>
        </pc:spChg>
        <pc:spChg chg="mod ord">
          <ac:chgData name="内田 陽子" userId="S::yoko_uchida@jpfgojp.onmicrosoft.com::3ba88787-b8da-4fc8-a417-83f627a88c5e" providerId="AD" clId="Web-{24B7F69D-B08B-0E57-CA1B-FDD69BCC7C08}" dt="2020-06-17T02:00:01.253" v="58"/>
          <ac:spMkLst>
            <pc:docMk/>
            <pc:sldMk cId="510784872" sldId="265"/>
            <ac:spMk id="5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0:03.612" v="59"/>
          <ac:spMkLst>
            <pc:docMk/>
            <pc:sldMk cId="510784872" sldId="265"/>
            <ac:spMk id="6" creationId="{72286FB3-A880-42B3-80A7-66D3C3AC8DE4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1:58:01.225" v="21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24B7F69D-B08B-0E57-CA1B-FDD69BCC7C08}" dt="2020-06-17T01:56:51.830" v="4" actId="1076"/>
          <ac:spMkLst>
            <pc:docMk/>
            <pc:sldMk cId="3155804793" sldId="275"/>
            <ac:spMk id="2" creationId="{9F693A7D-E8A1-4B5F-AD9D-F60CEF9E762C}"/>
          </ac:spMkLst>
        </pc:spChg>
        <pc:spChg chg="add del mod ord">
          <ac:chgData name="内田 陽子" userId="S::yoko_uchida@jpfgojp.onmicrosoft.com::3ba88787-b8da-4fc8-a417-83f627a88c5e" providerId="AD" clId="Web-{24B7F69D-B08B-0E57-CA1B-FDD69BCC7C08}" dt="2020-06-17T01:57:57.627" v="20"/>
          <ac:spMkLst>
            <pc:docMk/>
            <pc:sldMk cId="3155804793" sldId="275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1:57:01.533" v="10"/>
          <ac:spMkLst>
            <pc:docMk/>
            <pc:sldMk cId="3155804793" sldId="275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24B7F69D-B08B-0E57-CA1B-FDD69BCC7C08}" dt="2020-06-17T01:57:52.596" v="19"/>
          <ac:spMkLst>
            <pc:docMk/>
            <pc:sldMk cId="3155804793" sldId="275"/>
            <ac:spMk id="6" creationId="{94F3BD84-AA58-466A-A3FE-CC334E04384F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1:56:51.830" v="3" actId="1076"/>
          <ac:spMkLst>
            <pc:docMk/>
            <pc:sldMk cId="3155804793" sldId="27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1:56:51.846" v="5" actId="1076"/>
          <ac:spMkLst>
            <pc:docMk/>
            <pc:sldMk cId="3155804793" sldId="2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1:56:51.846" v="6" actId="1076"/>
          <ac:spMkLst>
            <pc:docMk/>
            <pc:sldMk cId="3155804793" sldId="2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1:56:51.861" v="7" actId="1076"/>
          <ac:spMkLst>
            <pc:docMk/>
            <pc:sldMk cId="3155804793" sldId="275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1:58:01.225" v="21"/>
          <ac:spMkLst>
            <pc:docMk/>
            <pc:sldMk cId="3155804793" sldId="275"/>
            <ac:spMk id="12" creationId="{8E64DBAA-C1A0-4C8B-9A9C-B8F5B30900BA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1:58:25.049" v="24"/>
        <pc:sldMkLst>
          <pc:docMk/>
          <pc:sldMk cId="1808293928" sldId="277"/>
        </pc:sldMkLst>
        <pc:spChg chg="add del">
          <ac:chgData name="内田 陽子" userId="S::yoko_uchida@jpfgojp.onmicrosoft.com::3ba88787-b8da-4fc8-a417-83f627a88c5e" providerId="AD" clId="Web-{24B7F69D-B08B-0E57-CA1B-FDD69BCC7C08}" dt="2020-06-17T01:57:26.361" v="14"/>
          <ac:spMkLst>
            <pc:docMk/>
            <pc:sldMk cId="1808293928" sldId="277"/>
            <ac:spMk id="12" creationId="{252C13B8-6E3F-48A7-9EC1-6F342529873A}"/>
          </ac:spMkLst>
        </pc:spChg>
        <pc:spChg chg="add del">
          <ac:chgData name="内田 陽子" userId="S::yoko_uchida@jpfgojp.onmicrosoft.com::3ba88787-b8da-4fc8-a417-83f627a88c5e" providerId="AD" clId="Web-{24B7F69D-B08B-0E57-CA1B-FDD69BCC7C08}" dt="2020-06-17T01:57:32.002" v="16"/>
          <ac:spMkLst>
            <pc:docMk/>
            <pc:sldMk cId="1808293928" sldId="277"/>
            <ac:spMk id="13" creationId="{252C13B8-6E3F-48A7-9EC1-6F342529873A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1:58:25.049" v="24"/>
          <ac:spMkLst>
            <pc:docMk/>
            <pc:sldMk cId="1808293928" sldId="277"/>
            <ac:spMk id="14" creationId="{8B6106CA-FEBC-40EE-BB34-0AD81B9B26F1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3:05.488" v="122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24B7F69D-B08B-0E57-CA1B-FDD69BCC7C08}" dt="2020-06-17T02:02:59.738" v="116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59.722" v="114" actId="1076"/>
          <ac:spMkLst>
            <pc:docMk/>
            <pc:sldMk cId="3979264443" sldId="278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3:02.957" v="121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59.722" v="115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59.738" v="117" actId="1076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59.754" v="118" actId="1076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59.769" v="119" actId="1076"/>
          <ac:spMkLst>
            <pc:docMk/>
            <pc:sldMk cId="3979264443" sldId="278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3:05.488" v="122"/>
          <ac:spMkLst>
            <pc:docMk/>
            <pc:sldMk cId="3979264443" sldId="278"/>
            <ac:spMk id="12" creationId="{7BC2E3C8-ECE2-4A3E-8CC3-522430290BF0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1:58:59.409" v="35"/>
        <pc:sldMkLst>
          <pc:docMk/>
          <pc:sldMk cId="2516857166" sldId="279"/>
        </pc:sldMkLst>
        <pc:spChg chg="mod">
          <ac:chgData name="内田 陽子" userId="S::yoko_uchida@jpfgojp.onmicrosoft.com::3ba88787-b8da-4fc8-a417-83f627a88c5e" providerId="AD" clId="Web-{24B7F69D-B08B-0E57-CA1B-FDD69BCC7C08}" dt="2020-06-17T01:58:52.362" v="29" actId="1076"/>
          <ac:spMkLst>
            <pc:docMk/>
            <pc:sldMk cId="2516857166" sldId="2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1:58:52.331" v="27" actId="1076"/>
          <ac:spMkLst>
            <pc:docMk/>
            <pc:sldMk cId="2516857166" sldId="279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1:58:56.190" v="34"/>
          <ac:spMkLst>
            <pc:docMk/>
            <pc:sldMk cId="2516857166" sldId="2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1:58:52.347" v="28" actId="1076"/>
          <ac:spMkLst>
            <pc:docMk/>
            <pc:sldMk cId="2516857166" sldId="27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1:58:52.362" v="30" actId="1076"/>
          <ac:spMkLst>
            <pc:docMk/>
            <pc:sldMk cId="2516857166" sldId="27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1:58:52.377" v="31" actId="1076"/>
          <ac:spMkLst>
            <pc:docMk/>
            <pc:sldMk cId="2516857166" sldId="27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1:58:52.377" v="32" actId="1076"/>
          <ac:spMkLst>
            <pc:docMk/>
            <pc:sldMk cId="2516857166" sldId="279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1:58:59.409" v="35"/>
          <ac:spMkLst>
            <pc:docMk/>
            <pc:sldMk cId="2516857166" sldId="279"/>
            <ac:spMk id="12" creationId="{FC4E5068-9A1B-45A4-9A2B-EA5DBB999B61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0:35.815" v="80"/>
        <pc:sldMkLst>
          <pc:docMk/>
          <pc:sldMk cId="3534762410" sldId="280"/>
        </pc:sldMkLst>
        <pc:spChg chg="mod">
          <ac:chgData name="内田 陽子" userId="S::yoko_uchida@jpfgojp.onmicrosoft.com::3ba88787-b8da-4fc8-a417-83f627a88c5e" providerId="AD" clId="Web-{24B7F69D-B08B-0E57-CA1B-FDD69BCC7C08}" dt="2020-06-17T02:00:29.034" v="64" actId="1076"/>
          <ac:spMkLst>
            <pc:docMk/>
            <pc:sldMk cId="3534762410" sldId="28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0:29.018" v="62" actId="1076"/>
          <ac:spMkLst>
            <pc:docMk/>
            <pc:sldMk cId="3534762410" sldId="280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0:32.643" v="79"/>
          <ac:spMkLst>
            <pc:docMk/>
            <pc:sldMk cId="3534762410" sldId="28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0:29.034" v="63" actId="1076"/>
          <ac:spMkLst>
            <pc:docMk/>
            <pc:sldMk cId="3534762410" sldId="28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0:29.050" v="65" actId="1076"/>
          <ac:spMkLst>
            <pc:docMk/>
            <pc:sldMk cId="3534762410" sldId="280"/>
            <ac:spMk id="9" creationId="{48920A6D-E990-4345-B2E9-6CEDA0026157}"/>
          </ac:spMkLst>
        </pc:spChg>
        <pc:spChg chg="mod ord">
          <ac:chgData name="内田 陽子" userId="S::yoko_uchida@jpfgojp.onmicrosoft.com::3ba88787-b8da-4fc8-a417-83f627a88c5e" providerId="AD" clId="Web-{24B7F69D-B08B-0E57-CA1B-FDD69BCC7C08}" dt="2020-06-17T02:00:32.425" v="67"/>
          <ac:spMkLst>
            <pc:docMk/>
            <pc:sldMk cId="3534762410" sldId="280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0:35.815" v="80"/>
          <ac:spMkLst>
            <pc:docMk/>
            <pc:sldMk cId="3534762410" sldId="280"/>
            <ac:spMk id="12" creationId="{4E43E0F8-7AF5-435E-ADC4-B0D052F7210F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1:25.331" v="89"/>
        <pc:sldMkLst>
          <pc:docMk/>
          <pc:sldMk cId="2699813795" sldId="281"/>
        </pc:sldMkLst>
        <pc:spChg chg="mod">
          <ac:chgData name="内田 陽子" userId="S::yoko_uchida@jpfgojp.onmicrosoft.com::3ba88787-b8da-4fc8-a417-83f627a88c5e" providerId="AD" clId="Web-{24B7F69D-B08B-0E57-CA1B-FDD69BCC7C08}" dt="2020-06-17T02:01:17.550" v="85" actId="1076"/>
          <ac:spMkLst>
            <pc:docMk/>
            <pc:sldMk cId="2699813795" sldId="2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1:17.534" v="83" actId="1076"/>
          <ac:spMkLst>
            <pc:docMk/>
            <pc:sldMk cId="2699813795" sldId="2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1:17.550" v="84" actId="1076"/>
          <ac:spMkLst>
            <pc:docMk/>
            <pc:sldMk cId="2699813795" sldId="28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1:17.566" v="86" actId="1076"/>
          <ac:spMkLst>
            <pc:docMk/>
            <pc:sldMk cId="2699813795" sldId="28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1:17.581" v="87" actId="1076"/>
          <ac:spMkLst>
            <pc:docMk/>
            <pc:sldMk cId="2699813795" sldId="28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1:17.597" v="88" actId="1076"/>
          <ac:spMkLst>
            <pc:docMk/>
            <pc:sldMk cId="2699813795" sldId="281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1:25.331" v="89"/>
          <ac:spMkLst>
            <pc:docMk/>
            <pc:sldMk cId="2699813795" sldId="281"/>
            <ac:spMk id="12" creationId="{D882C894-A46D-4045-9795-593715366122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2:35.332" v="111"/>
        <pc:sldMkLst>
          <pc:docMk/>
          <pc:sldMk cId="2156935721" sldId="282"/>
        </pc:sldMkLst>
        <pc:spChg chg="mod">
          <ac:chgData name="内田 陽子" userId="S::yoko_uchida@jpfgojp.onmicrosoft.com::3ba88787-b8da-4fc8-a417-83f627a88c5e" providerId="AD" clId="Web-{24B7F69D-B08B-0E57-CA1B-FDD69BCC7C08}" dt="2020-06-17T02:02:29.207" v="105" actId="1076"/>
          <ac:spMkLst>
            <pc:docMk/>
            <pc:sldMk cId="2156935721" sldId="2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29.175" v="103" actId="1076"/>
          <ac:spMkLst>
            <pc:docMk/>
            <pc:sldMk cId="2156935721" sldId="282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2:32.394" v="110"/>
          <ac:spMkLst>
            <pc:docMk/>
            <pc:sldMk cId="2156935721" sldId="2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29.191" v="104" actId="1076"/>
          <ac:spMkLst>
            <pc:docMk/>
            <pc:sldMk cId="2156935721" sldId="28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29.207" v="106" actId="1076"/>
          <ac:spMkLst>
            <pc:docMk/>
            <pc:sldMk cId="2156935721" sldId="28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29.222" v="107" actId="1076"/>
          <ac:spMkLst>
            <pc:docMk/>
            <pc:sldMk cId="2156935721" sldId="28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29.222" v="108" actId="1076"/>
          <ac:spMkLst>
            <pc:docMk/>
            <pc:sldMk cId="2156935721" sldId="282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2:35.332" v="111"/>
          <ac:spMkLst>
            <pc:docMk/>
            <pc:sldMk cId="2156935721" sldId="282"/>
            <ac:spMk id="12" creationId="{7EF9D006-D311-4A7C-8AF5-0831110A44F4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2:07.675" v="100"/>
        <pc:sldMkLst>
          <pc:docMk/>
          <pc:sldMk cId="3836947256" sldId="283"/>
        </pc:sldMkLst>
        <pc:spChg chg="mod">
          <ac:chgData name="内田 陽子" userId="S::yoko_uchida@jpfgojp.onmicrosoft.com::3ba88787-b8da-4fc8-a417-83f627a88c5e" providerId="AD" clId="Web-{24B7F69D-B08B-0E57-CA1B-FDD69BCC7C08}" dt="2020-06-17T02:02:01.941" v="94" actId="1076"/>
          <ac:spMkLst>
            <pc:docMk/>
            <pc:sldMk cId="3836947256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01.925" v="92" actId="1076"/>
          <ac:spMkLst>
            <pc:docMk/>
            <pc:sldMk cId="3836947256" sldId="283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2:05.269" v="99"/>
          <ac:spMkLst>
            <pc:docMk/>
            <pc:sldMk cId="3836947256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01.941" v="93" actId="1076"/>
          <ac:spMkLst>
            <pc:docMk/>
            <pc:sldMk cId="3836947256" sldId="2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01.956" v="95" actId="1076"/>
          <ac:spMkLst>
            <pc:docMk/>
            <pc:sldMk cId="3836947256" sldId="2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01.956" v="96" actId="1076"/>
          <ac:spMkLst>
            <pc:docMk/>
            <pc:sldMk cId="3836947256" sldId="2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2:01.972" v="97" actId="1076"/>
          <ac:spMkLst>
            <pc:docMk/>
            <pc:sldMk cId="3836947256" sldId="283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2:07.675" v="100"/>
          <ac:spMkLst>
            <pc:docMk/>
            <pc:sldMk cId="3836947256" sldId="283"/>
            <ac:spMk id="12" creationId="{C4C75B8E-C567-440D-B7D2-564B91314807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3:55.535" v="138" actId="1076"/>
        <pc:sldMkLst>
          <pc:docMk/>
          <pc:sldMk cId="3284076754" sldId="286"/>
        </pc:sldMkLst>
        <pc:spChg chg="mod">
          <ac:chgData name="内田 陽子" userId="S::yoko_uchida@jpfgojp.onmicrosoft.com::3ba88787-b8da-4fc8-a417-83f627a88c5e" providerId="AD" clId="Web-{24B7F69D-B08B-0E57-CA1B-FDD69BCC7C08}" dt="2020-06-17T02:03:31.894" v="133" actId="1076"/>
          <ac:spMkLst>
            <pc:docMk/>
            <pc:sldMk cId="3284076754" sldId="28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3:31.863" v="131" actId="1076"/>
          <ac:spMkLst>
            <pc:docMk/>
            <pc:sldMk cId="3284076754" sldId="2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3:55.535" v="138" actId="1076"/>
          <ac:spMkLst>
            <pc:docMk/>
            <pc:sldMk cId="3284076754" sldId="2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3:31.879" v="132" actId="1076"/>
          <ac:spMkLst>
            <pc:docMk/>
            <pc:sldMk cId="3284076754" sldId="28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3:31.910" v="134" actId="1076"/>
          <ac:spMkLst>
            <pc:docMk/>
            <pc:sldMk cId="3284076754" sldId="28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3:31.926" v="135" actId="1076"/>
          <ac:spMkLst>
            <pc:docMk/>
            <pc:sldMk cId="3284076754" sldId="28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3:31.926" v="136" actId="1076"/>
          <ac:spMkLst>
            <pc:docMk/>
            <pc:sldMk cId="3284076754" sldId="286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3:45.582" v="137"/>
          <ac:spMkLst>
            <pc:docMk/>
            <pc:sldMk cId="3284076754" sldId="286"/>
            <ac:spMk id="12" creationId="{D235EE9C-3B58-45A3-816B-DF3AC73FCB59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4:22.566" v="149"/>
        <pc:sldMkLst>
          <pc:docMk/>
          <pc:sldMk cId="969217139" sldId="287"/>
        </pc:sldMkLst>
        <pc:spChg chg="mod">
          <ac:chgData name="内田 陽子" userId="S::yoko_uchida@jpfgojp.onmicrosoft.com::3ba88787-b8da-4fc8-a417-83f627a88c5e" providerId="AD" clId="Web-{24B7F69D-B08B-0E57-CA1B-FDD69BCC7C08}" dt="2020-06-17T02:04:15.488" v="143" actId="1076"/>
          <ac:spMkLst>
            <pc:docMk/>
            <pc:sldMk cId="969217139" sldId="28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4:15.457" v="141" actId="1076"/>
          <ac:spMkLst>
            <pc:docMk/>
            <pc:sldMk cId="969217139" sldId="287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4:21.020" v="148"/>
          <ac:spMkLst>
            <pc:docMk/>
            <pc:sldMk cId="969217139" sldId="28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4:15.473" v="142" actId="1076"/>
          <ac:spMkLst>
            <pc:docMk/>
            <pc:sldMk cId="969217139" sldId="28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4:15.488" v="144" actId="1076"/>
          <ac:spMkLst>
            <pc:docMk/>
            <pc:sldMk cId="969217139" sldId="28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4:15.504" v="145" actId="1076"/>
          <ac:spMkLst>
            <pc:docMk/>
            <pc:sldMk cId="969217139" sldId="28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4:15.504" v="146" actId="1076"/>
          <ac:spMkLst>
            <pc:docMk/>
            <pc:sldMk cId="969217139" sldId="287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4:22.566" v="149"/>
          <ac:spMkLst>
            <pc:docMk/>
            <pc:sldMk cId="969217139" sldId="287"/>
            <ac:spMk id="12" creationId="{EBF4D37E-09FB-4353-981C-4CCDE897DB85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4:53.223" v="166"/>
        <pc:sldMkLst>
          <pc:docMk/>
          <pc:sldMk cId="2368205054" sldId="288"/>
        </pc:sldMkLst>
        <pc:spChg chg="mod">
          <ac:chgData name="内田 陽子" userId="S::yoko_uchida@jpfgojp.onmicrosoft.com::3ba88787-b8da-4fc8-a417-83f627a88c5e" providerId="AD" clId="Web-{24B7F69D-B08B-0E57-CA1B-FDD69BCC7C08}" dt="2020-06-17T02:04:48.067" v="160" actId="1076"/>
          <ac:spMkLst>
            <pc:docMk/>
            <pc:sldMk cId="2368205054" sldId="28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4:48.057" v="158" actId="1076"/>
          <ac:spMkLst>
            <pc:docMk/>
            <pc:sldMk cId="2368205054" sldId="288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4:50.645" v="165"/>
          <ac:spMkLst>
            <pc:docMk/>
            <pc:sldMk cId="2368205054" sldId="2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4:48.067" v="159" actId="1076"/>
          <ac:spMkLst>
            <pc:docMk/>
            <pc:sldMk cId="2368205054" sldId="28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4:48.082" v="161" actId="1076"/>
          <ac:spMkLst>
            <pc:docMk/>
            <pc:sldMk cId="2368205054" sldId="2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4:48.082" v="162" actId="1076"/>
          <ac:spMkLst>
            <pc:docMk/>
            <pc:sldMk cId="2368205054" sldId="28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4:48.098" v="163" actId="1076"/>
          <ac:spMkLst>
            <pc:docMk/>
            <pc:sldMk cId="2368205054" sldId="288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4:53.223" v="166"/>
          <ac:spMkLst>
            <pc:docMk/>
            <pc:sldMk cId="2368205054" sldId="288"/>
            <ac:spMk id="12" creationId="{D06C767A-A487-4561-9C84-21952792C369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5:18.583" v="177"/>
        <pc:sldMkLst>
          <pc:docMk/>
          <pc:sldMk cId="1202931403" sldId="289"/>
        </pc:sldMkLst>
        <pc:spChg chg="mod">
          <ac:chgData name="内田 陽子" userId="S::yoko_uchida@jpfgojp.onmicrosoft.com::3ba88787-b8da-4fc8-a417-83f627a88c5e" providerId="AD" clId="Web-{24B7F69D-B08B-0E57-CA1B-FDD69BCC7C08}" dt="2020-06-17T02:05:13.457" v="171" actId="1076"/>
          <ac:spMkLst>
            <pc:docMk/>
            <pc:sldMk cId="1202931403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5:13.442" v="169" actId="1076"/>
          <ac:spMkLst>
            <pc:docMk/>
            <pc:sldMk cId="1202931403" sldId="289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5:16.754" v="176"/>
          <ac:spMkLst>
            <pc:docMk/>
            <pc:sldMk cId="1202931403" sldId="2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5:13.457" v="170" actId="1076"/>
          <ac:spMkLst>
            <pc:docMk/>
            <pc:sldMk cId="1202931403" sldId="28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5:13.473" v="172" actId="1076"/>
          <ac:spMkLst>
            <pc:docMk/>
            <pc:sldMk cId="1202931403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5:13.473" v="173" actId="1076"/>
          <ac:spMkLst>
            <pc:docMk/>
            <pc:sldMk cId="1202931403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5:13.489" v="174" actId="1076"/>
          <ac:spMkLst>
            <pc:docMk/>
            <pc:sldMk cId="1202931403" sldId="289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5:18.583" v="177"/>
          <ac:spMkLst>
            <pc:docMk/>
            <pc:sldMk cId="1202931403" sldId="289"/>
            <ac:spMk id="12" creationId="{434D89AF-2F7F-4B85-8ABA-C8FFAB040DFF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6:22.723" v="196"/>
        <pc:sldMkLst>
          <pc:docMk/>
          <pc:sldMk cId="3643412903" sldId="290"/>
        </pc:sldMkLst>
        <pc:spChg chg="add del ord">
          <ac:chgData name="内田 陽子" userId="S::yoko_uchida@jpfgojp.onmicrosoft.com::3ba88787-b8da-4fc8-a417-83f627a88c5e" providerId="AD" clId="Web-{24B7F69D-B08B-0E57-CA1B-FDD69BCC7C08}" dt="2020-06-17T02:06:22.723" v="196"/>
          <ac:spMkLst>
            <pc:docMk/>
            <pc:sldMk cId="3643412903" sldId="290"/>
            <ac:spMk id="12" creationId="{31BBDFEA-2960-4FE6-AD10-D873CBEEC6E0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6:02.348" v="192"/>
        <pc:sldMkLst>
          <pc:docMk/>
          <pc:sldMk cId="2073464893" sldId="291"/>
        </pc:sldMkLst>
        <pc:spChg chg="mod">
          <ac:chgData name="内田 陽子" userId="S::yoko_uchida@jpfgojp.onmicrosoft.com::3ba88787-b8da-4fc8-a417-83f627a88c5e" providerId="AD" clId="Web-{24B7F69D-B08B-0E57-CA1B-FDD69BCC7C08}" dt="2020-06-17T02:05:56.192" v="186" actId="1076"/>
          <ac:spMkLst>
            <pc:docMk/>
            <pc:sldMk cId="2073464893" sldId="29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5:56.161" v="184" actId="1076"/>
          <ac:spMkLst>
            <pc:docMk/>
            <pc:sldMk cId="2073464893" sldId="291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6:00.129" v="191"/>
          <ac:spMkLst>
            <pc:docMk/>
            <pc:sldMk cId="2073464893" sldId="2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5:56.176" v="185" actId="1076"/>
          <ac:spMkLst>
            <pc:docMk/>
            <pc:sldMk cId="2073464893" sldId="29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5:56.208" v="187" actId="1076"/>
          <ac:spMkLst>
            <pc:docMk/>
            <pc:sldMk cId="2073464893" sldId="29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5:56.208" v="188" actId="1076"/>
          <ac:spMkLst>
            <pc:docMk/>
            <pc:sldMk cId="2073464893" sldId="29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5:56.223" v="189" actId="1076"/>
          <ac:spMkLst>
            <pc:docMk/>
            <pc:sldMk cId="2073464893" sldId="291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6:02.348" v="192"/>
          <ac:spMkLst>
            <pc:docMk/>
            <pc:sldMk cId="2073464893" sldId="291"/>
            <ac:spMk id="12" creationId="{AAE1E9D3-959B-4CD2-A186-A5066E47E285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5:32.380" v="181"/>
        <pc:sldMkLst>
          <pc:docMk/>
          <pc:sldMk cId="3254244716" sldId="292"/>
        </pc:sldMkLst>
        <pc:spChg chg="add del ord">
          <ac:chgData name="内田 陽子" userId="S::yoko_uchida@jpfgojp.onmicrosoft.com::3ba88787-b8da-4fc8-a417-83f627a88c5e" providerId="AD" clId="Web-{24B7F69D-B08B-0E57-CA1B-FDD69BCC7C08}" dt="2020-06-17T02:05:32.380" v="181"/>
          <ac:spMkLst>
            <pc:docMk/>
            <pc:sldMk cId="3254244716" sldId="292"/>
            <ac:spMk id="12" creationId="{8C189A7C-4D2B-459B-8700-28DEE59DD0DE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6:52.958" v="207"/>
        <pc:sldMkLst>
          <pc:docMk/>
          <pc:sldMk cId="3969756198" sldId="293"/>
        </pc:sldMkLst>
        <pc:spChg chg="mod">
          <ac:chgData name="内田 陽子" userId="S::yoko_uchida@jpfgojp.onmicrosoft.com::3ba88787-b8da-4fc8-a417-83f627a88c5e" providerId="AD" clId="Web-{24B7F69D-B08B-0E57-CA1B-FDD69BCC7C08}" dt="2020-06-17T02:06:46.942" v="201" actId="1076"/>
          <ac:spMkLst>
            <pc:docMk/>
            <pc:sldMk cId="3969756198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6:46.926" v="199" actId="1076"/>
          <ac:spMkLst>
            <pc:docMk/>
            <pc:sldMk cId="3969756198" sldId="293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6:50.614" v="206"/>
          <ac:spMkLst>
            <pc:docMk/>
            <pc:sldMk cId="3969756198" sldId="2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6:46.942" v="200" actId="1076"/>
          <ac:spMkLst>
            <pc:docMk/>
            <pc:sldMk cId="3969756198" sldId="29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6:46.958" v="202" actId="1076"/>
          <ac:spMkLst>
            <pc:docMk/>
            <pc:sldMk cId="3969756198" sldId="2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6:46.958" v="203" actId="1076"/>
          <ac:spMkLst>
            <pc:docMk/>
            <pc:sldMk cId="3969756198" sldId="2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6:46.973" v="204" actId="1076"/>
          <ac:spMkLst>
            <pc:docMk/>
            <pc:sldMk cId="3969756198" sldId="293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6:52.958" v="207"/>
          <ac:spMkLst>
            <pc:docMk/>
            <pc:sldMk cId="3969756198" sldId="293"/>
            <ac:spMk id="12" creationId="{84414C97-3B85-4FA5-A430-04CC7081ACFF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7:23.005" v="218"/>
        <pc:sldMkLst>
          <pc:docMk/>
          <pc:sldMk cId="1402811224" sldId="294"/>
        </pc:sldMkLst>
        <pc:spChg chg="mod">
          <ac:chgData name="内田 陽子" userId="S::yoko_uchida@jpfgojp.onmicrosoft.com::3ba88787-b8da-4fc8-a417-83f627a88c5e" providerId="AD" clId="Web-{24B7F69D-B08B-0E57-CA1B-FDD69BCC7C08}" dt="2020-06-17T02:07:16.286" v="212" actId="1076"/>
          <ac:spMkLst>
            <pc:docMk/>
            <pc:sldMk cId="1402811224" sldId="29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7:16.271" v="210" actId="1076"/>
          <ac:spMkLst>
            <pc:docMk/>
            <pc:sldMk cId="1402811224" sldId="294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7:20.255" v="217"/>
          <ac:spMkLst>
            <pc:docMk/>
            <pc:sldMk cId="1402811224" sldId="2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7:16.286" v="211" actId="1076"/>
          <ac:spMkLst>
            <pc:docMk/>
            <pc:sldMk cId="1402811224" sldId="29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7:16.302" v="213" actId="1076"/>
          <ac:spMkLst>
            <pc:docMk/>
            <pc:sldMk cId="1402811224" sldId="29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7:16.302" v="214" actId="1076"/>
          <ac:spMkLst>
            <pc:docMk/>
            <pc:sldMk cId="1402811224" sldId="29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7:16.317" v="215" actId="1076"/>
          <ac:spMkLst>
            <pc:docMk/>
            <pc:sldMk cId="1402811224" sldId="294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7:23.005" v="218"/>
          <ac:spMkLst>
            <pc:docMk/>
            <pc:sldMk cId="1402811224" sldId="294"/>
            <ac:spMk id="12" creationId="{E7EEB491-D6B8-4CDD-834E-9CF6CC566339}"/>
          </ac:spMkLst>
        </pc:spChg>
      </pc:sldChg>
      <pc:sldChg chg="addSp delSp">
        <pc:chgData name="内田 陽子" userId="S::yoko_uchida@jpfgojp.onmicrosoft.com::3ba88787-b8da-4fc8-a417-83f627a88c5e" providerId="AD" clId="Web-{24B7F69D-B08B-0E57-CA1B-FDD69BCC7C08}" dt="2020-06-17T02:07:30.739" v="220"/>
        <pc:sldMkLst>
          <pc:docMk/>
          <pc:sldMk cId="3660789109" sldId="295"/>
        </pc:sldMkLst>
        <pc:spChg chg="add del">
          <ac:chgData name="内田 陽子" userId="S::yoko_uchida@jpfgojp.onmicrosoft.com::3ba88787-b8da-4fc8-a417-83f627a88c5e" providerId="AD" clId="Web-{24B7F69D-B08B-0E57-CA1B-FDD69BCC7C08}" dt="2020-06-17T02:07:30.739" v="220"/>
          <ac:spMkLst>
            <pc:docMk/>
            <pc:sldMk cId="3660789109" sldId="295"/>
            <ac:spMk id="12" creationId="{7F5C5202-C731-4E57-8B07-1101CE517211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7:58.989" v="231"/>
        <pc:sldMkLst>
          <pc:docMk/>
          <pc:sldMk cId="856600763" sldId="296"/>
        </pc:sldMkLst>
        <pc:spChg chg="mod">
          <ac:chgData name="内田 陽子" userId="S::yoko_uchida@jpfgojp.onmicrosoft.com::3ba88787-b8da-4fc8-a417-83f627a88c5e" providerId="AD" clId="Web-{24B7F69D-B08B-0E57-CA1B-FDD69BCC7C08}" dt="2020-06-17T02:07:51.083" v="225" actId="1076"/>
          <ac:spMkLst>
            <pc:docMk/>
            <pc:sldMk cId="856600763" sldId="29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7:51.067" v="223" actId="1076"/>
          <ac:spMkLst>
            <pc:docMk/>
            <pc:sldMk cId="856600763" sldId="296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7:56.646" v="230"/>
          <ac:spMkLst>
            <pc:docMk/>
            <pc:sldMk cId="856600763" sldId="29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7:51.083" v="224" actId="1076"/>
          <ac:spMkLst>
            <pc:docMk/>
            <pc:sldMk cId="856600763" sldId="29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7:51.099" v="226" actId="1076"/>
          <ac:spMkLst>
            <pc:docMk/>
            <pc:sldMk cId="856600763" sldId="29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7:51.114" v="227" actId="1076"/>
          <ac:spMkLst>
            <pc:docMk/>
            <pc:sldMk cId="856600763" sldId="29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7:51.114" v="228" actId="1076"/>
          <ac:spMkLst>
            <pc:docMk/>
            <pc:sldMk cId="856600763" sldId="296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7:58.989" v="231"/>
          <ac:spMkLst>
            <pc:docMk/>
            <pc:sldMk cId="856600763" sldId="296"/>
            <ac:spMk id="12" creationId="{7F5C5202-C731-4E57-8B07-1101CE517211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8:10.364" v="234"/>
        <pc:sldMkLst>
          <pc:docMk/>
          <pc:sldMk cId="3946778261" sldId="297"/>
        </pc:sldMkLst>
        <pc:spChg chg="add del ord">
          <ac:chgData name="内田 陽子" userId="S::yoko_uchida@jpfgojp.onmicrosoft.com::3ba88787-b8da-4fc8-a417-83f627a88c5e" providerId="AD" clId="Web-{24B7F69D-B08B-0E57-CA1B-FDD69BCC7C08}" dt="2020-06-17T02:08:10.364" v="234"/>
          <ac:spMkLst>
            <pc:docMk/>
            <pc:sldMk cId="3946778261" sldId="297"/>
            <ac:spMk id="12" creationId="{E018F7E0-84C2-4B3D-A302-68D6FBFA3E62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8:27.427" v="237"/>
        <pc:sldMkLst>
          <pc:docMk/>
          <pc:sldMk cId="4071699339" sldId="299"/>
        </pc:sldMkLst>
        <pc:spChg chg="add del ord">
          <ac:chgData name="内田 陽子" userId="S::yoko_uchida@jpfgojp.onmicrosoft.com::3ba88787-b8da-4fc8-a417-83f627a88c5e" providerId="AD" clId="Web-{24B7F69D-B08B-0E57-CA1B-FDD69BCC7C08}" dt="2020-06-17T02:08:27.427" v="237"/>
          <ac:spMkLst>
            <pc:docMk/>
            <pc:sldMk cId="4071699339" sldId="299"/>
            <ac:spMk id="12" creationId="{4C7594FF-54D9-40FC-BC6C-486B2B81CDCF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8:56.661" v="247"/>
        <pc:sldMkLst>
          <pc:docMk/>
          <pc:sldMk cId="3341062516" sldId="300"/>
        </pc:sldMkLst>
        <pc:spChg chg="mod">
          <ac:chgData name="内田 陽子" userId="S::yoko_uchida@jpfgojp.onmicrosoft.com::3ba88787-b8da-4fc8-a417-83f627a88c5e" providerId="AD" clId="Web-{24B7F69D-B08B-0E57-CA1B-FDD69BCC7C08}" dt="2020-06-17T02:08:51.318" v="240" actId="1076"/>
          <ac:spMkLst>
            <pc:docMk/>
            <pc:sldMk cId="3341062516" sldId="300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8:54.271" v="246"/>
          <ac:spMkLst>
            <pc:docMk/>
            <pc:sldMk cId="3341062516" sldId="3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8:51.333" v="241" actId="1076"/>
          <ac:spMkLst>
            <pc:docMk/>
            <pc:sldMk cId="3341062516" sldId="300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8:56.661" v="247"/>
          <ac:spMkLst>
            <pc:docMk/>
            <pc:sldMk cId="3341062516" sldId="300"/>
            <ac:spMk id="8" creationId="{E1E33F30-59AE-44BD-B32E-0A397A4760E8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8:51.349" v="242" actId="1076"/>
          <ac:spMkLst>
            <pc:docMk/>
            <pc:sldMk cId="3341062516" sldId="30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8:51.349" v="243" actId="1076"/>
          <ac:spMkLst>
            <pc:docMk/>
            <pc:sldMk cId="3341062516" sldId="30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8:51.365" v="244" actId="1076"/>
          <ac:spMkLst>
            <pc:docMk/>
            <pc:sldMk cId="3341062516" sldId="300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09:27.052" v="258"/>
        <pc:sldMkLst>
          <pc:docMk/>
          <pc:sldMk cId="971357614" sldId="301"/>
        </pc:sldMkLst>
        <pc:spChg chg="mod">
          <ac:chgData name="内田 陽子" userId="S::yoko_uchida@jpfgojp.onmicrosoft.com::3ba88787-b8da-4fc8-a417-83f627a88c5e" providerId="AD" clId="Web-{24B7F69D-B08B-0E57-CA1B-FDD69BCC7C08}" dt="2020-06-17T02:09:20.552" v="250" actId="1076"/>
          <ac:spMkLst>
            <pc:docMk/>
            <pc:sldMk cId="971357614" sldId="301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09:23.896" v="257"/>
          <ac:spMkLst>
            <pc:docMk/>
            <pc:sldMk cId="971357614" sldId="3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9:20.568" v="251" actId="1076"/>
          <ac:spMkLst>
            <pc:docMk/>
            <pc:sldMk cId="971357614" sldId="30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9:20.583" v="252" actId="1076"/>
          <ac:spMkLst>
            <pc:docMk/>
            <pc:sldMk cId="971357614" sldId="30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9:20.583" v="253" actId="1076"/>
          <ac:spMkLst>
            <pc:docMk/>
            <pc:sldMk cId="971357614" sldId="30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9:20.599" v="254" actId="1076"/>
          <ac:spMkLst>
            <pc:docMk/>
            <pc:sldMk cId="971357614" sldId="301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9:20.615" v="255" actId="1076"/>
          <ac:spMkLst>
            <pc:docMk/>
            <pc:sldMk cId="971357614" sldId="301"/>
            <ac:spMk id="12" creationId="{F98F78C0-F4AB-4477-ACB4-2B703205D77D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09:27.052" v="258"/>
          <ac:spMkLst>
            <pc:docMk/>
            <pc:sldMk cId="971357614" sldId="301"/>
            <ac:spMk id="13" creationId="{F7189314-1B0D-4182-ADF5-1369F57FF339}"/>
          </ac:spMkLst>
        </pc:spChg>
      </pc:sldChg>
      <pc:sldChg chg="addSp delSp">
        <pc:chgData name="内田 陽子" userId="S::yoko_uchida@jpfgojp.onmicrosoft.com::3ba88787-b8da-4fc8-a417-83f627a88c5e" providerId="AD" clId="Web-{24B7F69D-B08B-0E57-CA1B-FDD69BCC7C08}" dt="2020-06-17T02:09:39.662" v="260"/>
        <pc:sldMkLst>
          <pc:docMk/>
          <pc:sldMk cId="4281089247" sldId="303"/>
        </pc:sldMkLst>
        <pc:spChg chg="add del">
          <ac:chgData name="内田 陽子" userId="S::yoko_uchida@jpfgojp.onmicrosoft.com::3ba88787-b8da-4fc8-a417-83f627a88c5e" providerId="AD" clId="Web-{24B7F69D-B08B-0E57-CA1B-FDD69BCC7C08}" dt="2020-06-17T02:09:39.662" v="260"/>
          <ac:spMkLst>
            <pc:docMk/>
            <pc:sldMk cId="4281089247" sldId="303"/>
            <ac:spMk id="12" creationId="{3A565D64-73C0-4E24-8F2C-036A20983643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10:04.818" v="271"/>
        <pc:sldMkLst>
          <pc:docMk/>
          <pc:sldMk cId="739254289" sldId="304"/>
        </pc:sldMkLst>
        <pc:spChg chg="mod">
          <ac:chgData name="内田 陽子" userId="S::yoko_uchida@jpfgojp.onmicrosoft.com::3ba88787-b8da-4fc8-a417-83f627a88c5e" providerId="AD" clId="Web-{24B7F69D-B08B-0E57-CA1B-FDD69BCC7C08}" dt="2020-06-17T02:09:58.756" v="263" actId="1076"/>
          <ac:spMkLst>
            <pc:docMk/>
            <pc:sldMk cId="739254289" sldId="304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10:02.209" v="270"/>
          <ac:spMkLst>
            <pc:docMk/>
            <pc:sldMk cId="739254289" sldId="3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9:58.771" v="264" actId="1076"/>
          <ac:spMkLst>
            <pc:docMk/>
            <pc:sldMk cId="739254289" sldId="30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9:58.787" v="265" actId="1076"/>
          <ac:spMkLst>
            <pc:docMk/>
            <pc:sldMk cId="739254289" sldId="3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9:58.787" v="266" actId="1076"/>
          <ac:spMkLst>
            <pc:docMk/>
            <pc:sldMk cId="739254289" sldId="3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9:58.802" v="267" actId="1076"/>
          <ac:spMkLst>
            <pc:docMk/>
            <pc:sldMk cId="739254289" sldId="304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09:58.818" v="268" actId="1076"/>
          <ac:spMkLst>
            <pc:docMk/>
            <pc:sldMk cId="739254289" sldId="304"/>
            <ac:spMk id="12" creationId="{AB6F807A-7772-4B44-B026-ADD3CAC757C4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10:04.818" v="271"/>
          <ac:spMkLst>
            <pc:docMk/>
            <pc:sldMk cId="739254289" sldId="304"/>
            <ac:spMk id="13" creationId="{50C3F7E5-908D-46EF-8361-C1D6AA078C87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10:33.412" v="282"/>
        <pc:sldMkLst>
          <pc:docMk/>
          <pc:sldMk cId="1544542580" sldId="305"/>
        </pc:sldMkLst>
        <pc:spChg chg="mod">
          <ac:chgData name="内田 陽子" userId="S::yoko_uchida@jpfgojp.onmicrosoft.com::3ba88787-b8da-4fc8-a417-83f627a88c5e" providerId="AD" clId="Web-{24B7F69D-B08B-0E57-CA1B-FDD69BCC7C08}" dt="2020-06-17T02:10:25.412" v="274" actId="1076"/>
          <ac:spMkLst>
            <pc:docMk/>
            <pc:sldMk cId="1544542580" sldId="305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10:29.568" v="281"/>
          <ac:spMkLst>
            <pc:docMk/>
            <pc:sldMk cId="1544542580" sldId="3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0:25.428" v="275" actId="1076"/>
          <ac:spMkLst>
            <pc:docMk/>
            <pc:sldMk cId="1544542580" sldId="30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0:25.443" v="276" actId="1076"/>
          <ac:spMkLst>
            <pc:docMk/>
            <pc:sldMk cId="1544542580" sldId="30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0:25.443" v="277" actId="1076"/>
          <ac:spMkLst>
            <pc:docMk/>
            <pc:sldMk cId="1544542580" sldId="30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0:25.459" v="278" actId="1076"/>
          <ac:spMkLst>
            <pc:docMk/>
            <pc:sldMk cId="1544542580" sldId="305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0:25.459" v="279" actId="1076"/>
          <ac:spMkLst>
            <pc:docMk/>
            <pc:sldMk cId="1544542580" sldId="305"/>
            <ac:spMk id="12" creationId="{AB6F807A-7772-4B44-B026-ADD3CAC757C4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10:33.412" v="282"/>
          <ac:spMkLst>
            <pc:docMk/>
            <pc:sldMk cId="1544542580" sldId="305"/>
            <ac:spMk id="13" creationId="{D37E5444-F6F3-4780-9743-0D60ED51F1C6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11:03.053" v="293"/>
        <pc:sldMkLst>
          <pc:docMk/>
          <pc:sldMk cId="2320096771" sldId="306"/>
        </pc:sldMkLst>
        <pc:spChg chg="mod">
          <ac:chgData name="内田 陽子" userId="S::yoko_uchida@jpfgojp.onmicrosoft.com::3ba88787-b8da-4fc8-a417-83f627a88c5e" providerId="AD" clId="Web-{24B7F69D-B08B-0E57-CA1B-FDD69BCC7C08}" dt="2020-06-17T02:10:54.865" v="285" actId="1076"/>
          <ac:spMkLst>
            <pc:docMk/>
            <pc:sldMk cId="2320096771" sldId="306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11:00.584" v="292"/>
          <ac:spMkLst>
            <pc:docMk/>
            <pc:sldMk cId="2320096771" sldId="3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0:54.881" v="286" actId="1076"/>
          <ac:spMkLst>
            <pc:docMk/>
            <pc:sldMk cId="2320096771" sldId="30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0:54.881" v="287" actId="1076"/>
          <ac:spMkLst>
            <pc:docMk/>
            <pc:sldMk cId="2320096771" sldId="30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0:54.896" v="288" actId="1076"/>
          <ac:spMkLst>
            <pc:docMk/>
            <pc:sldMk cId="2320096771" sldId="30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0:54.896" v="289" actId="1076"/>
          <ac:spMkLst>
            <pc:docMk/>
            <pc:sldMk cId="2320096771" sldId="306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0:54.912" v="290" actId="1076"/>
          <ac:spMkLst>
            <pc:docMk/>
            <pc:sldMk cId="2320096771" sldId="306"/>
            <ac:spMk id="12" creationId="{AB6F807A-7772-4B44-B026-ADD3CAC757C4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11:03.053" v="293"/>
          <ac:spMkLst>
            <pc:docMk/>
            <pc:sldMk cId="2320096771" sldId="306"/>
            <ac:spMk id="13" creationId="{032661A9-B2C9-47F5-BE99-A66A0EBF4199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11:31.865" v="304"/>
        <pc:sldMkLst>
          <pc:docMk/>
          <pc:sldMk cId="79778131" sldId="307"/>
        </pc:sldMkLst>
        <pc:spChg chg="mod">
          <ac:chgData name="内田 陽子" userId="S::yoko_uchida@jpfgojp.onmicrosoft.com::3ba88787-b8da-4fc8-a417-83f627a88c5e" providerId="AD" clId="Web-{24B7F69D-B08B-0E57-CA1B-FDD69BCC7C08}" dt="2020-06-17T02:11:26.256" v="296" actId="1076"/>
          <ac:spMkLst>
            <pc:docMk/>
            <pc:sldMk cId="79778131" sldId="307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11:29.772" v="303"/>
          <ac:spMkLst>
            <pc:docMk/>
            <pc:sldMk cId="79778131" sldId="30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1:26.256" v="297" actId="1076"/>
          <ac:spMkLst>
            <pc:docMk/>
            <pc:sldMk cId="79778131" sldId="30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1:26.272" v="298" actId="1076"/>
          <ac:spMkLst>
            <pc:docMk/>
            <pc:sldMk cId="79778131" sldId="30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1:26.272" v="299" actId="1076"/>
          <ac:spMkLst>
            <pc:docMk/>
            <pc:sldMk cId="79778131" sldId="30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1:26.287" v="300" actId="1076"/>
          <ac:spMkLst>
            <pc:docMk/>
            <pc:sldMk cId="79778131" sldId="307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1:26.287" v="301" actId="1076"/>
          <ac:spMkLst>
            <pc:docMk/>
            <pc:sldMk cId="79778131" sldId="307"/>
            <ac:spMk id="12" creationId="{AB6F807A-7772-4B44-B026-ADD3CAC757C4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11:31.865" v="304"/>
          <ac:spMkLst>
            <pc:docMk/>
            <pc:sldMk cId="79778131" sldId="307"/>
            <ac:spMk id="13" creationId="{9859AE8B-D660-4A8F-8F38-AF3B6FF64D29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12:02.428" v="315"/>
        <pc:sldMkLst>
          <pc:docMk/>
          <pc:sldMk cId="3422787411" sldId="308"/>
        </pc:sldMkLst>
        <pc:spChg chg="mod">
          <ac:chgData name="内田 陽子" userId="S::yoko_uchida@jpfgojp.onmicrosoft.com::3ba88787-b8da-4fc8-a417-83f627a88c5e" providerId="AD" clId="Web-{24B7F69D-B08B-0E57-CA1B-FDD69BCC7C08}" dt="2020-06-17T02:11:53.803" v="307" actId="1076"/>
          <ac:spMkLst>
            <pc:docMk/>
            <pc:sldMk cId="3422787411" sldId="308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24B7F69D-B08B-0E57-CA1B-FDD69BCC7C08}" dt="2020-06-17T02:11:58.912" v="314"/>
          <ac:spMkLst>
            <pc:docMk/>
            <pc:sldMk cId="3422787411" sldId="3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1:53.819" v="308" actId="1076"/>
          <ac:spMkLst>
            <pc:docMk/>
            <pc:sldMk cId="3422787411" sldId="3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1:53.819" v="309" actId="1076"/>
          <ac:spMkLst>
            <pc:docMk/>
            <pc:sldMk cId="3422787411" sldId="3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1:53.834" v="310" actId="1076"/>
          <ac:spMkLst>
            <pc:docMk/>
            <pc:sldMk cId="3422787411" sldId="3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1:53.850" v="311" actId="1076"/>
          <ac:spMkLst>
            <pc:docMk/>
            <pc:sldMk cId="3422787411" sldId="308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24B7F69D-B08B-0E57-CA1B-FDD69BCC7C08}" dt="2020-06-17T02:11:53.850" v="312" actId="1076"/>
          <ac:spMkLst>
            <pc:docMk/>
            <pc:sldMk cId="3422787411" sldId="308"/>
            <ac:spMk id="12" creationId="{AB6F807A-7772-4B44-B026-ADD3CAC757C4}"/>
          </ac:spMkLst>
        </pc:spChg>
        <pc:spChg chg="add del ord">
          <ac:chgData name="内田 陽子" userId="S::yoko_uchida@jpfgojp.onmicrosoft.com::3ba88787-b8da-4fc8-a417-83f627a88c5e" providerId="AD" clId="Web-{24B7F69D-B08B-0E57-CA1B-FDD69BCC7C08}" dt="2020-06-17T02:12:02.428" v="315"/>
          <ac:spMkLst>
            <pc:docMk/>
            <pc:sldMk cId="3422787411" sldId="308"/>
            <ac:spMk id="13" creationId="{253B07BE-2716-4567-AF7C-75A57291CF9A}"/>
          </ac:spMkLst>
        </pc:spChg>
      </pc:sldChg>
      <pc:sldChg chg="addSp delSp modSp">
        <pc:chgData name="内田 陽子" userId="S::yoko_uchida@jpfgojp.onmicrosoft.com::3ba88787-b8da-4fc8-a417-83f627a88c5e" providerId="AD" clId="Web-{24B7F69D-B08B-0E57-CA1B-FDD69BCC7C08}" dt="2020-06-17T02:12:28.085" v="318"/>
        <pc:sldMkLst>
          <pc:docMk/>
          <pc:sldMk cId="4161958400" sldId="309"/>
        </pc:sldMkLst>
        <pc:spChg chg="add del ord">
          <ac:chgData name="内田 陽子" userId="S::yoko_uchida@jpfgojp.onmicrosoft.com::3ba88787-b8da-4fc8-a417-83f627a88c5e" providerId="AD" clId="Web-{24B7F69D-B08B-0E57-CA1B-FDD69BCC7C08}" dt="2020-06-17T02:12:28.085" v="318"/>
          <ac:spMkLst>
            <pc:docMk/>
            <pc:sldMk cId="4161958400" sldId="309"/>
            <ac:spMk id="12" creationId="{4B63BD6D-357D-49FD-8FF4-F74417C3C3AC}"/>
          </ac:spMkLst>
        </pc:spChg>
      </pc:sldChg>
    </pc:docChg>
  </pc:docChgLst>
  <pc:docChgLst>
    <pc:chgData name="内田 陽子" userId="S::yoko_uchida@jpfgojp.onmicrosoft.com::3ba88787-b8da-4fc8-a417-83f627a88c5e" providerId="AD" clId="Web-{848F8AD0-CB76-8ADC-F896-13837F0B1166}"/>
    <pc:docChg chg="modSld">
      <pc:chgData name="内田 陽子" userId="S::yoko_uchida@jpfgojp.onmicrosoft.com::3ba88787-b8da-4fc8-a417-83f627a88c5e" providerId="AD" clId="Web-{848F8AD0-CB76-8ADC-F896-13837F0B1166}" dt="2020-07-28T08:20:24.899" v="1" actId="20577"/>
      <pc:docMkLst>
        <pc:docMk/>
      </pc:docMkLst>
      <pc:sldChg chg="modSp">
        <pc:chgData name="内田 陽子" userId="S::yoko_uchida@jpfgojp.onmicrosoft.com::3ba88787-b8da-4fc8-a417-83f627a88c5e" providerId="AD" clId="Web-{848F8AD0-CB76-8ADC-F896-13837F0B1166}" dt="2020-07-28T08:20:24.899" v="1" actId="20577"/>
        <pc:sldMkLst>
          <pc:docMk/>
          <pc:sldMk cId="2320096771" sldId="306"/>
        </pc:sldMkLst>
        <pc:spChg chg="mod">
          <ac:chgData name="内田 陽子" userId="S::yoko_uchida@jpfgojp.onmicrosoft.com::3ba88787-b8da-4fc8-a417-83f627a88c5e" providerId="AD" clId="Web-{848F8AD0-CB76-8ADC-F896-13837F0B1166}" dt="2020-07-28T08:20:24.899" v="1" actId="20577"/>
          <ac:spMkLst>
            <pc:docMk/>
            <pc:sldMk cId="2320096771" sldId="306"/>
            <ac:spMk id="3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655A9B7B-EB16-F260-1AAA-C35B64B8EA1B}"/>
    <pc:docChg chg="modSld">
      <pc:chgData name="内田 陽子" userId="S::yoko_uchida@jpfgojp.onmicrosoft.com::3ba88787-b8da-4fc8-a417-83f627a88c5e" providerId="AD" clId="Web-{655A9B7B-EB16-F260-1AAA-C35B64B8EA1B}" dt="2020-06-11T12:16:39.198" v="6" actId="20577"/>
      <pc:docMkLst>
        <pc:docMk/>
      </pc:docMkLst>
      <pc:sldChg chg="modSp">
        <pc:chgData name="内田 陽子" userId="S::yoko_uchida@jpfgojp.onmicrosoft.com::3ba88787-b8da-4fc8-a417-83f627a88c5e" providerId="AD" clId="Web-{655A9B7B-EB16-F260-1AAA-C35B64B8EA1B}" dt="2020-06-11T12:16:07.651" v="0" actId="20577"/>
        <pc:sldMkLst>
          <pc:docMk/>
          <pc:sldMk cId="3946778261" sldId="297"/>
        </pc:sldMkLst>
        <pc:spChg chg="mod">
          <ac:chgData name="内田 陽子" userId="S::yoko_uchida@jpfgojp.onmicrosoft.com::3ba88787-b8da-4fc8-a417-83f627a88c5e" providerId="AD" clId="Web-{655A9B7B-EB16-F260-1AAA-C35B64B8EA1B}" dt="2020-06-11T12:16:07.651" v="0" actId="20577"/>
          <ac:spMkLst>
            <pc:docMk/>
            <pc:sldMk cId="3946778261" sldId="297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655A9B7B-EB16-F260-1AAA-C35B64B8EA1B}" dt="2020-06-11T12:16:39.198" v="6" actId="20577"/>
        <pc:sldMkLst>
          <pc:docMk/>
          <pc:sldMk cId="3205265953" sldId="298"/>
        </pc:sldMkLst>
        <pc:spChg chg="mod">
          <ac:chgData name="内田 陽子" userId="S::yoko_uchida@jpfgojp.onmicrosoft.com::3ba88787-b8da-4fc8-a417-83f627a88c5e" providerId="AD" clId="Web-{655A9B7B-EB16-F260-1AAA-C35B64B8EA1B}" dt="2020-06-11T12:16:39.198" v="6" actId="20577"/>
          <ac:spMkLst>
            <pc:docMk/>
            <pc:sldMk cId="3205265953" sldId="298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F60BBEAC-D764-AF87-9FA7-9B3DD8613868}"/>
    <pc:docChg chg="modSld">
      <pc:chgData name="内田 陽子" userId="S::yoko_uchida@jpfgojp.onmicrosoft.com::3ba88787-b8da-4fc8-a417-83f627a88c5e" providerId="AD" clId="Web-{F60BBEAC-D764-AF87-9FA7-9B3DD8613868}" dt="2020-07-27T17:32:13.313" v="2" actId="20577"/>
      <pc:docMkLst>
        <pc:docMk/>
      </pc:docMkLst>
      <pc:sldChg chg="modSp">
        <pc:chgData name="内田 陽子" userId="S::yoko_uchida@jpfgojp.onmicrosoft.com::3ba88787-b8da-4fc8-a417-83f627a88c5e" providerId="AD" clId="Web-{F60BBEAC-D764-AF87-9FA7-9B3DD8613868}" dt="2020-07-27T17:32:10.173" v="0" actId="20577"/>
        <pc:sldMkLst>
          <pc:docMk/>
          <pc:sldMk cId="1920792351" sldId="310"/>
        </pc:sldMkLst>
        <pc:spChg chg="mod">
          <ac:chgData name="内田 陽子" userId="S::yoko_uchida@jpfgojp.onmicrosoft.com::3ba88787-b8da-4fc8-a417-83f627a88c5e" providerId="AD" clId="Web-{F60BBEAC-D764-AF87-9FA7-9B3DD8613868}" dt="2020-07-27T17:32:10.173" v="0" actId="20577"/>
          <ac:spMkLst>
            <pc:docMk/>
            <pc:sldMk cId="1920792351" sldId="310"/>
            <ac:spMk id="3" creationId="{E0222A54-0EEB-4AA0-83C1-3E319CDEEA14}"/>
          </ac:spMkLst>
        </pc:spChg>
      </pc:sldChg>
    </pc:docChg>
  </pc:docChgLst>
  <pc:docChgLst>
    <pc:chgData name="内田 陽子" userId="S::yoko_uchida@jpfgojp.onmicrosoft.com::3ba88787-b8da-4fc8-a417-83f627a88c5e" providerId="AD" clId="Web-{BCDF8C24-A074-29AA-8A12-D226907CA13E}"/>
    <pc:docChg chg="modSld">
      <pc:chgData name="内田 陽子" userId="S::yoko_uchida@jpfgojp.onmicrosoft.com::3ba88787-b8da-4fc8-a417-83f627a88c5e" providerId="AD" clId="Web-{BCDF8C24-A074-29AA-8A12-D226907CA13E}" dt="2020-07-26T14:39:08.583" v="131" actId="1076"/>
      <pc:docMkLst>
        <pc:docMk/>
      </pc:docMkLst>
      <pc:sldChg chg="modSp">
        <pc:chgData name="内田 陽子" userId="S::yoko_uchida@jpfgojp.onmicrosoft.com::3ba88787-b8da-4fc8-a417-83f627a88c5e" providerId="AD" clId="Web-{BCDF8C24-A074-29AA-8A12-D226907CA13E}" dt="2020-07-26T14:13:29.231" v="16" actId="1076"/>
        <pc:sldMkLst>
          <pc:docMk/>
          <pc:sldMk cId="510784872" sldId="265"/>
        </pc:sldMkLst>
        <pc:spChg chg="mod">
          <ac:chgData name="内田 陽子" userId="S::yoko_uchida@jpfgojp.onmicrosoft.com::3ba88787-b8da-4fc8-a417-83f627a88c5e" providerId="AD" clId="Web-{BCDF8C24-A074-29AA-8A12-D226907CA13E}" dt="2020-07-26T14:13:20.747" v="14" actId="1076"/>
          <ac:spMkLst>
            <pc:docMk/>
            <pc:sldMk cId="510784872" sldId="265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13:29.231" v="16" actId="1076"/>
          <ac:spMkLst>
            <pc:docMk/>
            <pc:sldMk cId="510784872" sldId="265"/>
            <ac:spMk id="5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13:04.012" v="12" actId="1076"/>
        <pc:sldMkLst>
          <pc:docMk/>
          <pc:sldMk cId="3288920970" sldId="273"/>
        </pc:sldMkLst>
        <pc:spChg chg="mod">
          <ac:chgData name="内田 陽子" userId="S::yoko_uchida@jpfgojp.onmicrosoft.com::3ba88787-b8da-4fc8-a417-83f627a88c5e" providerId="AD" clId="Web-{BCDF8C24-A074-29AA-8A12-D226907CA13E}" dt="2020-07-26T14:13:04.012" v="12" actId="1076"/>
          <ac:spMkLst>
            <pc:docMk/>
            <pc:sldMk cId="3288920970" sldId="273"/>
            <ac:spMk id="8" creationId="{C0BDB783-85CC-4689-916D-1ABCE4CB35CC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11:27.870" v="2" actId="1076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BCDF8C24-A074-29AA-8A12-D226907CA13E}" dt="2020-07-26T14:10:51.963" v="1" actId="1076"/>
          <ac:spMkLst>
            <pc:docMk/>
            <pc:sldMk cId="315580479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11:27.870" v="2" actId="1076"/>
          <ac:spMkLst>
            <pc:docMk/>
            <pc:sldMk cId="3155804793" sldId="27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12:16.402" v="8" actId="1076"/>
        <pc:sldMkLst>
          <pc:docMk/>
          <pc:sldMk cId="1808293928" sldId="277"/>
        </pc:sldMkLst>
        <pc:spChg chg="mod">
          <ac:chgData name="内田 陽子" userId="S::yoko_uchida@jpfgojp.onmicrosoft.com::3ba88787-b8da-4fc8-a417-83f627a88c5e" providerId="AD" clId="Web-{BCDF8C24-A074-29AA-8A12-D226907CA13E}" dt="2020-07-26T14:11:57.855" v="6" actId="1076"/>
          <ac:spMkLst>
            <pc:docMk/>
            <pc:sldMk cId="1808293928" sldId="2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12:16.402" v="8" actId="1076"/>
          <ac:spMkLst>
            <pc:docMk/>
            <pc:sldMk cId="1808293928" sldId="27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17:50.423" v="57" actId="1076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BCDF8C24-A074-29AA-8A12-D226907CA13E}" dt="2020-07-26T14:17:19.672" v="55" actId="1076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17:50.423" v="57" actId="1076"/>
          <ac:spMkLst>
            <pc:docMk/>
            <pc:sldMk cId="3979264443" sldId="27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12:36.058" v="11" actId="1076"/>
        <pc:sldMkLst>
          <pc:docMk/>
          <pc:sldMk cId="2516857166" sldId="279"/>
        </pc:sldMkLst>
        <pc:spChg chg="mod">
          <ac:chgData name="内田 陽子" userId="S::yoko_uchida@jpfgojp.onmicrosoft.com::3ba88787-b8da-4fc8-a417-83f627a88c5e" providerId="AD" clId="Web-{BCDF8C24-A074-29AA-8A12-D226907CA13E}" dt="2020-07-26T14:12:30.480" v="10" actId="1076"/>
          <ac:spMkLst>
            <pc:docMk/>
            <pc:sldMk cId="2516857166" sldId="2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12:36.058" v="11" actId="1076"/>
          <ac:spMkLst>
            <pc:docMk/>
            <pc:sldMk cId="2516857166" sldId="27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13:51.638" v="20" actId="1076"/>
        <pc:sldMkLst>
          <pc:docMk/>
          <pc:sldMk cId="3534762410" sldId="280"/>
        </pc:sldMkLst>
        <pc:spChg chg="mod">
          <ac:chgData name="内田 陽子" userId="S::yoko_uchida@jpfgojp.onmicrosoft.com::3ba88787-b8da-4fc8-a417-83f627a88c5e" providerId="AD" clId="Web-{BCDF8C24-A074-29AA-8A12-D226907CA13E}" dt="2020-07-26T14:13:42.981" v="18" actId="1076"/>
          <ac:spMkLst>
            <pc:docMk/>
            <pc:sldMk cId="3534762410" sldId="28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13:51.638" v="20" actId="1076"/>
          <ac:spMkLst>
            <pc:docMk/>
            <pc:sldMk cId="3534762410" sldId="28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14:15.357" v="23" actId="1076"/>
        <pc:sldMkLst>
          <pc:docMk/>
          <pc:sldMk cId="2699813795" sldId="281"/>
        </pc:sldMkLst>
        <pc:spChg chg="mod">
          <ac:chgData name="内田 陽子" userId="S::yoko_uchida@jpfgojp.onmicrosoft.com::3ba88787-b8da-4fc8-a417-83f627a88c5e" providerId="AD" clId="Web-{BCDF8C24-A074-29AA-8A12-D226907CA13E}" dt="2020-07-26T14:14:08.279" v="22" actId="1076"/>
          <ac:spMkLst>
            <pc:docMk/>
            <pc:sldMk cId="2699813795" sldId="2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14:15.357" v="23" actId="1076"/>
          <ac:spMkLst>
            <pc:docMk/>
            <pc:sldMk cId="2699813795" sldId="28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14:45.498" v="29" actId="1076"/>
        <pc:sldMkLst>
          <pc:docMk/>
          <pc:sldMk cId="2156935721" sldId="282"/>
        </pc:sldMkLst>
        <pc:spChg chg="mod">
          <ac:chgData name="内田 陽子" userId="S::yoko_uchida@jpfgojp.onmicrosoft.com::3ba88787-b8da-4fc8-a417-83f627a88c5e" providerId="AD" clId="Web-{BCDF8C24-A074-29AA-8A12-D226907CA13E}" dt="2020-07-26T14:14:37.654" v="27" actId="1076"/>
          <ac:spMkLst>
            <pc:docMk/>
            <pc:sldMk cId="2156935721" sldId="2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14:45.498" v="29" actId="1076"/>
          <ac:spMkLst>
            <pc:docMk/>
            <pc:sldMk cId="2156935721" sldId="282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BCDF8C24-A074-29AA-8A12-D226907CA13E}" dt="2020-07-26T14:16:59.391" v="53"/>
        <pc:sldMkLst>
          <pc:docMk/>
          <pc:sldMk cId="2883393587" sldId="284"/>
        </pc:sldMkLst>
        <pc:spChg chg="add del mod">
          <ac:chgData name="内田 陽子" userId="S::yoko_uchida@jpfgojp.onmicrosoft.com::3ba88787-b8da-4fc8-a417-83f627a88c5e" providerId="AD" clId="Web-{BCDF8C24-A074-29AA-8A12-D226907CA13E}" dt="2020-07-26T14:16:59.391" v="53"/>
          <ac:spMkLst>
            <pc:docMk/>
            <pc:sldMk cId="2883393587" sldId="284"/>
            <ac:spMk id="2" creationId="{4C17878B-4C15-4B9A-8ADC-A8BC557DF9B2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15:18.624" v="31" actId="1076"/>
          <ac:spMkLst>
            <pc:docMk/>
            <pc:sldMk cId="2883393587" sldId="284"/>
            <ac:spMk id="5" creationId="{F945F0E7-83EC-4D44-9247-489F735F9E0C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15:23.702" v="32" actId="1076"/>
          <ac:spMkLst>
            <pc:docMk/>
            <pc:sldMk cId="2883393587" sldId="284"/>
            <ac:spMk id="8" creationId="{C0BDB783-85CC-4689-916D-1ABCE4CB35CC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16:30.672" v="49" actId="20577"/>
          <ac:spMkLst>
            <pc:docMk/>
            <pc:sldMk cId="2883393587" sldId="284"/>
            <ac:spMk id="14" creationId="{6414B7FF-70F2-47D0-872A-5DD8B37BAFBE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18:50.330" v="60" actId="1076"/>
        <pc:sldMkLst>
          <pc:docMk/>
          <pc:sldMk cId="3284076754" sldId="286"/>
        </pc:sldMkLst>
        <pc:spChg chg="mod">
          <ac:chgData name="内田 陽子" userId="S::yoko_uchida@jpfgojp.onmicrosoft.com::3ba88787-b8da-4fc8-a417-83f627a88c5e" providerId="AD" clId="Web-{BCDF8C24-A074-29AA-8A12-D226907CA13E}" dt="2020-07-26T14:18:50.330" v="60" actId="1076"/>
          <ac:spMkLst>
            <pc:docMk/>
            <pc:sldMk cId="3284076754" sldId="2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18:37.080" v="58" actId="1076"/>
          <ac:spMkLst>
            <pc:docMk/>
            <pc:sldMk cId="3284076754" sldId="28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19:45.495" v="62" actId="20577"/>
        <pc:sldMkLst>
          <pc:docMk/>
          <pc:sldMk cId="969217139" sldId="287"/>
        </pc:sldMkLst>
        <pc:spChg chg="mod">
          <ac:chgData name="内田 陽子" userId="S::yoko_uchida@jpfgojp.onmicrosoft.com::3ba88787-b8da-4fc8-a417-83f627a88c5e" providerId="AD" clId="Web-{BCDF8C24-A074-29AA-8A12-D226907CA13E}" dt="2020-07-26T14:19:45.495" v="62" actId="20577"/>
          <ac:spMkLst>
            <pc:docMk/>
            <pc:sldMk cId="969217139" sldId="287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20:03.185" v="64" actId="1076"/>
        <pc:sldMkLst>
          <pc:docMk/>
          <pc:sldMk cId="2368205054" sldId="288"/>
        </pc:sldMkLst>
        <pc:spChg chg="mod">
          <ac:chgData name="内田 陽子" userId="S::yoko_uchida@jpfgojp.onmicrosoft.com::3ba88787-b8da-4fc8-a417-83f627a88c5e" providerId="AD" clId="Web-{BCDF8C24-A074-29AA-8A12-D226907CA13E}" dt="2020-07-26T14:20:03.185" v="64" actId="1076"/>
          <ac:spMkLst>
            <pc:docMk/>
            <pc:sldMk cId="2368205054" sldId="288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20:24.617" v="66" actId="1076"/>
        <pc:sldMkLst>
          <pc:docMk/>
          <pc:sldMk cId="1202931403" sldId="289"/>
        </pc:sldMkLst>
        <pc:spChg chg="mod">
          <ac:chgData name="内田 陽子" userId="S::yoko_uchida@jpfgojp.onmicrosoft.com::3ba88787-b8da-4fc8-a417-83f627a88c5e" providerId="AD" clId="Web-{BCDF8C24-A074-29AA-8A12-D226907CA13E}" dt="2020-07-26T14:20:24.617" v="66" actId="1076"/>
          <ac:spMkLst>
            <pc:docMk/>
            <pc:sldMk cId="1202931403" sldId="289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39:08.583" v="131" actId="1076"/>
        <pc:sldMkLst>
          <pc:docMk/>
          <pc:sldMk cId="3643412903" sldId="290"/>
        </pc:sldMkLst>
        <pc:spChg chg="mod">
          <ac:chgData name="内田 陽子" userId="S::yoko_uchida@jpfgojp.onmicrosoft.com::3ba88787-b8da-4fc8-a417-83f627a88c5e" providerId="AD" clId="Web-{BCDF8C24-A074-29AA-8A12-D226907CA13E}" dt="2020-07-26T14:39:01.427" v="130" actId="1076"/>
          <ac:spMkLst>
            <pc:docMk/>
            <pc:sldMk cId="3643412903" sldId="29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39:08.583" v="131" actId="1076"/>
          <ac:spMkLst>
            <pc:docMk/>
            <pc:sldMk cId="3643412903" sldId="29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22:15.759" v="72" actId="1076"/>
        <pc:sldMkLst>
          <pc:docMk/>
          <pc:sldMk cId="2073464893" sldId="291"/>
        </pc:sldMkLst>
        <pc:spChg chg="mod">
          <ac:chgData name="内田 陽子" userId="S::yoko_uchida@jpfgojp.onmicrosoft.com::3ba88787-b8da-4fc8-a417-83f627a88c5e" providerId="AD" clId="Web-{BCDF8C24-A074-29AA-8A12-D226907CA13E}" dt="2020-07-26T14:21:12.585" v="70" actId="1076"/>
          <ac:spMkLst>
            <pc:docMk/>
            <pc:sldMk cId="2073464893" sldId="2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22:15.759" v="72" actId="1076"/>
          <ac:spMkLst>
            <pc:docMk/>
            <pc:sldMk cId="2073464893" sldId="29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20:48.058" v="68" actId="1076"/>
        <pc:sldMkLst>
          <pc:docMk/>
          <pc:sldMk cId="3254244716" sldId="292"/>
        </pc:sldMkLst>
        <pc:spChg chg="mod">
          <ac:chgData name="内田 陽子" userId="S::yoko_uchida@jpfgojp.onmicrosoft.com::3ba88787-b8da-4fc8-a417-83f627a88c5e" providerId="AD" clId="Web-{BCDF8C24-A074-29AA-8A12-D226907CA13E}" dt="2020-07-26T14:20:48.058" v="68" actId="1076"/>
          <ac:spMkLst>
            <pc:docMk/>
            <pc:sldMk cId="3254244716" sldId="292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23:46.505" v="74" actId="1076"/>
        <pc:sldMkLst>
          <pc:docMk/>
          <pc:sldMk cId="3969756198" sldId="293"/>
        </pc:sldMkLst>
        <pc:spChg chg="mod">
          <ac:chgData name="内田 陽子" userId="S::yoko_uchida@jpfgojp.onmicrosoft.com::3ba88787-b8da-4fc8-a417-83f627a88c5e" providerId="AD" clId="Web-{BCDF8C24-A074-29AA-8A12-D226907CA13E}" dt="2020-07-26T14:22:43.624" v="73" actId="1076"/>
          <ac:spMkLst>
            <pc:docMk/>
            <pc:sldMk cId="3969756198" sldId="2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23:46.505" v="74" actId="1076"/>
          <ac:spMkLst>
            <pc:docMk/>
            <pc:sldMk cId="3969756198" sldId="29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25:03.399" v="76" actId="1076"/>
        <pc:sldMkLst>
          <pc:docMk/>
          <pc:sldMk cId="1402811224" sldId="294"/>
        </pc:sldMkLst>
        <pc:spChg chg="mod">
          <ac:chgData name="内田 陽子" userId="S::yoko_uchida@jpfgojp.onmicrosoft.com::3ba88787-b8da-4fc8-a417-83f627a88c5e" providerId="AD" clId="Web-{BCDF8C24-A074-29AA-8A12-D226907CA13E}" dt="2020-07-26T14:24:47.139" v="75" actId="1076"/>
          <ac:spMkLst>
            <pc:docMk/>
            <pc:sldMk cId="1402811224" sldId="2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25:03.399" v="76" actId="1076"/>
          <ac:spMkLst>
            <pc:docMk/>
            <pc:sldMk cId="1402811224" sldId="29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25:27.836" v="79" actId="1076"/>
        <pc:sldMkLst>
          <pc:docMk/>
          <pc:sldMk cId="3660789109" sldId="295"/>
        </pc:sldMkLst>
        <pc:spChg chg="mod">
          <ac:chgData name="内田 陽子" userId="S::yoko_uchida@jpfgojp.onmicrosoft.com::3ba88787-b8da-4fc8-a417-83f627a88c5e" providerId="AD" clId="Web-{BCDF8C24-A074-29AA-8A12-D226907CA13E}" dt="2020-07-26T14:25:27.836" v="79" actId="1076"/>
          <ac:spMkLst>
            <pc:docMk/>
            <pc:sldMk cId="3660789109" sldId="29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25:14.830" v="77" actId="1076"/>
          <ac:spMkLst>
            <pc:docMk/>
            <pc:sldMk cId="3660789109" sldId="29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25:47.926" v="82" actId="1076"/>
        <pc:sldMkLst>
          <pc:docMk/>
          <pc:sldMk cId="856600763" sldId="296"/>
        </pc:sldMkLst>
        <pc:spChg chg="mod">
          <ac:chgData name="内田 陽子" userId="S::yoko_uchida@jpfgojp.onmicrosoft.com::3ba88787-b8da-4fc8-a417-83f627a88c5e" providerId="AD" clId="Web-{BCDF8C24-A074-29AA-8A12-D226907CA13E}" dt="2020-07-26T14:25:41.943" v="81" actId="1076"/>
          <ac:spMkLst>
            <pc:docMk/>
            <pc:sldMk cId="856600763" sldId="29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25:47.926" v="82" actId="1076"/>
          <ac:spMkLst>
            <pc:docMk/>
            <pc:sldMk cId="856600763" sldId="29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26:13.608" v="86" actId="1076"/>
        <pc:sldMkLst>
          <pc:docMk/>
          <pc:sldMk cId="3946778261" sldId="297"/>
        </pc:sldMkLst>
        <pc:spChg chg="mod">
          <ac:chgData name="内田 陽子" userId="S::yoko_uchida@jpfgojp.onmicrosoft.com::3ba88787-b8da-4fc8-a417-83f627a88c5e" providerId="AD" clId="Web-{BCDF8C24-A074-29AA-8A12-D226907CA13E}" dt="2020-07-26T14:26:03.684" v="84" actId="1076"/>
          <ac:spMkLst>
            <pc:docMk/>
            <pc:sldMk cId="3946778261" sldId="29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26:13.608" v="86" actId="1076"/>
          <ac:spMkLst>
            <pc:docMk/>
            <pc:sldMk cId="3946778261" sldId="29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26:35.468" v="90" actId="1076"/>
        <pc:sldMkLst>
          <pc:docMk/>
          <pc:sldMk cId="3205265953" sldId="298"/>
        </pc:sldMkLst>
        <pc:spChg chg="mod">
          <ac:chgData name="内田 陽子" userId="S::yoko_uchida@jpfgojp.onmicrosoft.com::3ba88787-b8da-4fc8-a417-83f627a88c5e" providerId="AD" clId="Web-{BCDF8C24-A074-29AA-8A12-D226907CA13E}" dt="2020-07-26T14:26:26.732" v="88" actId="1076"/>
          <ac:spMkLst>
            <pc:docMk/>
            <pc:sldMk cId="3205265953" sldId="29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26:35.468" v="90" actId="1076"/>
          <ac:spMkLst>
            <pc:docMk/>
            <pc:sldMk cId="3205265953" sldId="29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26:58.433" v="94" actId="1076"/>
        <pc:sldMkLst>
          <pc:docMk/>
          <pc:sldMk cId="4071699339" sldId="299"/>
        </pc:sldMkLst>
        <pc:spChg chg="mod">
          <ac:chgData name="内田 陽子" userId="S::yoko_uchida@jpfgojp.onmicrosoft.com::3ba88787-b8da-4fc8-a417-83f627a88c5e" providerId="AD" clId="Web-{BCDF8C24-A074-29AA-8A12-D226907CA13E}" dt="2020-07-26T14:26:51.633" v="92" actId="1076"/>
          <ac:spMkLst>
            <pc:docMk/>
            <pc:sldMk cId="4071699339" sldId="29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26:58.433" v="94" actId="1076"/>
          <ac:spMkLst>
            <pc:docMk/>
            <pc:sldMk cId="4071699339" sldId="29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27:12.488" v="96" actId="1076"/>
        <pc:sldMkLst>
          <pc:docMk/>
          <pc:sldMk cId="3341062516" sldId="300"/>
        </pc:sldMkLst>
        <pc:spChg chg="mod">
          <ac:chgData name="内田 陽子" userId="S::yoko_uchida@jpfgojp.onmicrosoft.com::3ba88787-b8da-4fc8-a417-83f627a88c5e" providerId="AD" clId="Web-{BCDF8C24-A074-29AA-8A12-D226907CA13E}" dt="2020-07-26T14:27:12.488" v="96" actId="1076"/>
          <ac:spMkLst>
            <pc:docMk/>
            <pc:sldMk cId="3341062516" sldId="300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27:30.369" v="98" actId="1076"/>
        <pc:sldMkLst>
          <pc:docMk/>
          <pc:sldMk cId="971357614" sldId="301"/>
        </pc:sldMkLst>
        <pc:spChg chg="mod">
          <ac:chgData name="内田 陽子" userId="S::yoko_uchida@jpfgojp.onmicrosoft.com::3ba88787-b8da-4fc8-a417-83f627a88c5e" providerId="AD" clId="Web-{BCDF8C24-A074-29AA-8A12-D226907CA13E}" dt="2020-07-26T14:27:30.369" v="98" actId="1076"/>
          <ac:spMkLst>
            <pc:docMk/>
            <pc:sldMk cId="971357614" sldId="301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27:48.541" v="101" actId="1076"/>
        <pc:sldMkLst>
          <pc:docMk/>
          <pc:sldMk cId="3610720638" sldId="302"/>
        </pc:sldMkLst>
        <pc:spChg chg="mod">
          <ac:chgData name="内田 陽子" userId="S::yoko_uchida@jpfgojp.onmicrosoft.com::3ba88787-b8da-4fc8-a417-83f627a88c5e" providerId="AD" clId="Web-{BCDF8C24-A074-29AA-8A12-D226907CA13E}" dt="2020-07-26T14:27:43.853" v="100" actId="1076"/>
          <ac:spMkLst>
            <pc:docMk/>
            <pc:sldMk cId="3610720638" sldId="3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27:48.541" v="101" actId="1076"/>
          <ac:spMkLst>
            <pc:docMk/>
            <pc:sldMk cId="3610720638" sldId="30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28:13.322" v="105" actId="1076"/>
        <pc:sldMkLst>
          <pc:docMk/>
          <pc:sldMk cId="4281089247" sldId="303"/>
        </pc:sldMkLst>
        <pc:spChg chg="mod">
          <ac:chgData name="内田 陽子" userId="S::yoko_uchida@jpfgojp.onmicrosoft.com::3ba88787-b8da-4fc8-a417-83f627a88c5e" providerId="AD" clId="Web-{BCDF8C24-A074-29AA-8A12-D226907CA13E}" dt="2020-07-26T14:28:04.260" v="103" actId="1076"/>
          <ac:spMkLst>
            <pc:docMk/>
            <pc:sldMk cId="4281089247" sldId="30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28:13.322" v="105" actId="1076"/>
          <ac:spMkLst>
            <pc:docMk/>
            <pc:sldMk cId="4281089247" sldId="30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29:00.011" v="109" actId="1076"/>
        <pc:sldMkLst>
          <pc:docMk/>
          <pc:sldMk cId="739254289" sldId="304"/>
        </pc:sldMkLst>
        <pc:spChg chg="mod">
          <ac:chgData name="内田 陽子" userId="S::yoko_uchida@jpfgojp.onmicrosoft.com::3ba88787-b8da-4fc8-a417-83f627a88c5e" providerId="AD" clId="Web-{BCDF8C24-A074-29AA-8A12-D226907CA13E}" dt="2020-07-26T14:28:55.026" v="108" actId="1076"/>
          <ac:spMkLst>
            <pc:docMk/>
            <pc:sldMk cId="739254289" sldId="3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29:00.011" v="109" actId="1076"/>
          <ac:spMkLst>
            <pc:docMk/>
            <pc:sldMk cId="739254289" sldId="30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29:18.917" v="111" actId="1076"/>
        <pc:sldMkLst>
          <pc:docMk/>
          <pc:sldMk cId="1544542580" sldId="305"/>
        </pc:sldMkLst>
        <pc:spChg chg="mod">
          <ac:chgData name="内田 陽子" userId="S::yoko_uchida@jpfgojp.onmicrosoft.com::3ba88787-b8da-4fc8-a417-83f627a88c5e" providerId="AD" clId="Web-{BCDF8C24-A074-29AA-8A12-D226907CA13E}" dt="2020-07-26T14:29:14.183" v="110" actId="1076"/>
          <ac:spMkLst>
            <pc:docMk/>
            <pc:sldMk cId="1544542580" sldId="3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29:18.917" v="111" actId="1076"/>
          <ac:spMkLst>
            <pc:docMk/>
            <pc:sldMk cId="1544542580" sldId="305"/>
            <ac:spMk id="7" creationId="{1AF68CEC-B70C-4DFA-9973-E5B8A12ED17D}"/>
          </ac:spMkLst>
        </pc:spChg>
      </pc:sldChg>
      <pc:sldChg chg="modSp delCm">
        <pc:chgData name="内田 陽子" userId="S::yoko_uchida@jpfgojp.onmicrosoft.com::3ba88787-b8da-4fc8-a417-83f627a88c5e" providerId="AD" clId="Web-{BCDF8C24-A074-29AA-8A12-D226907CA13E}" dt="2020-07-26T14:35:23.798" v="120" actId="1076"/>
        <pc:sldMkLst>
          <pc:docMk/>
          <pc:sldMk cId="2320096771" sldId="306"/>
        </pc:sldMkLst>
        <pc:spChg chg="mod">
          <ac:chgData name="内田 陽子" userId="S::yoko_uchida@jpfgojp.onmicrosoft.com::3ba88787-b8da-4fc8-a417-83f627a88c5e" providerId="AD" clId="Web-{BCDF8C24-A074-29AA-8A12-D226907CA13E}" dt="2020-07-26T14:35:16.579" v="119" actId="20577"/>
          <ac:spMkLst>
            <pc:docMk/>
            <pc:sldMk cId="2320096771" sldId="3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35:23.798" v="120" actId="1076"/>
          <ac:spMkLst>
            <pc:docMk/>
            <pc:sldMk cId="2320096771" sldId="30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36:43.862" v="123" actId="1076"/>
        <pc:sldMkLst>
          <pc:docMk/>
          <pc:sldMk cId="3422787411" sldId="308"/>
        </pc:sldMkLst>
        <pc:spChg chg="mod">
          <ac:chgData name="内田 陽子" userId="S::yoko_uchida@jpfgojp.onmicrosoft.com::3ba88787-b8da-4fc8-a417-83f627a88c5e" providerId="AD" clId="Web-{BCDF8C24-A074-29AA-8A12-D226907CA13E}" dt="2020-07-26T14:36:37.237" v="122" actId="1076"/>
          <ac:spMkLst>
            <pc:docMk/>
            <pc:sldMk cId="3422787411" sldId="3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36:43.862" v="123" actId="1076"/>
          <ac:spMkLst>
            <pc:docMk/>
            <pc:sldMk cId="3422787411" sldId="30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BCDF8C24-A074-29AA-8A12-D226907CA13E}" dt="2020-07-26T14:37:16.863" v="129" actId="1076"/>
        <pc:sldMkLst>
          <pc:docMk/>
          <pc:sldMk cId="4161958400" sldId="309"/>
        </pc:sldMkLst>
        <pc:spChg chg="mod">
          <ac:chgData name="内田 陽子" userId="S::yoko_uchida@jpfgojp.onmicrosoft.com::3ba88787-b8da-4fc8-a417-83f627a88c5e" providerId="AD" clId="Web-{BCDF8C24-A074-29AA-8A12-D226907CA13E}" dt="2020-07-26T14:37:10.206" v="128" actId="1076"/>
          <ac:spMkLst>
            <pc:docMk/>
            <pc:sldMk cId="4161958400" sldId="30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CDF8C24-A074-29AA-8A12-D226907CA13E}" dt="2020-07-26T14:37:16.863" v="129" actId="1076"/>
          <ac:spMkLst>
            <pc:docMk/>
            <pc:sldMk cId="4161958400" sldId="309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312F5FED-5C16-D782-5489-5FA4E1B7283D}"/>
    <pc:docChg chg="modSld">
      <pc:chgData name="内田 陽子" userId="S::yoko_uchida@jpfgojp.onmicrosoft.com::3ba88787-b8da-4fc8-a417-83f627a88c5e" providerId="AD" clId="Web-{312F5FED-5C16-D782-5489-5FA4E1B7283D}" dt="2020-05-21T06:53:46.278" v="431" actId="1076"/>
      <pc:docMkLst>
        <pc:docMk/>
      </pc:docMkLst>
      <pc:sldChg chg="modSp">
        <pc:chgData name="内田 陽子" userId="S::yoko_uchida@jpfgojp.onmicrosoft.com::3ba88787-b8da-4fc8-a417-83f627a88c5e" providerId="AD" clId="Web-{312F5FED-5C16-D782-5489-5FA4E1B7283D}" dt="2020-05-21T06:32:22.043" v="16" actId="1076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312F5FED-5C16-D782-5489-5FA4E1B7283D}" dt="2020-05-21T06:32:22.028" v="13" actId="1076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1:27.168" v="1" actId="20577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2:22.043" v="15" actId="1076"/>
          <ac:spMkLst>
            <pc:docMk/>
            <pc:sldMk cId="3155804793" sldId="2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2:22.028" v="14" actId="1076"/>
          <ac:spMkLst>
            <pc:docMk/>
            <pc:sldMk cId="3155804793" sldId="2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2:22.043" v="16" actId="1076"/>
          <ac:spMkLst>
            <pc:docMk/>
            <pc:sldMk cId="3155804793" sldId="27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32:48.668" v="25" actId="1076"/>
        <pc:sldMkLst>
          <pc:docMk/>
          <pc:sldMk cId="1808293928" sldId="277"/>
        </pc:sldMkLst>
        <pc:spChg chg="mod">
          <ac:chgData name="内田 陽子" userId="S::yoko_uchida@jpfgojp.onmicrosoft.com::3ba88787-b8da-4fc8-a417-83f627a88c5e" providerId="AD" clId="Web-{312F5FED-5C16-D782-5489-5FA4E1B7283D}" dt="2020-05-21T06:32:48.653" v="22" actId="1076"/>
          <ac:spMkLst>
            <pc:docMk/>
            <pc:sldMk cId="1808293928" sldId="27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2:29.684" v="19" actId="20577"/>
          <ac:spMkLst>
            <pc:docMk/>
            <pc:sldMk cId="1808293928" sldId="2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2:48.668" v="24" actId="1076"/>
          <ac:spMkLst>
            <pc:docMk/>
            <pc:sldMk cId="1808293928" sldId="27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2:48.653" v="23" actId="1076"/>
          <ac:spMkLst>
            <pc:docMk/>
            <pc:sldMk cId="1808293928" sldId="27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2:48.668" v="25" actId="1076"/>
          <ac:spMkLst>
            <pc:docMk/>
            <pc:sldMk cId="1808293928" sldId="27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36:53.981" v="119" actId="20577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312F5FED-5C16-D782-5489-5FA4E1B7283D}" dt="2020-05-21T06:36:40.621" v="109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6:19.153" v="98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6:53.981" v="119" actId="20577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6:40.637" v="110" actId="1076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6:53.262" v="117" actId="20577"/>
          <ac:spMkLst>
            <pc:docMk/>
            <pc:sldMk cId="3979264443" sldId="27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33:25.043" v="43" actId="1076"/>
        <pc:sldMkLst>
          <pc:docMk/>
          <pc:sldMk cId="2516857166" sldId="279"/>
        </pc:sldMkLst>
        <pc:spChg chg="mod">
          <ac:chgData name="内田 陽子" userId="S::yoko_uchida@jpfgojp.onmicrosoft.com::3ba88787-b8da-4fc8-a417-83f627a88c5e" providerId="AD" clId="Web-{312F5FED-5C16-D782-5489-5FA4E1B7283D}" dt="2020-05-21T06:33:25.028" v="40" actId="1076"/>
          <ac:spMkLst>
            <pc:docMk/>
            <pc:sldMk cId="2516857166" sldId="2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3:02.700" v="29" actId="20577"/>
          <ac:spMkLst>
            <pc:docMk/>
            <pc:sldMk cId="2516857166" sldId="2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3:25.043" v="42" actId="1076"/>
          <ac:spMkLst>
            <pc:docMk/>
            <pc:sldMk cId="2516857166" sldId="27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3:25.028" v="41" actId="1076"/>
          <ac:spMkLst>
            <pc:docMk/>
            <pc:sldMk cId="2516857166" sldId="27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3:25.043" v="43" actId="1076"/>
          <ac:spMkLst>
            <pc:docMk/>
            <pc:sldMk cId="2516857166" sldId="27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34:10.762" v="59" actId="1076"/>
        <pc:sldMkLst>
          <pc:docMk/>
          <pc:sldMk cId="3534762410" sldId="280"/>
        </pc:sldMkLst>
        <pc:spChg chg="mod">
          <ac:chgData name="内田 陽子" userId="S::yoko_uchida@jpfgojp.onmicrosoft.com::3ba88787-b8da-4fc8-a417-83f627a88c5e" providerId="AD" clId="Web-{312F5FED-5C16-D782-5489-5FA4E1B7283D}" dt="2020-05-21T06:34:10.731" v="56" actId="1076"/>
          <ac:spMkLst>
            <pc:docMk/>
            <pc:sldMk cId="3534762410" sldId="28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3:48.106" v="45" actId="20577"/>
          <ac:spMkLst>
            <pc:docMk/>
            <pc:sldMk cId="3534762410" sldId="28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4:10.746" v="58" actId="1076"/>
          <ac:spMkLst>
            <pc:docMk/>
            <pc:sldMk cId="3534762410" sldId="28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4:10.731" v="57" actId="1076"/>
          <ac:spMkLst>
            <pc:docMk/>
            <pc:sldMk cId="3534762410" sldId="28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4:10.762" v="59" actId="1076"/>
          <ac:spMkLst>
            <pc:docMk/>
            <pc:sldMk cId="3534762410" sldId="280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34:46.684" v="72" actId="1076"/>
        <pc:sldMkLst>
          <pc:docMk/>
          <pc:sldMk cId="2699813795" sldId="281"/>
        </pc:sldMkLst>
        <pc:spChg chg="mod">
          <ac:chgData name="内田 陽子" userId="S::yoko_uchida@jpfgojp.onmicrosoft.com::3ba88787-b8da-4fc8-a417-83f627a88c5e" providerId="AD" clId="Web-{312F5FED-5C16-D782-5489-5FA4E1B7283D}" dt="2020-05-21T06:34:46.653" v="69" actId="1076"/>
          <ac:spMkLst>
            <pc:docMk/>
            <pc:sldMk cId="2699813795" sldId="2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4:26.965" v="62" actId="20577"/>
          <ac:spMkLst>
            <pc:docMk/>
            <pc:sldMk cId="2699813795" sldId="2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4:46.668" v="71" actId="1076"/>
          <ac:spMkLst>
            <pc:docMk/>
            <pc:sldMk cId="2699813795" sldId="28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4:46.668" v="70" actId="1076"/>
          <ac:spMkLst>
            <pc:docMk/>
            <pc:sldMk cId="2699813795" sldId="28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4:46.684" v="72" actId="1076"/>
          <ac:spMkLst>
            <pc:docMk/>
            <pc:sldMk cId="2699813795" sldId="281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35:30.325" v="81" actId="1076"/>
        <pc:sldMkLst>
          <pc:docMk/>
          <pc:sldMk cId="2156935721" sldId="282"/>
        </pc:sldMkLst>
        <pc:spChg chg="mod">
          <ac:chgData name="内田 陽子" userId="S::yoko_uchida@jpfgojp.onmicrosoft.com::3ba88787-b8da-4fc8-a417-83f627a88c5e" providerId="AD" clId="Web-{312F5FED-5C16-D782-5489-5FA4E1B7283D}" dt="2020-05-21T06:35:30.293" v="78" actId="1076"/>
          <ac:spMkLst>
            <pc:docMk/>
            <pc:sldMk cId="2156935721" sldId="2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5:05.637" v="75" actId="20577"/>
          <ac:spMkLst>
            <pc:docMk/>
            <pc:sldMk cId="2156935721" sldId="2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5:30.309" v="80" actId="1076"/>
          <ac:spMkLst>
            <pc:docMk/>
            <pc:sldMk cId="2156935721" sldId="28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5:30.309" v="79" actId="1076"/>
          <ac:spMkLst>
            <pc:docMk/>
            <pc:sldMk cId="2156935721" sldId="28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5:30.325" v="81" actId="1076"/>
          <ac:spMkLst>
            <pc:docMk/>
            <pc:sldMk cId="2156935721" sldId="28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36:05.496" v="95" actId="1076"/>
        <pc:sldMkLst>
          <pc:docMk/>
          <pc:sldMk cId="3836947256" sldId="283"/>
        </pc:sldMkLst>
        <pc:spChg chg="mod">
          <ac:chgData name="内田 陽子" userId="S::yoko_uchida@jpfgojp.onmicrosoft.com::3ba88787-b8da-4fc8-a417-83f627a88c5e" providerId="AD" clId="Web-{312F5FED-5C16-D782-5489-5FA4E1B7283D}" dt="2020-05-21T06:36:05.465" v="92" actId="1076"/>
          <ac:spMkLst>
            <pc:docMk/>
            <pc:sldMk cId="3836947256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5:43.371" v="85" actId="20577"/>
          <ac:spMkLst>
            <pc:docMk/>
            <pc:sldMk cId="3836947256" sldId="2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6:05.481" v="94" actId="1076"/>
          <ac:spMkLst>
            <pc:docMk/>
            <pc:sldMk cId="3836947256" sldId="2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6:05.481" v="93" actId="1076"/>
          <ac:spMkLst>
            <pc:docMk/>
            <pc:sldMk cId="3836947256" sldId="2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36:05.496" v="95" actId="1076"/>
          <ac:spMkLst>
            <pc:docMk/>
            <pc:sldMk cId="3836947256" sldId="28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1:39.168" v="171" actId="1076"/>
        <pc:sldMkLst>
          <pc:docMk/>
          <pc:sldMk cId="3284076754" sldId="286"/>
        </pc:sldMkLst>
        <pc:spChg chg="mod">
          <ac:chgData name="内田 陽子" userId="S::yoko_uchida@jpfgojp.onmicrosoft.com::3ba88787-b8da-4fc8-a417-83f627a88c5e" providerId="AD" clId="Web-{312F5FED-5C16-D782-5489-5FA4E1B7283D}" dt="2020-05-21T06:41:39.137" v="168" actId="1076"/>
          <ac:spMkLst>
            <pc:docMk/>
            <pc:sldMk cId="3284076754" sldId="28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1:16.028" v="165" actId="20577"/>
          <ac:spMkLst>
            <pc:docMk/>
            <pc:sldMk cId="3284076754" sldId="2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1:07.827" v="162" actId="1076"/>
          <ac:spMkLst>
            <pc:docMk/>
            <pc:sldMk cId="3284076754" sldId="2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1:39.168" v="170" actId="1076"/>
          <ac:spMkLst>
            <pc:docMk/>
            <pc:sldMk cId="3284076754" sldId="28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1:39.153" v="169" actId="1076"/>
          <ac:spMkLst>
            <pc:docMk/>
            <pc:sldMk cId="3284076754" sldId="28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1:39.168" v="171" actId="1076"/>
          <ac:spMkLst>
            <pc:docMk/>
            <pc:sldMk cId="3284076754" sldId="28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3:09.653" v="218" actId="1076"/>
        <pc:sldMkLst>
          <pc:docMk/>
          <pc:sldMk cId="969217139" sldId="287"/>
        </pc:sldMkLst>
        <pc:spChg chg="mod">
          <ac:chgData name="内田 陽子" userId="S::yoko_uchida@jpfgojp.onmicrosoft.com::3ba88787-b8da-4fc8-a417-83f627a88c5e" providerId="AD" clId="Web-{312F5FED-5C16-D782-5489-5FA4E1B7283D}" dt="2020-05-21T06:42:56.622" v="215" actId="20577"/>
          <ac:spMkLst>
            <pc:docMk/>
            <pc:sldMk cId="969217139" sldId="28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1:55.200" v="173" actId="20577"/>
          <ac:spMkLst>
            <pc:docMk/>
            <pc:sldMk cId="969217139" sldId="2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3:09.653" v="218" actId="1076"/>
          <ac:spMkLst>
            <pc:docMk/>
            <pc:sldMk cId="969217139" sldId="28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2:46.012" v="206" actId="20577"/>
          <ac:spMkLst>
            <pc:docMk/>
            <pc:sldMk cId="969217139" sldId="28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2:41.262" v="203" actId="20577"/>
          <ac:spMkLst>
            <pc:docMk/>
            <pc:sldMk cId="969217139" sldId="28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2:51.981" v="209" actId="20577"/>
          <ac:spMkLst>
            <pc:docMk/>
            <pc:sldMk cId="969217139" sldId="28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3:42.950" v="228" actId="1076"/>
        <pc:sldMkLst>
          <pc:docMk/>
          <pc:sldMk cId="2368205054" sldId="288"/>
        </pc:sldMkLst>
        <pc:spChg chg="mod">
          <ac:chgData name="内田 陽子" userId="S::yoko_uchida@jpfgojp.onmicrosoft.com::3ba88787-b8da-4fc8-a417-83f627a88c5e" providerId="AD" clId="Web-{312F5FED-5C16-D782-5489-5FA4E1B7283D}" dt="2020-05-21T06:43:42.934" v="225" actId="1076"/>
          <ac:spMkLst>
            <pc:docMk/>
            <pc:sldMk cId="2368205054" sldId="28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3:17.450" v="222" actId="20577"/>
          <ac:spMkLst>
            <pc:docMk/>
            <pc:sldMk cId="2368205054" sldId="2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3:42.934" v="227" actId="1076"/>
          <ac:spMkLst>
            <pc:docMk/>
            <pc:sldMk cId="2368205054" sldId="2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3:42.934" v="226" actId="1076"/>
          <ac:spMkLst>
            <pc:docMk/>
            <pc:sldMk cId="2368205054" sldId="28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3:42.950" v="228" actId="1076"/>
          <ac:spMkLst>
            <pc:docMk/>
            <pc:sldMk cId="2368205054" sldId="28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4:22.372" v="237" actId="1076"/>
        <pc:sldMkLst>
          <pc:docMk/>
          <pc:sldMk cId="1202931403" sldId="289"/>
        </pc:sldMkLst>
        <pc:spChg chg="mod">
          <ac:chgData name="内田 陽子" userId="S::yoko_uchida@jpfgojp.onmicrosoft.com::3ba88787-b8da-4fc8-a417-83f627a88c5e" providerId="AD" clId="Web-{312F5FED-5C16-D782-5489-5FA4E1B7283D}" dt="2020-05-21T06:44:22.340" v="234" actId="1076"/>
          <ac:spMkLst>
            <pc:docMk/>
            <pc:sldMk cId="1202931403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3:58.934" v="231" actId="20577"/>
          <ac:spMkLst>
            <pc:docMk/>
            <pc:sldMk cId="1202931403" sldId="2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4:22.356" v="236" actId="1076"/>
          <ac:spMkLst>
            <pc:docMk/>
            <pc:sldMk cId="1202931403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4:22.356" v="235" actId="1076"/>
          <ac:spMkLst>
            <pc:docMk/>
            <pc:sldMk cId="1202931403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4:22.372" v="237" actId="1076"/>
          <ac:spMkLst>
            <pc:docMk/>
            <pc:sldMk cId="1202931403" sldId="28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6:20.372" v="291" actId="1076"/>
        <pc:sldMkLst>
          <pc:docMk/>
          <pc:sldMk cId="3643412903" sldId="290"/>
        </pc:sldMkLst>
        <pc:spChg chg="mod">
          <ac:chgData name="内田 陽子" userId="S::yoko_uchida@jpfgojp.onmicrosoft.com::3ba88787-b8da-4fc8-a417-83f627a88c5e" providerId="AD" clId="Web-{312F5FED-5C16-D782-5489-5FA4E1B7283D}" dt="2020-05-21T06:46:20.340" v="288" actId="1076"/>
          <ac:spMkLst>
            <pc:docMk/>
            <pc:sldMk cId="3643412903" sldId="29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5:57.575" v="281" actId="20577"/>
          <ac:spMkLst>
            <pc:docMk/>
            <pc:sldMk cId="3643412903" sldId="2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6:20.356" v="290" actId="1076"/>
          <ac:spMkLst>
            <pc:docMk/>
            <pc:sldMk cId="3643412903" sldId="29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6:20.356" v="289" actId="1076"/>
          <ac:spMkLst>
            <pc:docMk/>
            <pc:sldMk cId="3643412903" sldId="29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6:20.372" v="291" actId="1076"/>
          <ac:spMkLst>
            <pc:docMk/>
            <pc:sldMk cId="3643412903" sldId="290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5:43.825" v="279" actId="1076"/>
        <pc:sldMkLst>
          <pc:docMk/>
          <pc:sldMk cId="2073464893" sldId="291"/>
        </pc:sldMkLst>
        <pc:spChg chg="mod">
          <ac:chgData name="内田 陽子" userId="S::yoko_uchida@jpfgojp.onmicrosoft.com::3ba88787-b8da-4fc8-a417-83f627a88c5e" providerId="AD" clId="Web-{312F5FED-5C16-D782-5489-5FA4E1B7283D}" dt="2020-05-21T06:45:43.762" v="276" actId="1076"/>
          <ac:spMkLst>
            <pc:docMk/>
            <pc:sldMk cId="2073464893" sldId="29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5:25.856" v="273" actId="20577"/>
          <ac:spMkLst>
            <pc:docMk/>
            <pc:sldMk cId="2073464893" sldId="2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5:43.809" v="278" actId="1076"/>
          <ac:spMkLst>
            <pc:docMk/>
            <pc:sldMk cId="2073464893" sldId="29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5:43.795" v="277" actId="1076"/>
          <ac:spMkLst>
            <pc:docMk/>
            <pc:sldMk cId="2073464893" sldId="29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5:43.825" v="279" actId="1076"/>
          <ac:spMkLst>
            <pc:docMk/>
            <pc:sldMk cId="2073464893" sldId="291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5:20.106" v="269" actId="20577"/>
        <pc:sldMkLst>
          <pc:docMk/>
          <pc:sldMk cId="3254244716" sldId="292"/>
        </pc:sldMkLst>
        <pc:spChg chg="mod">
          <ac:chgData name="内田 陽子" userId="S::yoko_uchida@jpfgojp.onmicrosoft.com::3ba88787-b8da-4fc8-a417-83f627a88c5e" providerId="AD" clId="Web-{312F5FED-5C16-D782-5489-5FA4E1B7283D}" dt="2020-05-21T06:45:20.106" v="269" actId="20577"/>
          <ac:spMkLst>
            <pc:docMk/>
            <pc:sldMk cId="3254244716" sldId="29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4:36.778" v="240" actId="20577"/>
          <ac:spMkLst>
            <pc:docMk/>
            <pc:sldMk cId="3254244716" sldId="29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5:09.747" v="265" actId="1076"/>
          <ac:spMkLst>
            <pc:docMk/>
            <pc:sldMk cId="3254244716" sldId="29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5:09.732" v="264" actId="1076"/>
          <ac:spMkLst>
            <pc:docMk/>
            <pc:sldMk cId="3254244716" sldId="29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5:09.747" v="266" actId="1076"/>
          <ac:spMkLst>
            <pc:docMk/>
            <pc:sldMk cId="3254244716" sldId="29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7:06.231" v="306" actId="20577"/>
        <pc:sldMkLst>
          <pc:docMk/>
          <pc:sldMk cId="3969756198" sldId="293"/>
        </pc:sldMkLst>
        <pc:spChg chg="mod">
          <ac:chgData name="内田 陽子" userId="S::yoko_uchida@jpfgojp.onmicrosoft.com::3ba88787-b8da-4fc8-a417-83f627a88c5e" providerId="AD" clId="Web-{312F5FED-5C16-D782-5489-5FA4E1B7283D}" dt="2020-05-21T06:47:06.231" v="306" actId="20577"/>
          <ac:spMkLst>
            <pc:docMk/>
            <pc:sldMk cId="3969756198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6:32.450" v="293" actId="20577"/>
          <ac:spMkLst>
            <pc:docMk/>
            <pc:sldMk cId="3969756198" sldId="2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7:01.668" v="304" actId="1076"/>
          <ac:spMkLst>
            <pc:docMk/>
            <pc:sldMk cId="3969756198" sldId="2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7:01.653" v="303" actId="1076"/>
          <ac:spMkLst>
            <pc:docMk/>
            <pc:sldMk cId="3969756198" sldId="2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7:01.684" v="305" actId="1076"/>
          <ac:spMkLst>
            <pc:docMk/>
            <pc:sldMk cId="3969756198" sldId="29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7:35.637" v="317" actId="1076"/>
        <pc:sldMkLst>
          <pc:docMk/>
          <pc:sldMk cId="1402811224" sldId="294"/>
        </pc:sldMkLst>
        <pc:spChg chg="mod">
          <ac:chgData name="内田 陽子" userId="S::yoko_uchida@jpfgojp.onmicrosoft.com::3ba88787-b8da-4fc8-a417-83f627a88c5e" providerId="AD" clId="Web-{312F5FED-5C16-D782-5489-5FA4E1B7283D}" dt="2020-05-21T06:47:35.622" v="314" actId="1076"/>
          <ac:spMkLst>
            <pc:docMk/>
            <pc:sldMk cId="1402811224" sldId="29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7:16.293" v="311" actId="20577"/>
          <ac:spMkLst>
            <pc:docMk/>
            <pc:sldMk cId="1402811224" sldId="29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7:35.637" v="316" actId="1076"/>
          <ac:spMkLst>
            <pc:docMk/>
            <pc:sldMk cId="1402811224" sldId="29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7:35.622" v="315" actId="1076"/>
          <ac:spMkLst>
            <pc:docMk/>
            <pc:sldMk cId="1402811224" sldId="29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7:35.637" v="317" actId="1076"/>
          <ac:spMkLst>
            <pc:docMk/>
            <pc:sldMk cId="1402811224" sldId="294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8:12.203" v="326" actId="1076"/>
        <pc:sldMkLst>
          <pc:docMk/>
          <pc:sldMk cId="856600763" sldId="296"/>
        </pc:sldMkLst>
        <pc:spChg chg="mod">
          <ac:chgData name="内田 陽子" userId="S::yoko_uchida@jpfgojp.onmicrosoft.com::3ba88787-b8da-4fc8-a417-83f627a88c5e" providerId="AD" clId="Web-{312F5FED-5C16-D782-5489-5FA4E1B7283D}" dt="2020-05-21T06:48:12.122" v="323" actId="1076"/>
          <ac:spMkLst>
            <pc:docMk/>
            <pc:sldMk cId="856600763" sldId="29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7:53.168" v="320" actId="20577"/>
          <ac:spMkLst>
            <pc:docMk/>
            <pc:sldMk cId="856600763" sldId="29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8:12.184" v="325" actId="1076"/>
          <ac:spMkLst>
            <pc:docMk/>
            <pc:sldMk cId="856600763" sldId="29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8:12.154" v="324" actId="1076"/>
          <ac:spMkLst>
            <pc:docMk/>
            <pc:sldMk cId="856600763" sldId="29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8:12.203" v="326" actId="1076"/>
          <ac:spMkLst>
            <pc:docMk/>
            <pc:sldMk cId="856600763" sldId="29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8:39.668" v="334" actId="1076"/>
        <pc:sldMkLst>
          <pc:docMk/>
          <pc:sldMk cId="3946778261" sldId="297"/>
        </pc:sldMkLst>
        <pc:spChg chg="mod">
          <ac:chgData name="内田 陽子" userId="S::yoko_uchida@jpfgojp.onmicrosoft.com::3ba88787-b8da-4fc8-a417-83f627a88c5e" providerId="AD" clId="Web-{312F5FED-5C16-D782-5489-5FA4E1B7283D}" dt="2020-05-21T06:48:39.637" v="331" actId="1076"/>
          <ac:spMkLst>
            <pc:docMk/>
            <pc:sldMk cId="3946778261" sldId="29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8:22.684" v="328" actId="20577"/>
          <ac:spMkLst>
            <pc:docMk/>
            <pc:sldMk cId="3946778261" sldId="29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8:39.653" v="333" actId="1076"/>
          <ac:spMkLst>
            <pc:docMk/>
            <pc:sldMk cId="3946778261" sldId="29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8:39.637" v="332" actId="1076"/>
          <ac:spMkLst>
            <pc:docMk/>
            <pc:sldMk cId="3946778261" sldId="29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8:39.668" v="334" actId="1076"/>
          <ac:spMkLst>
            <pc:docMk/>
            <pc:sldMk cId="3946778261" sldId="29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9:05.325" v="344" actId="1076"/>
        <pc:sldMkLst>
          <pc:docMk/>
          <pc:sldMk cId="3205265953" sldId="298"/>
        </pc:sldMkLst>
        <pc:spChg chg="mod">
          <ac:chgData name="内田 陽子" userId="S::yoko_uchida@jpfgojp.onmicrosoft.com::3ba88787-b8da-4fc8-a417-83f627a88c5e" providerId="AD" clId="Web-{312F5FED-5C16-D782-5489-5FA4E1B7283D}" dt="2020-05-21T06:49:05.262" v="341" actId="1076"/>
          <ac:spMkLst>
            <pc:docMk/>
            <pc:sldMk cId="3205265953" sldId="29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8:50.340" v="338" actId="20577"/>
          <ac:spMkLst>
            <pc:docMk/>
            <pc:sldMk cId="3205265953" sldId="29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9:05.309" v="343" actId="1076"/>
          <ac:spMkLst>
            <pc:docMk/>
            <pc:sldMk cId="3205265953" sldId="29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9:05.293" v="342" actId="1076"/>
          <ac:spMkLst>
            <pc:docMk/>
            <pc:sldMk cId="3205265953" sldId="29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9:05.325" v="344" actId="1076"/>
          <ac:spMkLst>
            <pc:docMk/>
            <pc:sldMk cId="3205265953" sldId="29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49:34.575" v="352" actId="1076"/>
        <pc:sldMkLst>
          <pc:docMk/>
          <pc:sldMk cId="4071699339" sldId="299"/>
        </pc:sldMkLst>
        <pc:spChg chg="mod">
          <ac:chgData name="内田 陽子" userId="S::yoko_uchida@jpfgojp.onmicrosoft.com::3ba88787-b8da-4fc8-a417-83f627a88c5e" providerId="AD" clId="Web-{312F5FED-5C16-D782-5489-5FA4E1B7283D}" dt="2020-05-21T06:49:34.559" v="349" actId="1076"/>
          <ac:spMkLst>
            <pc:docMk/>
            <pc:sldMk cId="4071699339" sldId="2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9:19.075" v="346" actId="20577"/>
          <ac:spMkLst>
            <pc:docMk/>
            <pc:sldMk cId="4071699339" sldId="2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9:34.575" v="351" actId="1076"/>
          <ac:spMkLst>
            <pc:docMk/>
            <pc:sldMk cId="4071699339" sldId="29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9:34.559" v="350" actId="1076"/>
          <ac:spMkLst>
            <pc:docMk/>
            <pc:sldMk cId="4071699339" sldId="29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49:34.575" v="352" actId="1076"/>
          <ac:spMkLst>
            <pc:docMk/>
            <pc:sldMk cId="4071699339" sldId="29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50:02.747" v="363" actId="1076"/>
        <pc:sldMkLst>
          <pc:docMk/>
          <pc:sldMk cId="3341062516" sldId="300"/>
        </pc:sldMkLst>
        <pc:spChg chg="mod">
          <ac:chgData name="内田 陽子" userId="S::yoko_uchida@jpfgojp.onmicrosoft.com::3ba88787-b8da-4fc8-a417-83f627a88c5e" providerId="AD" clId="Web-{312F5FED-5C16-D782-5489-5FA4E1B7283D}" dt="2020-05-21T06:49:46.356" v="356" actId="20577"/>
          <ac:spMkLst>
            <pc:docMk/>
            <pc:sldMk cId="3341062516" sldId="3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0:02.747" v="363" actId="1076"/>
          <ac:spMkLst>
            <pc:docMk/>
            <pc:sldMk cId="3341062516" sldId="30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0:02.731" v="361" actId="1076"/>
          <ac:spMkLst>
            <pc:docMk/>
            <pc:sldMk cId="3341062516" sldId="30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0:02.747" v="362" actId="1076"/>
          <ac:spMkLst>
            <pc:docMk/>
            <pc:sldMk cId="3341062516" sldId="300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50:35.450" v="372" actId="1076"/>
        <pc:sldMkLst>
          <pc:docMk/>
          <pc:sldMk cId="971357614" sldId="301"/>
        </pc:sldMkLst>
        <pc:spChg chg="mod">
          <ac:chgData name="内田 陽子" userId="S::yoko_uchida@jpfgojp.onmicrosoft.com::3ba88787-b8da-4fc8-a417-83f627a88c5e" providerId="AD" clId="Web-{312F5FED-5C16-D782-5489-5FA4E1B7283D}" dt="2020-05-21T06:50:16.325" v="366" actId="20577"/>
          <ac:spMkLst>
            <pc:docMk/>
            <pc:sldMk cId="971357614" sldId="3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0:35.434" v="371" actId="1076"/>
          <ac:spMkLst>
            <pc:docMk/>
            <pc:sldMk cId="971357614" sldId="30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0:35.418" v="369" actId="1076"/>
          <ac:spMkLst>
            <pc:docMk/>
            <pc:sldMk cId="971357614" sldId="30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0:35.450" v="372" actId="1076"/>
          <ac:spMkLst>
            <pc:docMk/>
            <pc:sldMk cId="971357614" sldId="301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0:35.434" v="370" actId="1076"/>
          <ac:spMkLst>
            <pc:docMk/>
            <pc:sldMk cId="971357614" sldId="301"/>
            <ac:spMk id="12" creationId="{F98F78C0-F4AB-4477-ACB4-2B703205D77D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51:09.793" v="382" actId="1076"/>
        <pc:sldMkLst>
          <pc:docMk/>
          <pc:sldMk cId="3610720638" sldId="302"/>
        </pc:sldMkLst>
        <pc:spChg chg="mod">
          <ac:chgData name="内田 陽子" userId="S::yoko_uchida@jpfgojp.onmicrosoft.com::3ba88787-b8da-4fc8-a417-83f627a88c5e" providerId="AD" clId="Web-{312F5FED-5C16-D782-5489-5FA4E1B7283D}" dt="2020-05-21T06:51:09.778" v="379" actId="1076"/>
          <ac:spMkLst>
            <pc:docMk/>
            <pc:sldMk cId="3610720638" sldId="3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0:53.403" v="376" actId="20577"/>
          <ac:spMkLst>
            <pc:docMk/>
            <pc:sldMk cId="3610720638" sldId="3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1:09.793" v="381" actId="1076"/>
          <ac:spMkLst>
            <pc:docMk/>
            <pc:sldMk cId="3610720638" sldId="30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1:09.778" v="380" actId="1076"/>
          <ac:spMkLst>
            <pc:docMk/>
            <pc:sldMk cId="3610720638" sldId="30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1:09.793" v="382" actId="1076"/>
          <ac:spMkLst>
            <pc:docMk/>
            <pc:sldMk cId="3610720638" sldId="30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51:37.028" v="391" actId="1076"/>
        <pc:sldMkLst>
          <pc:docMk/>
          <pc:sldMk cId="4281089247" sldId="303"/>
        </pc:sldMkLst>
        <pc:spChg chg="mod">
          <ac:chgData name="内田 陽子" userId="S::yoko_uchida@jpfgojp.onmicrosoft.com::3ba88787-b8da-4fc8-a417-83f627a88c5e" providerId="AD" clId="Web-{312F5FED-5C16-D782-5489-5FA4E1B7283D}" dt="2020-05-21T06:51:36.997" v="388" actId="1076"/>
          <ac:spMkLst>
            <pc:docMk/>
            <pc:sldMk cId="4281089247" sldId="30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1:19.481" v="385" actId="20577"/>
          <ac:spMkLst>
            <pc:docMk/>
            <pc:sldMk cId="4281089247" sldId="30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1:37.012" v="390" actId="1076"/>
          <ac:spMkLst>
            <pc:docMk/>
            <pc:sldMk cId="4281089247" sldId="30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1:37.012" v="389" actId="1076"/>
          <ac:spMkLst>
            <pc:docMk/>
            <pc:sldMk cId="4281089247" sldId="30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1:37.028" v="391" actId="1076"/>
          <ac:spMkLst>
            <pc:docMk/>
            <pc:sldMk cId="4281089247" sldId="30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52:04.247" v="400" actId="1076"/>
        <pc:sldMkLst>
          <pc:docMk/>
          <pc:sldMk cId="1544542580" sldId="305"/>
        </pc:sldMkLst>
        <pc:spChg chg="mod">
          <ac:chgData name="内田 陽子" userId="S::yoko_uchida@jpfgojp.onmicrosoft.com::3ba88787-b8da-4fc8-a417-83f627a88c5e" providerId="AD" clId="Web-{312F5FED-5C16-D782-5489-5FA4E1B7283D}" dt="2020-05-21T06:51:45.684" v="394" actId="20577"/>
          <ac:spMkLst>
            <pc:docMk/>
            <pc:sldMk cId="1544542580" sldId="3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2:04.231" v="399" actId="1076"/>
          <ac:spMkLst>
            <pc:docMk/>
            <pc:sldMk cId="1544542580" sldId="30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2:04.216" v="397" actId="1076"/>
          <ac:spMkLst>
            <pc:docMk/>
            <pc:sldMk cId="1544542580" sldId="30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2:04.247" v="400" actId="1076"/>
          <ac:spMkLst>
            <pc:docMk/>
            <pc:sldMk cId="1544542580" sldId="305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2:04.231" v="398" actId="1076"/>
          <ac:spMkLst>
            <pc:docMk/>
            <pc:sldMk cId="1544542580" sldId="305"/>
            <ac:spMk id="12" creationId="{AB6F807A-7772-4B44-B026-ADD3CAC757C4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52:40.700" v="410" actId="1076"/>
        <pc:sldMkLst>
          <pc:docMk/>
          <pc:sldMk cId="79778131" sldId="307"/>
        </pc:sldMkLst>
        <pc:spChg chg="mod">
          <ac:chgData name="内田 陽子" userId="S::yoko_uchida@jpfgojp.onmicrosoft.com::3ba88787-b8da-4fc8-a417-83f627a88c5e" providerId="AD" clId="Web-{312F5FED-5C16-D782-5489-5FA4E1B7283D}" dt="2020-05-21T06:52:20.825" v="404" actId="20577"/>
          <ac:spMkLst>
            <pc:docMk/>
            <pc:sldMk cId="79778131" sldId="30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2:40.684" v="409" actId="1076"/>
          <ac:spMkLst>
            <pc:docMk/>
            <pc:sldMk cId="79778131" sldId="30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2:40.668" v="407" actId="1076"/>
          <ac:spMkLst>
            <pc:docMk/>
            <pc:sldMk cId="79778131" sldId="30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2:40.700" v="410" actId="1076"/>
          <ac:spMkLst>
            <pc:docMk/>
            <pc:sldMk cId="79778131" sldId="307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2:40.684" v="408" actId="1076"/>
          <ac:spMkLst>
            <pc:docMk/>
            <pc:sldMk cId="79778131" sldId="307"/>
            <ac:spMk id="12" creationId="{AB6F807A-7772-4B44-B026-ADD3CAC757C4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53:12.686" v="422" actId="1076"/>
        <pc:sldMkLst>
          <pc:docMk/>
          <pc:sldMk cId="3422787411" sldId="308"/>
        </pc:sldMkLst>
        <pc:spChg chg="mod">
          <ac:chgData name="内田 陽子" userId="S::yoko_uchida@jpfgojp.onmicrosoft.com::3ba88787-b8da-4fc8-a417-83f627a88c5e" providerId="AD" clId="Web-{312F5FED-5C16-D782-5489-5FA4E1B7283D}" dt="2020-05-21T06:52:53.341" v="412" actId="20577"/>
          <ac:spMkLst>
            <pc:docMk/>
            <pc:sldMk cId="3422787411" sldId="3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3:12.669" v="421" actId="1076"/>
          <ac:spMkLst>
            <pc:docMk/>
            <pc:sldMk cId="3422787411" sldId="3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3:12.638" v="419" actId="1076"/>
          <ac:spMkLst>
            <pc:docMk/>
            <pc:sldMk cId="3422787411" sldId="3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3:12.686" v="422" actId="1076"/>
          <ac:spMkLst>
            <pc:docMk/>
            <pc:sldMk cId="3422787411" sldId="308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3:12.653" v="420" actId="1076"/>
          <ac:spMkLst>
            <pc:docMk/>
            <pc:sldMk cId="3422787411" sldId="308"/>
            <ac:spMk id="12" creationId="{AB6F807A-7772-4B44-B026-ADD3CAC757C4}"/>
          </ac:spMkLst>
        </pc:spChg>
      </pc:sldChg>
      <pc:sldChg chg="modSp">
        <pc:chgData name="内田 陽子" userId="S::yoko_uchida@jpfgojp.onmicrosoft.com::3ba88787-b8da-4fc8-a417-83f627a88c5e" providerId="AD" clId="Web-{312F5FED-5C16-D782-5489-5FA4E1B7283D}" dt="2020-05-21T06:53:46.278" v="431" actId="1076"/>
        <pc:sldMkLst>
          <pc:docMk/>
          <pc:sldMk cId="4161958400" sldId="309"/>
        </pc:sldMkLst>
        <pc:spChg chg="mod">
          <ac:chgData name="内田 陽子" userId="S::yoko_uchida@jpfgojp.onmicrosoft.com::3ba88787-b8da-4fc8-a417-83f627a88c5e" providerId="AD" clId="Web-{312F5FED-5C16-D782-5489-5FA4E1B7283D}" dt="2020-05-21T06:53:46.247" v="428" actId="1076"/>
          <ac:spMkLst>
            <pc:docMk/>
            <pc:sldMk cId="4161958400" sldId="30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3:26.544" v="425" actId="20577"/>
          <ac:spMkLst>
            <pc:docMk/>
            <pc:sldMk cId="4161958400" sldId="30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3:46.262" v="430" actId="1076"/>
          <ac:spMkLst>
            <pc:docMk/>
            <pc:sldMk cId="4161958400" sldId="30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3:46.247" v="429" actId="1076"/>
          <ac:spMkLst>
            <pc:docMk/>
            <pc:sldMk cId="4161958400" sldId="30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12F5FED-5C16-D782-5489-5FA4E1B7283D}" dt="2020-05-21T06:53:46.278" v="431" actId="1076"/>
          <ac:spMkLst>
            <pc:docMk/>
            <pc:sldMk cId="4161958400" sldId="309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C6ACC470-932A-F05B-B3A5-17C462CDEB2D}"/>
    <pc:docChg chg="modSld">
      <pc:chgData name="内田 陽子" userId="S::yoko_uchida@jpfgojp.onmicrosoft.com::3ba88787-b8da-4fc8-a417-83f627a88c5e" providerId="AD" clId="Web-{C6ACC470-932A-F05B-B3A5-17C462CDEB2D}" dt="2020-06-11T12:11:07.746" v="8" actId="20577"/>
      <pc:docMkLst>
        <pc:docMk/>
      </pc:docMkLst>
      <pc:sldChg chg="modSp">
        <pc:chgData name="内田 陽子" userId="S::yoko_uchida@jpfgojp.onmicrosoft.com::3ba88787-b8da-4fc8-a417-83f627a88c5e" providerId="AD" clId="Web-{C6ACC470-932A-F05B-B3A5-17C462CDEB2D}" dt="2020-06-11T12:11:07.746" v="8" actId="20577"/>
        <pc:sldMkLst>
          <pc:docMk/>
          <pc:sldMk cId="3284076754" sldId="286"/>
        </pc:sldMkLst>
        <pc:spChg chg="mod">
          <ac:chgData name="内田 陽子" userId="S::yoko_uchida@jpfgojp.onmicrosoft.com::3ba88787-b8da-4fc8-a417-83f627a88c5e" providerId="AD" clId="Web-{C6ACC470-932A-F05B-B3A5-17C462CDEB2D}" dt="2020-06-11T12:11:07.746" v="8" actId="20577"/>
          <ac:spMkLst>
            <pc:docMk/>
            <pc:sldMk cId="3284076754" sldId="286"/>
            <ac:spMk id="4" creationId="{00000000-0000-0000-0000-000000000000}"/>
          </ac:spMkLst>
        </pc:spChg>
      </pc:sldChg>
    </pc:docChg>
  </pc:docChgLst>
  <pc:docChgLst>
    <pc:chgData name="佐藤 琴乃" userId="S::kotono_sato@jpfgojp.onmicrosoft.com::2230d9ee-5755-4738-bed6-b68085c1b120" providerId="AD" clId="Web-{CF5466FD-B0FE-9EE8-ADCA-894B134D30FA}"/>
    <pc:docChg chg="addSld delSld">
      <pc:chgData name="佐藤 琴乃" userId="S::kotono_sato@jpfgojp.onmicrosoft.com::2230d9ee-5755-4738-bed6-b68085c1b120" providerId="AD" clId="Web-{CF5466FD-B0FE-9EE8-ADCA-894B134D30FA}" dt="2020-07-17T01:23:10.752" v="1"/>
      <pc:docMkLst>
        <pc:docMk/>
      </pc:docMkLst>
      <pc:sldChg chg="del">
        <pc:chgData name="佐藤 琴乃" userId="S::kotono_sato@jpfgojp.onmicrosoft.com::2230d9ee-5755-4738-bed6-b68085c1b120" providerId="AD" clId="Web-{CF5466FD-B0FE-9EE8-ADCA-894B134D30FA}" dt="2020-07-17T01:23:10.752" v="1"/>
        <pc:sldMkLst>
          <pc:docMk/>
          <pc:sldMk cId="2010396247" sldId="258"/>
        </pc:sldMkLst>
      </pc:sldChg>
      <pc:sldChg chg="add">
        <pc:chgData name="佐藤 琴乃" userId="S::kotono_sato@jpfgojp.onmicrosoft.com::2230d9ee-5755-4738-bed6-b68085c1b120" providerId="AD" clId="Web-{CF5466FD-B0FE-9EE8-ADCA-894B134D30FA}" dt="2020-07-17T01:23:07.689" v="0"/>
        <pc:sldMkLst>
          <pc:docMk/>
          <pc:sldMk cId="1920792351" sldId="310"/>
        </pc:sldMkLst>
      </pc:sldChg>
    </pc:docChg>
  </pc:docChgLst>
  <pc:docChgLst>
    <pc:chgData name="内田 陽子" userId="S::yoko_uchida@jpfgojp.onmicrosoft.com::3ba88787-b8da-4fc8-a417-83f627a88c5e" providerId="AD" clId="Web-{C34AE79F-0FF5-BDB9-B378-E44A0BD76C7A}"/>
    <pc:docChg chg="addSld delSld modSld sldOrd">
      <pc:chgData name="内田 陽子" userId="S::yoko_uchida@jpfgojp.onmicrosoft.com::3ba88787-b8da-4fc8-a417-83f627a88c5e" providerId="AD" clId="Web-{C34AE79F-0FF5-BDB9-B378-E44A0BD76C7A}" dt="2020-05-16T06:09:00.492" v="2173" actId="1076"/>
      <pc:docMkLst>
        <pc:docMk/>
      </pc:docMkLst>
      <pc:sldChg chg="del">
        <pc:chgData name="内田 陽子" userId="S::yoko_uchida@jpfgojp.onmicrosoft.com::3ba88787-b8da-4fc8-a417-83f627a88c5e" providerId="AD" clId="Web-{C34AE79F-0FF5-BDB9-B378-E44A0BD76C7A}" dt="2020-05-15T13:50:44.696" v="977"/>
        <pc:sldMkLst>
          <pc:docMk/>
          <pc:sldMk cId="3777784608" sldId="259"/>
        </pc:sldMkLst>
      </pc:sldChg>
      <pc:sldChg chg="del">
        <pc:chgData name="内田 陽子" userId="S::yoko_uchida@jpfgojp.onmicrosoft.com::3ba88787-b8da-4fc8-a417-83f627a88c5e" providerId="AD" clId="Web-{C34AE79F-0FF5-BDB9-B378-E44A0BD76C7A}" dt="2020-05-15T13:50:44.696" v="978"/>
        <pc:sldMkLst>
          <pc:docMk/>
          <pc:sldMk cId="3947865205" sldId="260"/>
        </pc:sldMkLst>
      </pc:sldChg>
      <pc:sldChg chg="del">
        <pc:chgData name="内田 陽子" userId="S::yoko_uchida@jpfgojp.onmicrosoft.com::3ba88787-b8da-4fc8-a417-83f627a88c5e" providerId="AD" clId="Web-{C34AE79F-0FF5-BDB9-B378-E44A0BD76C7A}" dt="2020-05-15T13:51:05.040" v="980"/>
        <pc:sldMkLst>
          <pc:docMk/>
          <pc:sldMk cId="3781636978" sldId="271"/>
        </pc:sldMkLst>
      </pc:sldChg>
      <pc:sldChg chg="del">
        <pc:chgData name="内田 陽子" userId="S::yoko_uchida@jpfgojp.onmicrosoft.com::3ba88787-b8da-4fc8-a417-83f627a88c5e" providerId="AD" clId="Web-{C34AE79F-0FF5-BDB9-B378-E44A0BD76C7A}" dt="2020-05-16T05:42:07.925" v="1648"/>
        <pc:sldMkLst>
          <pc:docMk/>
          <pc:sldMk cId="3599186403" sldId="274"/>
        </pc:sldMkLst>
      </pc:sldChg>
      <pc:sldChg chg="del">
        <pc:chgData name="内田 陽子" userId="S::yoko_uchida@jpfgojp.onmicrosoft.com::3ba88787-b8da-4fc8-a417-83f627a88c5e" providerId="AD" clId="Web-{C34AE79F-0FF5-BDB9-B378-E44A0BD76C7A}" dt="2020-05-15T13:51:05.040" v="979"/>
        <pc:sldMkLst>
          <pc:docMk/>
          <pc:sldMk cId="3328998723" sldId="276"/>
        </pc:sldMkLst>
      </pc:sldChg>
      <pc:sldChg chg="modSp">
        <pc:chgData name="内田 陽子" userId="S::yoko_uchida@jpfgojp.onmicrosoft.com::3ba88787-b8da-4fc8-a417-83f627a88c5e" providerId="AD" clId="Web-{C34AE79F-0FF5-BDB9-B378-E44A0BD76C7A}" dt="2020-05-16T05:53:48.770" v="1860" actId="1076"/>
        <pc:sldMkLst>
          <pc:docMk/>
          <pc:sldMk cId="1808293928" sldId="277"/>
        </pc:sldMkLst>
        <pc:spChg chg="mod">
          <ac:chgData name="内田 陽子" userId="S::yoko_uchida@jpfgojp.onmicrosoft.com::3ba88787-b8da-4fc8-a417-83f627a88c5e" providerId="AD" clId="Web-{C34AE79F-0FF5-BDB9-B378-E44A0BD76C7A}" dt="2020-05-16T05:53:48.754" v="1857" actId="1076"/>
          <ac:spMkLst>
            <pc:docMk/>
            <pc:sldMk cId="1808293928" sldId="27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53:48.739" v="1855" actId="1076"/>
          <ac:spMkLst>
            <pc:docMk/>
            <pc:sldMk cId="1808293928" sldId="2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53:48.754" v="1856" actId="1076"/>
          <ac:spMkLst>
            <pc:docMk/>
            <pc:sldMk cId="1808293928" sldId="27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53:48.770" v="1858" actId="1076"/>
          <ac:spMkLst>
            <pc:docMk/>
            <pc:sldMk cId="1808293928" sldId="27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53:48.770" v="1859" actId="1076"/>
          <ac:spMkLst>
            <pc:docMk/>
            <pc:sldMk cId="1808293928" sldId="27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53:48.770" v="1860" actId="1076"/>
          <ac:spMkLst>
            <pc:docMk/>
            <pc:sldMk cId="1808293928" sldId="277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C34AE79F-0FF5-BDB9-B378-E44A0BD76C7A}" dt="2020-05-16T05:42:05.406" v="1647"/>
        <pc:sldMkLst>
          <pc:docMk/>
          <pc:sldMk cId="2812346396" sldId="285"/>
        </pc:sldMkLst>
      </pc:sldChg>
      <pc:sldChg chg="modSp">
        <pc:chgData name="内田 陽子" userId="S::yoko_uchida@jpfgojp.onmicrosoft.com::3ba88787-b8da-4fc8-a417-83f627a88c5e" providerId="AD" clId="Web-{C34AE79F-0FF5-BDB9-B378-E44A0BD76C7A}" dt="2020-05-16T05:54:28.926" v="1862" actId="1076"/>
        <pc:sldMkLst>
          <pc:docMk/>
          <pc:sldMk cId="2368205054" sldId="288"/>
        </pc:sldMkLst>
        <pc:spChg chg="mod">
          <ac:chgData name="内田 陽子" userId="S::yoko_uchida@jpfgojp.onmicrosoft.com::3ba88787-b8da-4fc8-a417-83f627a88c5e" providerId="AD" clId="Web-{C34AE79F-0FF5-BDB9-B378-E44A0BD76C7A}" dt="2020-05-16T05:54:28.926" v="1862" actId="1076"/>
          <ac:spMkLst>
            <pc:docMk/>
            <pc:sldMk cId="2368205054" sldId="288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C34AE79F-0FF5-BDB9-B378-E44A0BD76C7A}" dt="2020-05-15T12:48:29.842" v="11" actId="14100"/>
        <pc:sldMkLst>
          <pc:docMk/>
          <pc:sldMk cId="2073464893" sldId="291"/>
        </pc:sldMkLst>
        <pc:spChg chg="mod">
          <ac:chgData name="内田 陽子" userId="S::yoko_uchida@jpfgojp.onmicrosoft.com::3ba88787-b8da-4fc8-a417-83f627a88c5e" providerId="AD" clId="Web-{C34AE79F-0FF5-BDB9-B378-E44A0BD76C7A}" dt="2020-05-15T12:48:01.888" v="1" actId="20577"/>
          <ac:spMkLst>
            <pc:docMk/>
            <pc:sldMk cId="2073464893" sldId="2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2:48:29.842" v="11" actId="14100"/>
          <ac:spMkLst>
            <pc:docMk/>
            <pc:sldMk cId="2073464893" sldId="291"/>
            <ac:spMk id="10" creationId="{9A12C887-F2A3-44AE-B14D-889C875FFA4A}"/>
          </ac:spMkLst>
        </pc:spChg>
      </pc:sldChg>
      <pc:sldChg chg="modSp add ord replId">
        <pc:chgData name="内田 陽子" userId="S::yoko_uchida@jpfgojp.onmicrosoft.com::3ba88787-b8da-4fc8-a417-83f627a88c5e" providerId="AD" clId="Web-{C34AE79F-0FF5-BDB9-B378-E44A0BD76C7A}" dt="2020-05-15T13:17:16.121" v="129" actId="1076"/>
        <pc:sldMkLst>
          <pc:docMk/>
          <pc:sldMk cId="1402811224" sldId="294"/>
        </pc:sldMkLst>
        <pc:spChg chg="mod">
          <ac:chgData name="内田 陽子" userId="S::yoko_uchida@jpfgojp.onmicrosoft.com::3ba88787-b8da-4fc8-a417-83f627a88c5e" providerId="AD" clId="Web-{C34AE79F-0FF5-BDB9-B378-E44A0BD76C7A}" dt="2020-05-15T13:16:30.855" v="96" actId="20577"/>
          <ac:spMkLst>
            <pc:docMk/>
            <pc:sldMk cId="1402811224" sldId="29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16:20.964" v="88" actId="20577"/>
          <ac:spMkLst>
            <pc:docMk/>
            <pc:sldMk cId="1402811224" sldId="29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15:38.651" v="62" actId="20577"/>
          <ac:spMkLst>
            <pc:docMk/>
            <pc:sldMk cId="1402811224" sldId="2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17:16.121" v="129" actId="1076"/>
          <ac:spMkLst>
            <pc:docMk/>
            <pc:sldMk cId="1402811224" sldId="29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17:03.261" v="125" actId="20577"/>
          <ac:spMkLst>
            <pc:docMk/>
            <pc:sldMk cId="1402811224" sldId="29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16:51.777" v="111" actId="20577"/>
          <ac:spMkLst>
            <pc:docMk/>
            <pc:sldMk cId="1402811224" sldId="29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16:38.636" v="106" actId="20577"/>
          <ac:spMkLst>
            <pc:docMk/>
            <pc:sldMk cId="1402811224" sldId="29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C34AE79F-0FF5-BDB9-B378-E44A0BD76C7A}" dt="2020-05-15T14:00:42.763" v="1213" actId="1076"/>
        <pc:sldMkLst>
          <pc:docMk/>
          <pc:sldMk cId="3660789109" sldId="295"/>
        </pc:sldMkLst>
        <pc:spChg chg="mod">
          <ac:chgData name="内田 陽子" userId="S::yoko_uchida@jpfgojp.onmicrosoft.com::3ba88787-b8da-4fc8-a417-83f627a88c5e" providerId="AD" clId="Web-{C34AE79F-0FF5-BDB9-B378-E44A0BD76C7A}" dt="2020-05-15T14:00:42.747" v="1210" actId="1076"/>
          <ac:spMkLst>
            <pc:docMk/>
            <pc:sldMk cId="3660789109" sldId="29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0:42.731" v="1208" actId="1076"/>
          <ac:spMkLst>
            <pc:docMk/>
            <pc:sldMk cId="3660789109" sldId="29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19:54.497" v="185" actId="20577"/>
          <ac:spMkLst>
            <pc:docMk/>
            <pc:sldMk cId="3660789109" sldId="29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0:42.747" v="1209" actId="1076"/>
          <ac:spMkLst>
            <pc:docMk/>
            <pc:sldMk cId="3660789109" sldId="29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0:42.747" v="1211" actId="1076"/>
          <ac:spMkLst>
            <pc:docMk/>
            <pc:sldMk cId="3660789109" sldId="29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0:42.763" v="1212" actId="1076"/>
          <ac:spMkLst>
            <pc:docMk/>
            <pc:sldMk cId="3660789109" sldId="29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0:42.763" v="1213" actId="1076"/>
          <ac:spMkLst>
            <pc:docMk/>
            <pc:sldMk cId="3660789109" sldId="29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34AE79F-0FF5-BDB9-B378-E44A0BD76C7A}" dt="2020-05-15T13:26:08.859" v="447" actId="20577"/>
        <pc:sldMkLst>
          <pc:docMk/>
          <pc:sldMk cId="856600763" sldId="296"/>
        </pc:sldMkLst>
        <pc:spChg chg="mod">
          <ac:chgData name="内田 陽子" userId="S::yoko_uchida@jpfgojp.onmicrosoft.com::3ba88787-b8da-4fc8-a417-83f627a88c5e" providerId="AD" clId="Web-{C34AE79F-0FF5-BDB9-B378-E44A0BD76C7A}" dt="2020-05-15T13:25:16.749" v="400" actId="20577"/>
          <ac:spMkLst>
            <pc:docMk/>
            <pc:sldMk cId="856600763" sldId="29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24:32.108" v="359" actId="20577"/>
          <ac:spMkLst>
            <pc:docMk/>
            <pc:sldMk cId="856600763" sldId="29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23:44.514" v="346" actId="20577"/>
          <ac:spMkLst>
            <pc:docMk/>
            <pc:sldMk cId="856600763" sldId="29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25:57.374" v="437" actId="20577"/>
          <ac:spMkLst>
            <pc:docMk/>
            <pc:sldMk cId="856600763" sldId="29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26:08.859" v="447" actId="20577"/>
          <ac:spMkLst>
            <pc:docMk/>
            <pc:sldMk cId="856600763" sldId="29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25:48.749" v="423" actId="20577"/>
          <ac:spMkLst>
            <pc:docMk/>
            <pc:sldMk cId="856600763" sldId="29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34AE79F-0FF5-BDB9-B378-E44A0BD76C7A}" dt="2020-05-15T14:01:14.982" v="1219" actId="1076"/>
        <pc:sldMkLst>
          <pc:docMk/>
          <pc:sldMk cId="3946778261" sldId="297"/>
        </pc:sldMkLst>
        <pc:spChg chg="mod">
          <ac:chgData name="内田 陽子" userId="S::yoko_uchida@jpfgojp.onmicrosoft.com::3ba88787-b8da-4fc8-a417-83f627a88c5e" providerId="AD" clId="Web-{C34AE79F-0FF5-BDB9-B378-E44A0BD76C7A}" dt="2020-05-15T14:01:14.966" v="1216" actId="1076"/>
          <ac:spMkLst>
            <pc:docMk/>
            <pc:sldMk cId="3946778261" sldId="29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14.950" v="1214" actId="1076"/>
          <ac:spMkLst>
            <pc:docMk/>
            <pc:sldMk cId="3946778261" sldId="29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35:13.128" v="518" actId="20577"/>
          <ac:spMkLst>
            <pc:docMk/>
            <pc:sldMk cId="3946778261" sldId="29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14.950" v="1215" actId="1076"/>
          <ac:spMkLst>
            <pc:docMk/>
            <pc:sldMk cId="3946778261" sldId="29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14.966" v="1217" actId="1076"/>
          <ac:spMkLst>
            <pc:docMk/>
            <pc:sldMk cId="3946778261" sldId="29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14.966" v="1218" actId="1076"/>
          <ac:spMkLst>
            <pc:docMk/>
            <pc:sldMk cId="3946778261" sldId="29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14.982" v="1219" actId="1076"/>
          <ac:spMkLst>
            <pc:docMk/>
            <pc:sldMk cId="3946778261" sldId="297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34AE79F-0FF5-BDB9-B378-E44A0BD76C7A}" dt="2020-05-15T14:01:33.779" v="1225" actId="1076"/>
        <pc:sldMkLst>
          <pc:docMk/>
          <pc:sldMk cId="3205265953" sldId="298"/>
        </pc:sldMkLst>
        <pc:spChg chg="mod">
          <ac:chgData name="内田 陽子" userId="S::yoko_uchida@jpfgojp.onmicrosoft.com::3ba88787-b8da-4fc8-a417-83f627a88c5e" providerId="AD" clId="Web-{C34AE79F-0FF5-BDB9-B378-E44A0BD76C7A}" dt="2020-05-15T14:01:33.763" v="1222" actId="1076"/>
          <ac:spMkLst>
            <pc:docMk/>
            <pc:sldMk cId="3205265953" sldId="29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33.732" v="1220" actId="1076"/>
          <ac:spMkLst>
            <pc:docMk/>
            <pc:sldMk cId="3205265953" sldId="29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37:36.269" v="606" actId="20577"/>
          <ac:spMkLst>
            <pc:docMk/>
            <pc:sldMk cId="3205265953" sldId="29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33.747" v="1221" actId="1076"/>
          <ac:spMkLst>
            <pc:docMk/>
            <pc:sldMk cId="3205265953" sldId="29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33.763" v="1223" actId="1076"/>
          <ac:spMkLst>
            <pc:docMk/>
            <pc:sldMk cId="3205265953" sldId="29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33.763" v="1224" actId="1076"/>
          <ac:spMkLst>
            <pc:docMk/>
            <pc:sldMk cId="3205265953" sldId="29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33.779" v="1225" actId="1076"/>
          <ac:spMkLst>
            <pc:docMk/>
            <pc:sldMk cId="3205265953" sldId="298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C34AE79F-0FF5-BDB9-B378-E44A0BD76C7A}" dt="2020-05-15T14:01:55.623" v="1231" actId="1076"/>
        <pc:sldMkLst>
          <pc:docMk/>
          <pc:sldMk cId="4071699339" sldId="299"/>
        </pc:sldMkLst>
        <pc:spChg chg="mod">
          <ac:chgData name="内田 陽子" userId="S::yoko_uchida@jpfgojp.onmicrosoft.com::3ba88787-b8da-4fc8-a417-83f627a88c5e" providerId="AD" clId="Web-{C34AE79F-0FF5-BDB9-B378-E44A0BD76C7A}" dt="2020-05-15T14:01:55.607" v="1228" actId="1076"/>
          <ac:spMkLst>
            <pc:docMk/>
            <pc:sldMk cId="4071699339" sldId="2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55.591" v="1226" actId="1076"/>
          <ac:spMkLst>
            <pc:docMk/>
            <pc:sldMk cId="4071699339" sldId="2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42:15.302" v="751" actId="20577"/>
          <ac:spMkLst>
            <pc:docMk/>
            <pc:sldMk cId="4071699339" sldId="29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55.591" v="1227" actId="1076"/>
          <ac:spMkLst>
            <pc:docMk/>
            <pc:sldMk cId="4071699339" sldId="29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55.607" v="1229" actId="1076"/>
          <ac:spMkLst>
            <pc:docMk/>
            <pc:sldMk cId="4071699339" sldId="29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55.607" v="1230" actId="1076"/>
          <ac:spMkLst>
            <pc:docMk/>
            <pc:sldMk cId="4071699339" sldId="29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1:55.623" v="1231" actId="1076"/>
          <ac:spMkLst>
            <pc:docMk/>
            <pc:sldMk cId="4071699339" sldId="299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C34AE79F-0FF5-BDB9-B378-E44A0BD76C7A}" dt="2020-05-15T13:48:48.774" v="976" actId="20577"/>
        <pc:sldMkLst>
          <pc:docMk/>
          <pc:sldMk cId="3341062516" sldId="300"/>
        </pc:sldMkLst>
        <pc:spChg chg="del">
          <ac:chgData name="内田 陽子" userId="S::yoko_uchida@jpfgojp.onmicrosoft.com::3ba88787-b8da-4fc8-a417-83f627a88c5e" providerId="AD" clId="Web-{C34AE79F-0FF5-BDB9-B378-E44A0BD76C7A}" dt="2020-05-15T13:47:30.492" v="908"/>
          <ac:spMkLst>
            <pc:docMk/>
            <pc:sldMk cId="3341062516" sldId="30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47:25.539" v="907" actId="20577"/>
          <ac:spMkLst>
            <pc:docMk/>
            <pc:sldMk cId="3341062516" sldId="3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48:48.774" v="976" actId="20577"/>
          <ac:spMkLst>
            <pc:docMk/>
            <pc:sldMk cId="3341062516" sldId="3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48:29.945" v="974" actId="1076"/>
          <ac:spMkLst>
            <pc:docMk/>
            <pc:sldMk cId="3341062516" sldId="30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47:57.492" v="940" actId="20577"/>
          <ac:spMkLst>
            <pc:docMk/>
            <pc:sldMk cId="3341062516" sldId="30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48:16.149" v="971" actId="20577"/>
          <ac:spMkLst>
            <pc:docMk/>
            <pc:sldMk cId="3341062516" sldId="30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47:41.351" v="919" actId="20577"/>
          <ac:spMkLst>
            <pc:docMk/>
            <pc:sldMk cId="3341062516" sldId="300"/>
            <ac:spMk id="11" creationId="{9557DDCB-0AF4-4AFF-A705-E5DBBE957561}"/>
          </ac:spMkLst>
        </pc:spChg>
      </pc:sldChg>
      <pc:sldChg chg="addSp modSp add replId">
        <pc:chgData name="内田 陽子" userId="S::yoko_uchida@jpfgojp.onmicrosoft.com::3ba88787-b8da-4fc8-a417-83f627a88c5e" providerId="AD" clId="Web-{C34AE79F-0FF5-BDB9-B378-E44A0BD76C7A}" dt="2020-05-15T13:56:47.777" v="1112" actId="20577"/>
        <pc:sldMkLst>
          <pc:docMk/>
          <pc:sldMk cId="971357614" sldId="301"/>
        </pc:sldMkLst>
        <pc:spChg chg="mod">
          <ac:chgData name="内田 陽子" userId="S::yoko_uchida@jpfgojp.onmicrosoft.com::3ba88787-b8da-4fc8-a417-83f627a88c5e" providerId="AD" clId="Web-{C34AE79F-0FF5-BDB9-B378-E44A0BD76C7A}" dt="2020-05-15T13:56:42.199" v="1111" actId="20577"/>
          <ac:spMkLst>
            <pc:docMk/>
            <pc:sldMk cId="971357614" sldId="3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53:02.479" v="1013" actId="20577"/>
          <ac:spMkLst>
            <pc:docMk/>
            <pc:sldMk cId="971357614" sldId="3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54:45.651" v="1036" actId="1076"/>
          <ac:spMkLst>
            <pc:docMk/>
            <pc:sldMk cId="971357614" sldId="30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56:09.980" v="1097" actId="20577"/>
          <ac:spMkLst>
            <pc:docMk/>
            <pc:sldMk cId="971357614" sldId="30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56:47.777" v="1112" actId="20577"/>
          <ac:spMkLst>
            <pc:docMk/>
            <pc:sldMk cId="971357614" sldId="30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55:46.901" v="1086" actId="20577"/>
          <ac:spMkLst>
            <pc:docMk/>
            <pc:sldMk cId="971357614" sldId="301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C34AE79F-0FF5-BDB9-B378-E44A0BD76C7A}" dt="2020-05-15T13:55:38.995" v="1083" actId="20577"/>
          <ac:spMkLst>
            <pc:docMk/>
            <pc:sldMk cId="971357614" sldId="301"/>
            <ac:spMk id="12" creationId="{F98F78C0-F4AB-4477-ACB4-2B703205D77D}"/>
          </ac:spMkLst>
        </pc:spChg>
      </pc:sldChg>
      <pc:sldChg chg="modSp add ord replId">
        <pc:chgData name="内田 陽子" userId="S::yoko_uchida@jpfgojp.onmicrosoft.com::3ba88787-b8da-4fc8-a417-83f627a88c5e" providerId="AD" clId="Web-{C34AE79F-0FF5-BDB9-B378-E44A0BD76C7A}" dt="2020-05-15T14:04:16.405" v="1265" actId="1076"/>
        <pc:sldMkLst>
          <pc:docMk/>
          <pc:sldMk cId="3610720638" sldId="302"/>
        </pc:sldMkLst>
        <pc:spChg chg="mod">
          <ac:chgData name="内田 陽子" userId="S::yoko_uchida@jpfgojp.onmicrosoft.com::3ba88787-b8da-4fc8-a417-83f627a88c5e" providerId="AD" clId="Web-{C34AE79F-0FF5-BDB9-B378-E44A0BD76C7A}" dt="2020-05-15T14:04:16.405" v="1265" actId="1076"/>
          <ac:spMkLst>
            <pc:docMk/>
            <pc:sldMk cId="3610720638" sldId="3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2:34.435" v="1232" actId="1076"/>
          <ac:spMkLst>
            <pc:docMk/>
            <pc:sldMk cId="3610720638" sldId="3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3:58:11.184" v="1143" actId="20577"/>
          <ac:spMkLst>
            <pc:docMk/>
            <pc:sldMk cId="3610720638" sldId="3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2:34.435" v="1233" actId="1076"/>
          <ac:spMkLst>
            <pc:docMk/>
            <pc:sldMk cId="3610720638" sldId="30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2:34.451" v="1234" actId="1076"/>
          <ac:spMkLst>
            <pc:docMk/>
            <pc:sldMk cId="3610720638" sldId="30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2:34.451" v="1235" actId="1076"/>
          <ac:spMkLst>
            <pc:docMk/>
            <pc:sldMk cId="3610720638" sldId="30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2:34.467" v="1236" actId="1076"/>
          <ac:spMkLst>
            <pc:docMk/>
            <pc:sldMk cId="3610720638" sldId="302"/>
            <ac:spMk id="11" creationId="{9557DDCB-0AF4-4AFF-A705-E5DBBE957561}"/>
          </ac:spMkLst>
        </pc:spChg>
      </pc:sldChg>
      <pc:sldChg chg="add del replId">
        <pc:chgData name="内田 陽子" userId="S::yoko_uchida@jpfgojp.onmicrosoft.com::3ba88787-b8da-4fc8-a417-83f627a88c5e" providerId="AD" clId="Web-{C34AE79F-0FF5-BDB9-B378-E44A0BD76C7A}" dt="2020-05-15T14:02:48.045" v="1237"/>
        <pc:sldMkLst>
          <pc:docMk/>
          <pc:sldMk cId="1422597080" sldId="303"/>
        </pc:sldMkLst>
      </pc:sldChg>
      <pc:sldChg chg="modSp add replId">
        <pc:chgData name="内田 陽子" userId="S::yoko_uchida@jpfgojp.onmicrosoft.com::3ba88787-b8da-4fc8-a417-83f627a88c5e" providerId="AD" clId="Web-{C34AE79F-0FF5-BDB9-B378-E44A0BD76C7A}" dt="2020-05-15T14:07:56.750" v="1348" actId="1076"/>
        <pc:sldMkLst>
          <pc:docMk/>
          <pc:sldMk cId="4281089247" sldId="303"/>
        </pc:sldMkLst>
        <pc:spChg chg="mod">
          <ac:chgData name="内田 陽子" userId="S::yoko_uchida@jpfgojp.onmicrosoft.com::3ba88787-b8da-4fc8-a417-83f627a88c5e" providerId="AD" clId="Web-{C34AE79F-0FF5-BDB9-B378-E44A0BD76C7A}" dt="2020-05-15T14:07:20.890" v="1344" actId="20577"/>
          <ac:spMkLst>
            <pc:docMk/>
            <pc:sldMk cId="4281089247" sldId="30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3:54.748" v="1264" actId="20577"/>
          <ac:spMkLst>
            <pc:docMk/>
            <pc:sldMk cId="4281089247" sldId="30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3:14.248" v="1253" actId="20577"/>
          <ac:spMkLst>
            <pc:docMk/>
            <pc:sldMk cId="4281089247" sldId="30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4:37.077" v="1267" actId="1076"/>
          <ac:spMkLst>
            <pc:docMk/>
            <pc:sldMk cId="4281089247" sldId="30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6:39.718" v="1320" actId="20577"/>
          <ac:spMkLst>
            <pc:docMk/>
            <pc:sldMk cId="4281089247" sldId="30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6:54.078" v="1327" actId="20577"/>
          <ac:spMkLst>
            <pc:docMk/>
            <pc:sldMk cId="4281089247" sldId="30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5T14:07:56.750" v="1348" actId="1076"/>
          <ac:spMkLst>
            <pc:docMk/>
            <pc:sldMk cId="4281089247" sldId="303"/>
            <ac:spMk id="11" creationId="{9557DDCB-0AF4-4AFF-A705-E5DBBE957561}"/>
          </ac:spMkLst>
        </pc:spChg>
      </pc:sldChg>
      <pc:sldChg chg="addSp modSp add ord replId">
        <pc:chgData name="内田 陽子" userId="S::yoko_uchida@jpfgojp.onmicrosoft.com::3ba88787-b8da-4fc8-a417-83f627a88c5e" providerId="AD" clId="Web-{C34AE79F-0FF5-BDB9-B378-E44A0BD76C7A}" dt="2020-05-16T05:36:15.204" v="1505" actId="1076"/>
        <pc:sldMkLst>
          <pc:docMk/>
          <pc:sldMk cId="739254289" sldId="304"/>
        </pc:sldMkLst>
        <pc:spChg chg="mod">
          <ac:chgData name="内田 陽子" userId="S::yoko_uchida@jpfgojp.onmicrosoft.com::3ba88787-b8da-4fc8-a417-83f627a88c5e" providerId="AD" clId="Web-{C34AE79F-0FF5-BDB9-B378-E44A0BD76C7A}" dt="2020-05-16T05:32:47.281" v="1406" actId="20577"/>
          <ac:spMkLst>
            <pc:docMk/>
            <pc:sldMk cId="739254289" sldId="3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32:13.062" v="1389" actId="20577"/>
          <ac:spMkLst>
            <pc:docMk/>
            <pc:sldMk cId="739254289" sldId="3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36:15.204" v="1505" actId="1076"/>
          <ac:spMkLst>
            <pc:docMk/>
            <pc:sldMk cId="739254289" sldId="30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34:08.188" v="1462" actId="20577"/>
          <ac:spMkLst>
            <pc:docMk/>
            <pc:sldMk cId="739254289" sldId="3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34:23.735" v="1483" actId="20577"/>
          <ac:spMkLst>
            <pc:docMk/>
            <pc:sldMk cId="739254289" sldId="3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36:07.282" v="1504" actId="1076"/>
          <ac:spMkLst>
            <pc:docMk/>
            <pc:sldMk cId="739254289" sldId="304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C34AE79F-0FF5-BDB9-B378-E44A0BD76C7A}" dt="2020-05-16T05:35:56.907" v="1501" actId="20577"/>
          <ac:spMkLst>
            <pc:docMk/>
            <pc:sldMk cId="739254289" sldId="304"/>
            <ac:spMk id="12" creationId="{AB6F807A-7772-4B44-B026-ADD3CAC757C4}"/>
          </ac:spMkLst>
        </pc:spChg>
      </pc:sldChg>
      <pc:sldChg chg="modSp add replId">
        <pc:chgData name="内田 陽子" userId="S::yoko_uchida@jpfgojp.onmicrosoft.com::3ba88787-b8da-4fc8-a417-83f627a88c5e" providerId="AD" clId="Web-{C34AE79F-0FF5-BDB9-B378-E44A0BD76C7A}" dt="2020-05-16T05:41:49.700" v="1645" actId="1076"/>
        <pc:sldMkLst>
          <pc:docMk/>
          <pc:sldMk cId="1544542580" sldId="305"/>
        </pc:sldMkLst>
        <pc:spChg chg="mod">
          <ac:chgData name="内田 陽子" userId="S::yoko_uchida@jpfgojp.onmicrosoft.com::3ba88787-b8da-4fc8-a417-83f627a88c5e" providerId="AD" clId="Web-{C34AE79F-0FF5-BDB9-B378-E44A0BD76C7A}" dt="2020-05-16T05:41:17.705" v="1629" actId="20577"/>
          <ac:spMkLst>
            <pc:docMk/>
            <pc:sldMk cId="1544542580" sldId="3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39:18.361" v="1560" actId="20577"/>
          <ac:spMkLst>
            <pc:docMk/>
            <pc:sldMk cId="1544542580" sldId="3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41:49.700" v="1645" actId="1076"/>
          <ac:spMkLst>
            <pc:docMk/>
            <pc:sldMk cId="1544542580" sldId="30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41:25.502" v="1634" actId="20577"/>
          <ac:spMkLst>
            <pc:docMk/>
            <pc:sldMk cId="1544542580" sldId="30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41:37.755" v="1641" actId="20577"/>
          <ac:spMkLst>
            <pc:docMk/>
            <pc:sldMk cId="1544542580" sldId="30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41:00.486" v="1615" actId="20577"/>
          <ac:spMkLst>
            <pc:docMk/>
            <pc:sldMk cId="1544542580" sldId="305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40:40.033" v="1596" actId="20577"/>
          <ac:spMkLst>
            <pc:docMk/>
            <pc:sldMk cId="1544542580" sldId="305"/>
            <ac:spMk id="12" creationId="{AB6F807A-7772-4B44-B026-ADD3CAC757C4}"/>
          </ac:spMkLst>
        </pc:spChg>
      </pc:sldChg>
      <pc:sldChg chg="modSp add replId">
        <pc:chgData name="内田 陽子" userId="S::yoko_uchida@jpfgojp.onmicrosoft.com::3ba88787-b8da-4fc8-a417-83f627a88c5e" providerId="AD" clId="Web-{C34AE79F-0FF5-BDB9-B378-E44A0BD76C7A}" dt="2020-05-16T05:59:26.599" v="1936" actId="1076"/>
        <pc:sldMkLst>
          <pc:docMk/>
          <pc:sldMk cId="2320096771" sldId="306"/>
        </pc:sldMkLst>
        <pc:spChg chg="mod">
          <ac:chgData name="内田 陽子" userId="S::yoko_uchida@jpfgojp.onmicrosoft.com::3ba88787-b8da-4fc8-a417-83f627a88c5e" providerId="AD" clId="Web-{C34AE79F-0FF5-BDB9-B378-E44A0BD76C7A}" dt="2020-05-16T05:58:40.005" v="1928" actId="20577"/>
          <ac:spMkLst>
            <pc:docMk/>
            <pc:sldMk cId="2320096771" sldId="3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44:09.514" v="1676" actId="20577"/>
          <ac:spMkLst>
            <pc:docMk/>
            <pc:sldMk cId="2320096771" sldId="3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59:26.599" v="1936" actId="1076"/>
          <ac:spMkLst>
            <pc:docMk/>
            <pc:sldMk cId="2320096771" sldId="30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58:59.021" v="1932" actId="1076"/>
          <ac:spMkLst>
            <pc:docMk/>
            <pc:sldMk cId="2320096771" sldId="30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46:55.757" v="1744" actId="20577"/>
          <ac:spMkLst>
            <pc:docMk/>
            <pc:sldMk cId="2320096771" sldId="30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59:18.505" v="1935" actId="1076"/>
          <ac:spMkLst>
            <pc:docMk/>
            <pc:sldMk cId="2320096771" sldId="306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58:50.958" v="1930" actId="1076"/>
          <ac:spMkLst>
            <pc:docMk/>
            <pc:sldMk cId="2320096771" sldId="306"/>
            <ac:spMk id="12" creationId="{AB6F807A-7772-4B44-B026-ADD3CAC757C4}"/>
          </ac:spMkLst>
        </pc:spChg>
      </pc:sldChg>
      <pc:sldChg chg="modSp add replId">
        <pc:chgData name="内田 陽子" userId="S::yoko_uchida@jpfgojp.onmicrosoft.com::3ba88787-b8da-4fc8-a417-83f627a88c5e" providerId="AD" clId="Web-{C34AE79F-0FF5-BDB9-B378-E44A0BD76C7A}" dt="2020-05-16T05:50:02.660" v="1850" actId="20577"/>
        <pc:sldMkLst>
          <pc:docMk/>
          <pc:sldMk cId="79778131" sldId="307"/>
        </pc:sldMkLst>
        <pc:spChg chg="mod">
          <ac:chgData name="内田 陽子" userId="S::yoko_uchida@jpfgojp.onmicrosoft.com::3ba88787-b8da-4fc8-a417-83f627a88c5e" providerId="AD" clId="Web-{C34AE79F-0FF5-BDB9-B378-E44A0BD76C7A}" dt="2020-05-16T05:48:28.632" v="1794" actId="20577"/>
          <ac:spMkLst>
            <pc:docMk/>
            <pc:sldMk cId="79778131" sldId="30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47:29.935" v="1756" actId="20577"/>
          <ac:spMkLst>
            <pc:docMk/>
            <pc:sldMk cId="79778131" sldId="30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49:55.343" v="1839" actId="20577"/>
          <ac:spMkLst>
            <pc:docMk/>
            <pc:sldMk cId="79778131" sldId="30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50:02.660" v="1850" actId="20577"/>
          <ac:spMkLst>
            <pc:docMk/>
            <pc:sldMk cId="79778131" sldId="30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49:22.232" v="1822" actId="20577"/>
          <ac:spMkLst>
            <pc:docMk/>
            <pc:sldMk cId="79778131" sldId="307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49:05.647" v="1809" actId="20577"/>
          <ac:spMkLst>
            <pc:docMk/>
            <pc:sldMk cId="79778131" sldId="307"/>
            <ac:spMk id="12" creationId="{AB6F807A-7772-4B44-B026-ADD3CAC757C4}"/>
          </ac:spMkLst>
        </pc:spChg>
      </pc:sldChg>
      <pc:sldChg chg="modSp add replId">
        <pc:chgData name="内田 陽子" userId="S::yoko_uchida@jpfgojp.onmicrosoft.com::3ba88787-b8da-4fc8-a417-83f627a88c5e" providerId="AD" clId="Web-{C34AE79F-0FF5-BDB9-B378-E44A0BD76C7A}" dt="2020-05-16T06:03:00.178" v="2050" actId="20577"/>
        <pc:sldMkLst>
          <pc:docMk/>
          <pc:sldMk cId="3422787411" sldId="308"/>
        </pc:sldMkLst>
        <pc:spChg chg="mod">
          <ac:chgData name="内田 陽子" userId="S::yoko_uchida@jpfgojp.onmicrosoft.com::3ba88787-b8da-4fc8-a417-83f627a88c5e" providerId="AD" clId="Web-{C34AE79F-0FF5-BDB9-B378-E44A0BD76C7A}" dt="2020-05-16T06:00:51.193" v="1952" actId="20577"/>
          <ac:spMkLst>
            <pc:docMk/>
            <pc:sldMk cId="3422787411" sldId="3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5:56:21.583" v="1912" actId="20577"/>
          <ac:spMkLst>
            <pc:docMk/>
            <pc:sldMk cId="3422787411" sldId="3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6:01:06.521" v="1956" actId="1076"/>
          <ac:spMkLst>
            <pc:docMk/>
            <pc:sldMk cId="3422787411" sldId="3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6:02:17.459" v="2023" actId="20577"/>
          <ac:spMkLst>
            <pc:docMk/>
            <pc:sldMk cId="3422787411" sldId="3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6:03:00.178" v="2050" actId="20577"/>
          <ac:spMkLst>
            <pc:docMk/>
            <pc:sldMk cId="3422787411" sldId="3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6:01:46.631" v="2004" actId="20577"/>
          <ac:spMkLst>
            <pc:docMk/>
            <pc:sldMk cId="3422787411" sldId="308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6:01:20.100" v="1981" actId="20577"/>
          <ac:spMkLst>
            <pc:docMk/>
            <pc:sldMk cId="3422787411" sldId="308"/>
            <ac:spMk id="12" creationId="{AB6F807A-7772-4B44-B026-ADD3CAC757C4}"/>
          </ac:spMkLst>
        </pc:spChg>
      </pc:sldChg>
      <pc:sldChg chg="modSp add ord replId">
        <pc:chgData name="内田 陽子" userId="S::yoko_uchida@jpfgojp.onmicrosoft.com::3ba88787-b8da-4fc8-a417-83f627a88c5e" providerId="AD" clId="Web-{C34AE79F-0FF5-BDB9-B378-E44A0BD76C7A}" dt="2020-05-16T06:09:00.492" v="2173" actId="1076"/>
        <pc:sldMkLst>
          <pc:docMk/>
          <pc:sldMk cId="4161958400" sldId="309"/>
        </pc:sldMkLst>
        <pc:spChg chg="mod">
          <ac:chgData name="内田 陽子" userId="S::yoko_uchida@jpfgojp.onmicrosoft.com::3ba88787-b8da-4fc8-a417-83f627a88c5e" providerId="AD" clId="Web-{C34AE79F-0FF5-BDB9-B378-E44A0BD76C7A}" dt="2020-05-16T06:07:00.851" v="2129" actId="20577"/>
          <ac:spMkLst>
            <pc:docMk/>
            <pc:sldMk cId="4161958400" sldId="30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6:06:36.069" v="2099" actId="20577"/>
          <ac:spMkLst>
            <pc:docMk/>
            <pc:sldMk cId="4161958400" sldId="30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6:05:31.304" v="2083" actId="20577"/>
          <ac:spMkLst>
            <pc:docMk/>
            <pc:sldMk cId="4161958400" sldId="30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6:06:42.272" v="2100" actId="1076"/>
          <ac:spMkLst>
            <pc:docMk/>
            <pc:sldMk cId="4161958400" sldId="30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6:08:04.195" v="2154" actId="20577"/>
          <ac:spMkLst>
            <pc:docMk/>
            <pc:sldMk cId="4161958400" sldId="30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6:09:00.492" v="2173" actId="1076"/>
          <ac:spMkLst>
            <pc:docMk/>
            <pc:sldMk cId="4161958400" sldId="30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34AE79F-0FF5-BDB9-B378-E44A0BD76C7A}" dt="2020-05-16T06:07:47.851" v="2147" actId="1076"/>
          <ac:spMkLst>
            <pc:docMk/>
            <pc:sldMk cId="4161958400" sldId="309"/>
            <ac:spMk id="11" creationId="{9557DDCB-0AF4-4AFF-A705-E5DBBE95756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2021/11/16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11/16/2021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2021/11/16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 dirty="0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611034" y="1718633"/>
            <a:ext cx="3778369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Japanese School Quiz</a:t>
            </a:r>
            <a:endParaRPr lang="en-US" sz="4000">
              <a:latin typeface="MS PGothic"/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6" descr="A picture containing table, room&#10;&#10;非常に高い精度で生成された説明">
            <a:extLst>
              <a:ext uri="{FF2B5EF4-FFF2-40B4-BE49-F238E27FC236}">
                <a16:creationId xmlns:a16="http://schemas.microsoft.com/office/drawing/2014/main" id="{2D7385DD-96DF-40A8-BB95-2C6A7BBB637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7885" r="1154" b="8173"/>
          <a:stretch/>
        </p:blipFill>
        <p:spPr>
          <a:xfrm>
            <a:off x="2758722" y="2956528"/>
            <a:ext cx="3630969" cy="187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923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kōtōgakkō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kōkyūgakkō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kōtōgakushū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kōkyūgakushū</a:t>
            </a:r>
            <a:endParaRPr lang="en-US" altLang="ja-JP" dirty="0" err="1">
              <a:latin typeface="+mn-ea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907" y="301122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2283" y="891267"/>
            <a:ext cx="8030602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does kōkō [high school] stand for?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3694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3">
            <a:extLst>
              <a:ext uri="{FF2B5EF4-FFF2-40B4-BE49-F238E27FC236}">
                <a16:creationId xmlns:a16="http://schemas.microsoft.com/office/drawing/2014/main" id="{F945F0E7-83EC-4D44-9247-489F735F9E0C}"/>
              </a:ext>
            </a:extLst>
          </p:cNvPr>
          <p:cNvSpPr txBox="1">
            <a:spLocks/>
          </p:cNvSpPr>
          <p:nvPr/>
        </p:nvSpPr>
        <p:spPr>
          <a:xfrm>
            <a:off x="1189653" y="862513"/>
            <a:ext cx="6771563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</a:t>
            </a:r>
            <a:r>
              <a:rPr lang="ja-JP" sz="3600">
                <a:latin typeface="+mn-ea"/>
                <a:ea typeface="+mn-ea"/>
                <a:cs typeface="+mj-lt"/>
              </a:rPr>
              <a:t>h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ese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i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gak</a:t>
            </a:r>
            <a:r>
              <a:rPr lang="ja-JP" sz="3600">
                <a:latin typeface="+mn-ea"/>
                <a:ea typeface="+mn-ea"/>
                <a:cs typeface="+mj-lt"/>
              </a:rPr>
              <a:t>ur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an,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boy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's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school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u</a:t>
            </a:r>
            <a:r>
              <a:rPr lang="ja-JP" sz="3600">
                <a:latin typeface="+mn-ea"/>
                <a:ea typeface="+mn-ea"/>
                <a:cs typeface="+mj-lt"/>
              </a:rPr>
              <a:t>niform?</a:t>
            </a:r>
            <a:r>
              <a:rPr lang="ja-JP" altLang="en-US" sz="3600">
                <a:latin typeface="+mn-ea"/>
                <a:ea typeface="+mn-ea"/>
                <a:cs typeface="+mj-lt"/>
              </a:rPr>
              <a:t> 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6414B7FF-70F2-47D0-872A-5DD8B37BAFBE}"/>
              </a:ext>
            </a:extLst>
          </p:cNvPr>
          <p:cNvSpPr txBox="1">
            <a:spLocks/>
          </p:cNvSpPr>
          <p:nvPr/>
        </p:nvSpPr>
        <p:spPr>
          <a:xfrm>
            <a:off x="409358" y="2948720"/>
            <a:ext cx="8594635" cy="5998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ＭＳ Ｐゴシック"/>
                <a:ea typeface="ＭＳ Ｐゴシック"/>
              </a:rPr>
              <a:t>       ①            ②            ③            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C0BDB783-85CC-4689-916D-1ABCE4CB35CC}"/>
              </a:ext>
            </a:extLst>
          </p:cNvPr>
          <p:cNvSpPr/>
          <p:nvPr/>
        </p:nvSpPr>
        <p:spPr>
          <a:xfrm>
            <a:off x="1269736" y="294205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pic>
        <p:nvPicPr>
          <p:cNvPr id="3" name="Picture 3" descr="A picture containing different, shirt&#10;&#10;非常に高い精度で生成された説明">
            <a:extLst>
              <a:ext uri="{FF2B5EF4-FFF2-40B4-BE49-F238E27FC236}">
                <a16:creationId xmlns:a16="http://schemas.microsoft.com/office/drawing/2014/main" id="{79E7491D-8653-4579-88D5-D3B4CAAA44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984" y="3548523"/>
            <a:ext cx="7032978" cy="209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39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jyunbikō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yoshū</a:t>
            </a:r>
            <a:r>
              <a:rPr lang="ja-JP">
                <a:latin typeface="+mn-ea"/>
                <a:cs typeface="+mn-lt"/>
              </a:rPr>
              <a:t>k</a:t>
            </a:r>
            <a:r>
              <a:rPr lang="en-US" altLang="ja-JP" dirty="0">
                <a:latin typeface="+mn-ea"/>
                <a:cs typeface="+mn-lt"/>
              </a:rPr>
              <a:t>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yobikō</a:t>
            </a:r>
            <a:r>
              <a:rPr lang="ja-JP" dirty="0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shikenkō</a:t>
            </a:r>
            <a:endParaRPr lang="en-US" altLang="ja-JP" sz="3200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5768" y="431560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91378" y="591481"/>
            <a:ext cx="7166242" cy="2236828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a cram school for university entrance examinations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7926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60699" y="742628"/>
            <a:ext cx="8229102" cy="2208288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is a student who fails to pass a university entrance examination and continues to prepare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f</a:t>
            </a:r>
            <a:r>
              <a:rPr lang="ja-JP" sz="3200">
                <a:latin typeface="+mn-ea"/>
                <a:ea typeface="+mn-ea"/>
                <a:cs typeface="+mj-lt"/>
              </a:rPr>
              <a:t>or it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</a:t>
            </a:r>
            <a:r>
              <a:rPr lang="ja-JP" sz="3200">
                <a:latin typeface="+mn-ea"/>
                <a:ea typeface="+mn-ea"/>
                <a:cs typeface="+mj-lt"/>
              </a:rPr>
              <a:t>fter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graduating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hig</a:t>
            </a:r>
            <a:r>
              <a:rPr lang="ja-JP" sz="3200">
                <a:latin typeface="+mn-ea"/>
                <a:ea typeface="+mn-ea"/>
                <a:cs typeface="+mj-lt"/>
              </a:rPr>
              <a:t>h sch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</a:t>
            </a:r>
            <a:r>
              <a:rPr lang="ja-JP" sz="3200">
                <a:latin typeface="+mn-ea"/>
                <a:ea typeface="+mn-ea"/>
                <a:cs typeface="+mj-lt"/>
              </a:rPr>
              <a:t>ol called?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7736" y="3236426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asobinin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yobinin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 err="1">
                <a:latin typeface="+mn-ea"/>
                <a:cs typeface="+mn-lt"/>
              </a:rPr>
              <a:t>rōnin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jukunin</a:t>
            </a:r>
            <a:endParaRPr lang="en-US" altLang="ja-JP" dirty="0" err="1">
              <a:latin typeface="+mn-ea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1281" y="453670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8407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furōnin gōkaku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② 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gen</a:t>
            </a:r>
            <a:r>
              <a:rPr lang="en-US" altLang="ja-JP">
                <a:latin typeface="ＭＳ Ｐゴシック"/>
                <a:ea typeface="ＭＳ Ｐゴシック"/>
                <a:cs typeface="+mn-lt"/>
              </a:rPr>
              <a:t>'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eki gōkaku</a:t>
            </a:r>
            <a:endParaRPr lang="en-US" altLang="ja-JP" dirty="0">
              <a:latin typeface="ＭＳ Ｐゴシック" panose="020B0600070205080204" pitchFamily="34" charset="-128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③ </a:t>
            </a:r>
            <a:r>
              <a:rPr lang="en-US" altLang="ja-JP" dirty="0" err="1">
                <a:latin typeface="ＭＳ Ｐゴシック"/>
                <a:ea typeface="ＭＳ Ｐゴシック"/>
                <a:cs typeface="+mn-lt"/>
              </a:rPr>
              <a:t>shinjin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ＭＳ Ｐゴシック"/>
                <a:ea typeface="ＭＳ Ｐゴシック"/>
                <a:cs typeface="+mn-lt"/>
              </a:rPr>
              <a:t>gōk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aku</a:t>
            </a:r>
            <a:endParaRPr lang="en-US" altLang="ja-JP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 dirty="0">
                <a:latin typeface="+mn-ea"/>
                <a:cs typeface="+mn-lt"/>
              </a:rPr>
              <a:t>chokusetsu gōkaku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499" y="365038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686731"/>
            <a:ext cx="7279375" cy="2236828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If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senior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high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school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student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passes a university entrance examination, what is this called? 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6921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3 years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4 </a:t>
            </a:r>
            <a:r>
              <a:rPr lang="ja-JP" dirty="0">
                <a:latin typeface="+mn-ea"/>
                <a:cs typeface="+mn-lt"/>
              </a:rPr>
              <a:t>years</a:t>
            </a:r>
            <a:endParaRPr lang="en-US" altLang="en-US" dirty="0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5 </a:t>
            </a:r>
            <a:r>
              <a:rPr lang="ja-JP" dirty="0">
                <a:latin typeface="+mn-ea"/>
                <a:cs typeface="+mn-lt"/>
              </a:rPr>
              <a:t>years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6 </a:t>
            </a:r>
            <a:r>
              <a:rPr lang="ja-JP" dirty="0">
                <a:latin typeface="+mn-ea"/>
                <a:cs typeface="+mn-lt"/>
              </a:rPr>
              <a:t>years</a:t>
            </a:r>
            <a:endParaRPr lang="ja-JP" dirty="0">
              <a:latin typeface="+mn-ea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907" y="36603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76469" y="891267"/>
            <a:ext cx="779725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How many years is university in Japan?</a:t>
            </a:r>
            <a:endParaRPr lang="en-US" altLang="ja-JP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6820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773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godaigaku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daigakuken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 daigaku</a:t>
            </a:r>
            <a:r>
              <a:rPr lang="en-US" altLang="ja-JP" dirty="0">
                <a:latin typeface="+mn-ea"/>
                <a:cs typeface="+mn-lt"/>
              </a:rPr>
              <a:t>in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 err="1">
                <a:latin typeface="+mn-ea"/>
                <a:cs typeface="+mn-lt"/>
              </a:rPr>
              <a:t>kōdaigaku</a:t>
            </a:r>
            <a:endParaRPr lang="en-US" altLang="ja-JP" sz="3200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2160" y="43156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30679" y="648631"/>
            <a:ext cx="8077984" cy="2236828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school for an M.A. or Ph.D. degree after graduating university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2931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48832" y="686731"/>
            <a:ext cx="6850037" cy="2236828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is a two-year college called?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928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nida</a:t>
            </a:r>
            <a:r>
              <a:rPr lang="en-US" altLang="ja-JP" dirty="0" err="1">
                <a:latin typeface="+mn-ea"/>
                <a:cs typeface="+mn-lt"/>
              </a:rPr>
              <a:t>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handai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 err="1">
                <a:latin typeface="+mn-ea"/>
                <a:cs typeface="+mn-lt"/>
              </a:rPr>
              <a:t>tandai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tokuda</a:t>
            </a:r>
            <a:r>
              <a:rPr lang="en-US" altLang="ja-JP" dirty="0" err="1">
                <a:latin typeface="+mn-ea"/>
                <a:cs typeface="+mn-lt"/>
              </a:rPr>
              <a:t>i</a:t>
            </a:r>
            <a:endParaRPr lang="en-US" altLang="ja-JP" sz="3200" dirty="0" err="1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133" y="43156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5424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116226" y="2996537"/>
            <a:ext cx="5992654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nenshō, nenchū, nenchō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ichinensei</a:t>
            </a:r>
            <a:r>
              <a:rPr lang="en-US" altLang="ja-JP" dirty="0">
                <a:latin typeface="+mn-ea"/>
                <a:cs typeface="+mn-lt"/>
              </a:rPr>
              <a:t>,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ninensei</a:t>
            </a:r>
            <a:r>
              <a:rPr lang="en-US" altLang="ja-JP" dirty="0">
                <a:latin typeface="+mn-ea"/>
                <a:cs typeface="+mn-lt"/>
              </a:rPr>
              <a:t>,</a:t>
            </a:r>
            <a:r>
              <a:rPr lang="ja-JP">
                <a:latin typeface="+mn-ea"/>
                <a:cs typeface="+mn-lt"/>
              </a:rPr>
              <a:t> sa</a:t>
            </a:r>
            <a:r>
              <a:rPr lang="en-US" altLang="ja-JP" dirty="0">
                <a:latin typeface="+mn-ea"/>
                <a:cs typeface="+mn-lt"/>
              </a:rPr>
              <a:t>n</a:t>
            </a:r>
            <a:r>
              <a:rPr lang="ja-JP">
                <a:latin typeface="+mn-ea"/>
                <a:cs typeface="+mn-lt"/>
              </a:rPr>
              <a:t>nen</a:t>
            </a:r>
            <a:r>
              <a:rPr lang="en-US" altLang="ja-JP" dirty="0">
                <a:latin typeface="+mn-ea"/>
                <a:cs typeface="+mn-lt"/>
              </a:rPr>
              <a:t>s</a:t>
            </a:r>
            <a:r>
              <a:rPr lang="ja-JP">
                <a:latin typeface="+mn-ea"/>
                <a:cs typeface="+mn-lt"/>
              </a:rPr>
              <a:t>ei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shōgumi, chūgumi, daigu</a:t>
            </a:r>
            <a:r>
              <a:rPr lang="en-US" altLang="ja-JP" dirty="0">
                <a:latin typeface="+mn-ea"/>
                <a:cs typeface="+mn-lt"/>
              </a:rPr>
              <a:t>m</a:t>
            </a:r>
            <a:r>
              <a:rPr lang="ja-JP">
                <a:latin typeface="+mn-ea"/>
                <a:cs typeface="+mn-lt"/>
              </a:rPr>
              <a:t>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dirty="0">
                <a:latin typeface="+mn-ea"/>
                <a:cs typeface="+mn-lt"/>
              </a:rPr>
              <a:t>A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nen</a:t>
            </a:r>
            <a:r>
              <a:rPr lang="en-US" altLang="ja-JP" dirty="0">
                <a:latin typeface="+mn-ea"/>
                <a:cs typeface="+mn-lt"/>
              </a:rPr>
              <a:t>, </a:t>
            </a:r>
            <a:r>
              <a:rPr lang="en-US" dirty="0">
                <a:latin typeface="+mn-ea"/>
                <a:cs typeface="+mn-lt"/>
              </a:rPr>
              <a:t>B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nen</a:t>
            </a:r>
            <a:r>
              <a:rPr lang="en-US" altLang="ja-JP" dirty="0">
                <a:latin typeface="+mn-ea"/>
                <a:cs typeface="+mn-lt"/>
              </a:rPr>
              <a:t>, </a:t>
            </a:r>
            <a:r>
              <a:rPr lang="en-US" dirty="0">
                <a:latin typeface="+mn-ea"/>
                <a:cs typeface="+mn-lt"/>
              </a:rPr>
              <a:t>C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nen</a:t>
            </a:r>
            <a:endParaRPr lang="en-US" altLang="ja-JP" sz="3200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073697" y="30051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557046" y="658156"/>
            <a:ext cx="6033608" cy="2236828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year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or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g</a:t>
            </a:r>
            <a:r>
              <a:rPr lang="ja-JP" sz="3600">
                <a:latin typeface="+mn-ea"/>
                <a:ea typeface="+mn-ea"/>
                <a:cs typeface="+mj-lt"/>
              </a:rPr>
              <a:t>rade of a kindergarten usua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lly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calle</a:t>
            </a:r>
            <a:r>
              <a:rPr lang="ja-JP" sz="3600">
                <a:latin typeface="+mn-ea"/>
                <a:ea typeface="+mn-ea"/>
                <a:cs typeface="+mj-lt"/>
              </a:rPr>
              <a:t>d?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346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8174" y="686731"/>
            <a:ext cx="8054778" cy="2236828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In what month does the new school year begin?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928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January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April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June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September</a:t>
            </a:r>
            <a:endParaRPr lang="ja-JP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7570" y="36548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4341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8 yea</a:t>
            </a:r>
            <a:r>
              <a:rPr lang="en-US" altLang="ja-JP" dirty="0" err="1">
                <a:latin typeface="+mn-ea"/>
                <a:cs typeface="+mn-lt"/>
              </a:rPr>
              <a:t>rs</a:t>
            </a:r>
            <a:endParaRPr lang="ja-JP" altLang="en-US" sz="3200" dirty="0" err="1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9 years</a:t>
            </a:r>
            <a:endParaRPr lang="en-US" dirty="0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10 years</a:t>
            </a:r>
            <a:endParaRPr lang="ja-JP" altLang="en-US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ja-JP">
                <a:latin typeface="+mn-ea"/>
                <a:cs typeface="+mn-lt"/>
              </a:rPr>
              <a:t>11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years</a:t>
            </a:r>
            <a:endParaRPr lang="ja-JP" dirty="0">
              <a:latin typeface="+mn-ea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684101" y="862692"/>
            <a:ext cx="585995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How many years is Japanese compulsory education?</a:t>
            </a:r>
            <a:endParaRPr lang="en-US" altLang="ja-JP" sz="8000" dirty="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965" y="36509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5580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20075" y="2996537"/>
            <a:ext cx="5388805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school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clerks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teachers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students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 dirty="0">
                <a:latin typeface="+mn-ea"/>
                <a:cs typeface="+mn-lt"/>
              </a:rPr>
              <a:t>cleaning company workers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696749" y="430008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38031" y="856064"/>
            <a:ext cx="7073705" cy="1827606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ho usually cleans the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class</a:t>
            </a:r>
            <a:r>
              <a:rPr lang="ja-JP" sz="3600">
                <a:latin typeface="+mn-ea"/>
                <a:ea typeface="+mn-ea"/>
                <a:cs typeface="+mj-lt"/>
              </a:rPr>
              <a:t>room?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6975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uwabaki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shitabaki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uwagutsu</a:t>
            </a:r>
            <a:endParaRPr lang="ja-JP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shitagutsu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495" y="299596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70638" y="686731"/>
            <a:ext cx="7806424" cy="2236828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footwear that students put on inside the school building called?</a:t>
            </a:r>
            <a:endParaRPr lang="en-US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0281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4765" y="686731"/>
            <a:ext cx="7526506" cy="2236828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subject in whi</a:t>
            </a:r>
            <a:r>
              <a:rPr lang="en-US" altLang="ja-JP" sz="3600" err="1">
                <a:latin typeface="+mn-ea"/>
                <a:ea typeface="+mn-ea"/>
                <a:cs typeface="+mj-lt"/>
              </a:rPr>
              <a:t>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Japanese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</a:t>
            </a:r>
            <a:r>
              <a:rPr lang="ja-JP" sz="3600">
                <a:latin typeface="+mn-ea"/>
                <a:ea typeface="+mn-ea"/>
                <a:cs typeface="+mj-lt"/>
              </a:rPr>
              <a:t>tudents learn Japanese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8635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gengo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bogo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kokugo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nichigo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059" y="42806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6078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75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dirty="0">
                <a:latin typeface="+mn-ea"/>
                <a:cs typeface="+mn-lt"/>
              </a:rPr>
              <a:t> 100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5</a:t>
            </a:r>
            <a:r>
              <a:rPr lang="ja-JP" dirty="0">
                <a:latin typeface="+mn-ea"/>
                <a:cs typeface="+mn-lt"/>
              </a:rPr>
              <a:t>00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1</a:t>
            </a:r>
            <a:r>
              <a:rPr lang="en-US" altLang="ja-JP" dirty="0">
                <a:latin typeface="+mn-ea"/>
                <a:cs typeface="+mn-lt"/>
              </a:rPr>
              <a:t>,0</a:t>
            </a:r>
            <a:r>
              <a:rPr lang="ja-JP" dirty="0">
                <a:latin typeface="+mn-ea"/>
                <a:cs typeface="+mn-lt"/>
              </a:rPr>
              <a:t>00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 2</a:t>
            </a:r>
            <a:r>
              <a:rPr lang="en-US" altLang="en-US" dirty="0">
                <a:latin typeface="+mn-ea"/>
                <a:cs typeface="+mn-lt"/>
              </a:rPr>
              <a:t>,0</a:t>
            </a:r>
            <a:r>
              <a:rPr lang="ja-JP" dirty="0">
                <a:latin typeface="+mn-ea"/>
                <a:cs typeface="+mn-lt"/>
              </a:rPr>
              <a:t>00</a:t>
            </a:r>
            <a:endParaRPr lang="ja-JP" altLang="en-US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940" y="429228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08010" y="686731"/>
            <a:ext cx="6920016" cy="2236828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How man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k</a:t>
            </a:r>
            <a:r>
              <a:rPr lang="ja-JP" sz="3600">
                <a:latin typeface="+mn-ea"/>
                <a:ea typeface="+mn-ea"/>
                <a:cs typeface="+mj-lt"/>
              </a:rPr>
              <a:t>anji do Japanese elementary school students learn?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5660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94623" y="686731"/>
            <a:ext cx="6546792" cy="2236828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Which of these is </a:t>
            </a:r>
            <a:r>
              <a:rPr lang="ja-JP" sz="3600" u="sng" dirty="0">
                <a:latin typeface="+mn-ea"/>
                <a:ea typeface="+mn-ea"/>
                <a:cs typeface="+mj-lt"/>
              </a:rPr>
              <a:t>not</a:t>
            </a:r>
            <a:r>
              <a:rPr lang="ja-JP" sz="3600" dirty="0">
                <a:latin typeface="+mn-ea"/>
                <a:ea typeface="+mn-ea"/>
                <a:cs typeface="+mj-lt"/>
              </a:rPr>
              <a:t> included in shakaika (social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studies)?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8635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geography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Japanese history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civics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moral education</a:t>
            </a:r>
            <a:endParaRPr 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396" y="49301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4677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3061" y="686731"/>
            <a:ext cx="7269914" cy="2236828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Which of these is </a:t>
            </a:r>
            <a:r>
              <a:rPr lang="ja-JP" sz="3600" u="sng" dirty="0">
                <a:latin typeface="+mn-ea"/>
                <a:ea typeface="+mn-ea"/>
                <a:cs typeface="+mj-lt"/>
              </a:rPr>
              <a:t>not</a:t>
            </a:r>
            <a:r>
              <a:rPr lang="ja-JP" sz="3600" dirty="0">
                <a:latin typeface="+mn-ea"/>
                <a:ea typeface="+mn-ea"/>
                <a:cs typeface="+mj-lt"/>
              </a:rPr>
              <a:t> included in rika (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science)?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8635" y="303640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physics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technology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geoscience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biology</a:t>
            </a:r>
            <a:endParaRPr 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723" y="37037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0526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30475" y="686731"/>
            <a:ext cx="6675088" cy="2236828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person in the highest position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err="1">
                <a:latin typeface="+mn-ea"/>
                <a:ea typeface="+mn-ea"/>
                <a:cs typeface="+mj-lt"/>
              </a:rPr>
              <a:t>scho</a:t>
            </a:r>
            <a:r>
              <a:rPr lang="ja-JP" sz="3600">
                <a:latin typeface="+mn-ea"/>
                <a:ea typeface="+mn-ea"/>
                <a:cs typeface="+mj-lt"/>
              </a:rPr>
              <a:t>ol called?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8635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kōchō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kyōtō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 err="1">
                <a:latin typeface="+mn-ea"/>
                <a:cs typeface="+mn-lt"/>
              </a:rPr>
              <a:t>shuni</a:t>
            </a:r>
            <a:r>
              <a:rPr lang="ja-JP">
                <a:latin typeface="+mn-ea"/>
                <a:cs typeface="+mn-lt"/>
              </a:rPr>
              <a:t>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 err="1">
                <a:latin typeface="+mn-ea"/>
                <a:cs typeface="+mn-lt"/>
              </a:rPr>
              <a:t>hanchō</a:t>
            </a:r>
            <a:endParaRPr lang="en-US" altLang="ja-JP" dirty="0" err="1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3022" y="299990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7169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sukūru konbini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kōbai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eigyōsho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zakka</a:t>
            </a:r>
            <a:r>
              <a:rPr lang="ja-JP">
                <a:latin typeface="+mn-ea"/>
                <a:cs typeface="+mn-lt"/>
              </a:rPr>
              <a:t>ya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531" y="364890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60495" y="686731"/>
            <a:ext cx="6815047" cy="2236828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place sel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ling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buns</a:t>
            </a:r>
            <a:r>
              <a:rPr lang="ja-JP" sz="3600">
                <a:latin typeface="+mn-ea"/>
                <a:ea typeface="+mn-ea"/>
                <a:cs typeface="+mj-lt"/>
              </a:rPr>
              <a:t> and stationery items in a high school called? 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106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hokenshitsu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byōinshitsu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shujyutsushitsu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 kenkōshit</a:t>
            </a:r>
            <a:r>
              <a:rPr lang="en-US" altLang="ja-JP" dirty="0" err="1">
                <a:latin typeface="+mn-ea"/>
                <a:cs typeface="+mn-lt"/>
              </a:rPr>
              <a:t>su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395" y="300539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7230" y="686731"/>
            <a:ext cx="7281578" cy="2236828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Where do students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go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when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they are injured or sick in school?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135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85546" y="686731"/>
            <a:ext cx="7176608" cy="2236828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are the rules of school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8635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kōsoku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kōhō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gakusoku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 err="1">
                <a:latin typeface="+mn-ea"/>
                <a:cs typeface="+mn-lt"/>
              </a:rPr>
              <a:t>gappō</a:t>
            </a:r>
            <a:endParaRPr lang="en-US" altLang="ja-JP" dirty="0" err="1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7459" y="299596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10720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66531" y="891267"/>
            <a:ext cx="820628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age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children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ent</a:t>
            </a:r>
            <a:r>
              <a:rPr lang="ja-JP" sz="3600">
                <a:latin typeface="+mn-ea"/>
                <a:ea typeface="+mn-ea"/>
                <a:cs typeface="+mj-lt"/>
              </a:rPr>
              <a:t>er elem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entary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school in Japan?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53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4 years old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6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years old</a:t>
            </a:r>
            <a:endParaRPr lang="en-US" altLang="en-US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8 years old</a:t>
            </a:r>
            <a:endParaRPr lang="en-US" altLang="ja-JP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10 years old</a:t>
            </a:r>
            <a:endParaRPr lang="ja-JP">
              <a:latin typeface="+mn-ea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1434" y="36497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0829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457908" y="686731"/>
            <a:ext cx="6231884" cy="2236828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school song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8635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gakka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gakkyok</a:t>
            </a:r>
            <a:r>
              <a:rPr lang="ja-JP">
                <a:latin typeface="+mn-ea"/>
                <a:cs typeface="+mn-lt"/>
              </a:rPr>
              <a:t>u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kōka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kōkyoku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396" y="42939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81089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tensū-hyō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tokuten-hyō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tsūchi-hyō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repōto</a:t>
            </a:r>
            <a:r>
              <a:rPr lang="ja-JP">
                <a:latin typeface="+mn-ea"/>
                <a:cs typeface="+mn-lt"/>
              </a:rPr>
              <a:t>-</a:t>
            </a:r>
            <a:r>
              <a:rPr lang="en-US" altLang="ja-JP">
                <a:latin typeface="+mn-ea"/>
                <a:cs typeface="+mn-lt"/>
              </a:rPr>
              <a:t>hyō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705" y="429398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2301" y="686731"/>
            <a:ext cx="7771434" cy="2236828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 err="1">
                <a:latin typeface="+mn-ea"/>
                <a:ea typeface="+mn-ea"/>
                <a:cs typeface="+mj-lt"/>
              </a:rPr>
              <a:t>Wha</a:t>
            </a:r>
            <a:r>
              <a:rPr lang="ja-JP" sz="3200">
                <a:latin typeface="+mn-ea"/>
                <a:ea typeface="+mn-ea"/>
                <a:cs typeface="+mj-lt"/>
              </a:rPr>
              <a:t>t is the paper on which grades are recorded and handed to students at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end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of</a:t>
            </a:r>
            <a:r>
              <a:rPr lang="ja-JP" sz="3200">
                <a:latin typeface="+mn-ea"/>
                <a:ea typeface="+mn-ea"/>
                <a:cs typeface="+mj-lt"/>
              </a:rPr>
              <a:t> a semester called?</a:t>
            </a:r>
            <a:endParaRPr lang="en-US" sz="32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3925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sotsugyōshiki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shigyōshi</a:t>
            </a:r>
            <a:r>
              <a:rPr lang="en-US" altLang="ja-JP" dirty="0">
                <a:latin typeface="+mn-ea"/>
                <a:cs typeface="+mn-lt"/>
              </a:rPr>
              <a:t>k</a:t>
            </a:r>
            <a:r>
              <a:rPr lang="ja-JP">
                <a:latin typeface="+mn-ea"/>
                <a:cs typeface="+mn-lt"/>
              </a:rPr>
              <a:t>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kyūgyōshiki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shūgyōshiki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531" y="493186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67393" y="753406"/>
            <a:ext cx="8406499" cy="2236828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ceremony that all the student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attend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at the end of a semester called?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454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en-US" altLang="ja-JP" err="1">
                <a:latin typeface="MS PGothic"/>
                <a:ea typeface="+mn-lt"/>
                <a:cs typeface="+mn-lt"/>
              </a:rPr>
              <a:t>chū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 err="1">
                <a:latin typeface="MS PGothic"/>
                <a:ea typeface="+mn-lt"/>
                <a:cs typeface="+mn-lt"/>
              </a:rPr>
              <a:t>tesuto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 err="1">
                <a:latin typeface="MS PGothic"/>
                <a:ea typeface="+mn-lt"/>
                <a:cs typeface="+mn-lt"/>
              </a:rPr>
              <a:t>chūkan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 err="1">
                <a:latin typeface="MS PGothic"/>
                <a:ea typeface="+mn-lt"/>
                <a:cs typeface="+mn-lt"/>
              </a:rPr>
              <a:t>tesuto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en-US" err="1">
                <a:latin typeface="MS PGothic"/>
                <a:ea typeface="MS PGothic"/>
                <a:cs typeface="+mn-lt"/>
              </a:rPr>
              <a:t>kichū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r>
              <a:rPr lang="en-US" err="1">
                <a:latin typeface="MS PGothic"/>
                <a:ea typeface="MS PGothic"/>
                <a:cs typeface="+mn-lt"/>
              </a:rPr>
              <a:t>tesuto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gakkichū</a:t>
            </a:r>
            <a:r>
              <a:rPr lang="en-US" altLang="ja-JP" dirty="0">
                <a:latin typeface="MS PGothic"/>
                <a:ea typeface="ＭＳ Ｐゴシック"/>
                <a:cs typeface="+mn-lt"/>
              </a:rPr>
              <a:t>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testuto</a:t>
            </a:r>
            <a:endParaRPr lang="en-US" altLang="ja-JP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250" y="36522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0182" y="686731"/>
            <a:ext cx="7390788" cy="2236828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is the examination held in the middle of the s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emester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at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ju</a:t>
            </a:r>
            <a:r>
              <a:rPr lang="ja-JP" sz="3200">
                <a:latin typeface="+mn-ea"/>
                <a:ea typeface="+mn-ea"/>
                <a:cs typeface="+mj-lt"/>
              </a:rPr>
              <a:t>nior or senior high school called?</a:t>
            </a:r>
            <a:endParaRPr lang="en-US" sz="3200">
              <a:latin typeface="+mn-ea"/>
              <a:ea typeface="+mn-ea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2009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kimatsu test</a:t>
            </a:r>
            <a:r>
              <a:rPr lang="en-US" altLang="ja-JP" dirty="0" err="1">
                <a:latin typeface="+mn-ea"/>
                <a:cs typeface="+mn-lt"/>
              </a:rPr>
              <a:t>uto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kigo te</a:t>
            </a:r>
            <a:r>
              <a:rPr lang="en-US" altLang="ja-JP" dirty="0" err="1">
                <a:latin typeface="+mn-ea"/>
                <a:cs typeface="+mn-lt"/>
              </a:rPr>
              <a:t>suto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kishū tes</a:t>
            </a:r>
            <a:r>
              <a:rPr lang="en-US" altLang="ja-JP" dirty="0">
                <a:latin typeface="+mn-ea"/>
                <a:cs typeface="+mn-lt"/>
              </a:rPr>
              <a:t>u</a:t>
            </a:r>
            <a:r>
              <a:rPr lang="ja-JP">
                <a:latin typeface="+mn-ea"/>
                <a:cs typeface="+mn-lt"/>
              </a:rPr>
              <a:t>t</a:t>
            </a:r>
            <a:r>
              <a:rPr lang="en-US" altLang="ja-JP" dirty="0">
                <a:latin typeface="+mn-ea"/>
                <a:cs typeface="+mn-lt"/>
              </a:rPr>
              <a:t>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kimatome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tes</a:t>
            </a:r>
            <a:r>
              <a:rPr lang="en-US" altLang="ja-JP" dirty="0" err="1">
                <a:latin typeface="+mn-ea"/>
                <a:cs typeface="+mn-lt"/>
              </a:rPr>
              <a:t>uto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314" y="29956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0182" y="686731"/>
            <a:ext cx="7806424" cy="2236828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examination held at the end of the se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mester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jun</a:t>
            </a:r>
            <a:r>
              <a:rPr lang="ja-JP" sz="3600">
                <a:latin typeface="+mn-ea"/>
                <a:ea typeface="+mn-ea"/>
                <a:cs typeface="+mj-lt"/>
              </a:rPr>
              <a:t>ior or senior high school called? 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9778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terajuku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terakoya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jinjaju</a:t>
            </a:r>
            <a:r>
              <a:rPr lang="ja-JP">
                <a:latin typeface="+mn-ea"/>
                <a:cs typeface="+mn-lt"/>
              </a:rPr>
              <a:t>k</a:t>
            </a:r>
            <a:r>
              <a:rPr lang="en-US" altLang="ja-JP" dirty="0">
                <a:latin typeface="+mn-ea"/>
                <a:cs typeface="+mn-lt"/>
              </a:rPr>
              <a:t>u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jinjago</a:t>
            </a:r>
            <a:r>
              <a:rPr lang="en-US" altLang="ja-JP" dirty="0" err="1">
                <a:latin typeface="+mn-ea"/>
                <a:cs typeface="+mn-lt"/>
              </a:rPr>
              <a:t>ya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987" y="36493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6388" y="867706"/>
            <a:ext cx="7236868" cy="2236828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were schools in the Edo period called?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2278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22260" y="686731"/>
            <a:ext cx="7503180" cy="2236828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ＭＳ Ｐゴシック"/>
                <a:ea typeface="ＭＳ Ｐゴシック"/>
                <a:cs typeface="+mj-lt"/>
              </a:rPr>
              <a:t>What do you call the well-known gate</a:t>
            </a:r>
            <a:r>
              <a:rPr lang="ja-JP" altLang="en-US" sz="3600" dirty="0">
                <a:latin typeface="ＭＳ Ｐゴシック"/>
                <a:ea typeface="ＭＳ Ｐゴシック"/>
                <a:cs typeface="+mj-lt"/>
              </a:rPr>
              <a:t/>
            </a:r>
            <a:br>
              <a:rPr lang="ja-JP" altLang="en-US" sz="3600" dirty="0">
                <a:latin typeface="ＭＳ Ｐゴシック"/>
                <a:ea typeface="ＭＳ Ｐゴシック"/>
                <a:cs typeface="+mj-lt"/>
              </a:rPr>
            </a:br>
            <a:r>
              <a:rPr lang="ja-JP" altLang="en-US" sz="3600" dirty="0">
                <a:latin typeface="ＭＳ Ｐゴシック"/>
                <a:ea typeface="ＭＳ Ｐゴシック"/>
                <a:cs typeface="+mj-lt"/>
              </a:rPr>
              <a:t> </a:t>
            </a:r>
            <a:r>
              <a:rPr lang="ja-JP" sz="3600">
                <a:latin typeface="ＭＳ Ｐゴシック"/>
                <a:ea typeface="ＭＳ Ｐゴシック"/>
                <a:cs typeface="+mj-lt"/>
              </a:rPr>
              <a:t>in the University of Tokyo?</a:t>
            </a:r>
            <a:endParaRPr lang="en-US">
              <a:latin typeface="ＭＳ Ｐゴシック"/>
              <a:ea typeface="ＭＳ Ｐゴシック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92943" y="2996537"/>
            <a:ext cx="4899975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Akamon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(Red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Gate)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Kuromon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(Black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Gate</a:t>
            </a:r>
            <a:r>
              <a:rPr lang="ja-JP">
                <a:latin typeface="+mn-ea"/>
                <a:cs typeface="+mn-lt"/>
              </a:rPr>
              <a:t>)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Aomon (Blue Gate</a:t>
            </a:r>
            <a:r>
              <a:rPr lang="en-US" altLang="ja-JP" dirty="0">
                <a:latin typeface="+mn-ea"/>
                <a:cs typeface="+mn-lt"/>
              </a:rPr>
              <a:t>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 err="1">
                <a:latin typeface="+mn-ea"/>
                <a:cs typeface="+mn-lt"/>
              </a:rPr>
              <a:t>Midorimon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(Green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Gate</a:t>
            </a:r>
            <a:r>
              <a:rPr lang="ja-JP">
                <a:latin typeface="+mn-ea"/>
                <a:cs typeface="+mn-lt"/>
              </a:rPr>
              <a:t>)</a:t>
            </a:r>
            <a:endParaRPr lang="en-US" altLang="ja-JP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157953" y="300520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61958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5 years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6 years</a:t>
            </a:r>
            <a:endParaRPr lang="en-US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7 </a:t>
            </a:r>
            <a:r>
              <a:rPr lang="ja-JP" dirty="0">
                <a:latin typeface="+mn-ea"/>
                <a:cs typeface="+mn-lt"/>
              </a:rPr>
              <a:t>years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8 </a:t>
            </a:r>
            <a:r>
              <a:rPr lang="ja-JP" dirty="0">
                <a:latin typeface="+mn-ea"/>
                <a:cs typeface="+mn-lt"/>
              </a:rPr>
              <a:t>years</a:t>
            </a:r>
          </a:p>
          <a:p>
            <a:pPr>
              <a:spcBef>
                <a:spcPts val="1200"/>
              </a:spcBef>
            </a:pPr>
            <a:endParaRPr lang="ja-JP" altLang="en-US" sz="3200" dirty="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036" y="36497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54005" y="891267"/>
            <a:ext cx="803133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H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</a:t>
            </a:r>
            <a:r>
              <a:rPr lang="ja-JP" sz="3600">
                <a:latin typeface="+mn-ea"/>
                <a:ea typeface="+mn-ea"/>
                <a:cs typeface="+mj-lt"/>
              </a:rPr>
              <a:t>w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many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years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are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t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here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in</a:t>
            </a:r>
            <a:r>
              <a:rPr lang="ja-JP" sz="3600">
                <a:latin typeface="+mn-ea"/>
                <a:ea typeface="+mn-ea"/>
                <a:cs typeface="+mj-lt"/>
              </a:rPr>
              <a:t> elementary school in Japan?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1685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3">
            <a:extLst>
              <a:ext uri="{FF2B5EF4-FFF2-40B4-BE49-F238E27FC236}">
                <a16:creationId xmlns:a16="http://schemas.microsoft.com/office/drawing/2014/main" id="{F945F0E7-83EC-4D44-9247-489F735F9E0C}"/>
              </a:ext>
            </a:extLst>
          </p:cNvPr>
          <p:cNvSpPr txBox="1">
            <a:spLocks/>
          </p:cNvSpPr>
          <p:nvPr/>
        </p:nvSpPr>
        <p:spPr>
          <a:xfrm>
            <a:off x="598207" y="862513"/>
            <a:ext cx="7947536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bag</a:t>
            </a:r>
            <a:r>
              <a:rPr lang="ja-JP" sz="3600" dirty="0">
                <a:latin typeface="+mn-ea"/>
                <a:ea typeface="+mn-ea"/>
                <a:cs typeface="+mj-lt"/>
              </a:rPr>
              <a:t> do elemen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tary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 dirty="0" err="1">
                <a:latin typeface="+mn-ea"/>
                <a:ea typeface="+mn-ea"/>
                <a:cs typeface="+mj-lt"/>
              </a:rPr>
              <a:t>s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chool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</a:t>
            </a:r>
            <a:r>
              <a:rPr lang="ja-JP" sz="3600" dirty="0" err="1">
                <a:latin typeface="+mn-ea"/>
                <a:ea typeface="+mn-ea"/>
                <a:cs typeface="+mj-lt"/>
              </a:rPr>
              <a:t>h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ildren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use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when</a:t>
            </a:r>
            <a:r>
              <a:rPr lang="ja-JP" sz="3600" dirty="0">
                <a:latin typeface="+mn-ea"/>
                <a:ea typeface="+mn-ea"/>
                <a:cs typeface="+mj-lt"/>
              </a:rPr>
              <a:t> th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ey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go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scho</a:t>
            </a:r>
            <a:r>
              <a:rPr lang="ja-JP" sz="3600" dirty="0" smtClean="0">
                <a:latin typeface="+mn-ea"/>
                <a:ea typeface="+mn-ea"/>
                <a:cs typeface="+mj-lt"/>
              </a:rPr>
              <a:t>ol?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6414B7FF-70F2-47D0-872A-5DD8B37BAFBE}"/>
              </a:ext>
            </a:extLst>
          </p:cNvPr>
          <p:cNvSpPr txBox="1">
            <a:spLocks/>
          </p:cNvSpPr>
          <p:nvPr/>
        </p:nvSpPr>
        <p:spPr>
          <a:xfrm>
            <a:off x="860895" y="2948720"/>
            <a:ext cx="7419975" cy="5518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ja-JP" altLang="en-US" dirty="0">
                <a:latin typeface="+mn-ea"/>
              </a:rPr>
              <a:t>     ①          ②             ③　　        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C0BDB783-85CC-4689-916D-1ABCE4CB35CC}"/>
              </a:ext>
            </a:extLst>
          </p:cNvPr>
          <p:cNvSpPr/>
          <p:nvPr/>
        </p:nvSpPr>
        <p:spPr>
          <a:xfrm>
            <a:off x="1451368" y="295764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pic>
        <p:nvPicPr>
          <p:cNvPr id="2" name="Picture 2" descr="A picture containing suitcase, sitting, luggage, computer&#10;&#10;非常に高い精度で生成された説明">
            <a:extLst>
              <a:ext uri="{FF2B5EF4-FFF2-40B4-BE49-F238E27FC236}">
                <a16:creationId xmlns:a16="http://schemas.microsoft.com/office/drawing/2014/main" id="{3C438913-379F-437F-8B28-CB72686947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955" y="3537918"/>
            <a:ext cx="7032977" cy="165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92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shūrezakku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bakkupōchi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en-US" altLang="ja-JP" dirty="0" err="1">
                <a:latin typeface="+mn-ea"/>
                <a:cs typeface="+mn-lt"/>
              </a:rPr>
              <a:t>randoseru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sukūrubaggu</a:t>
            </a:r>
            <a:endParaRPr lang="en-US" altLang="ja-JP" sz="3200" dirty="0" err="1">
              <a:latin typeface="+mn-ea"/>
              <a:cs typeface="Calibri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724528" y="417189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647311" y="1078173"/>
            <a:ext cx="7843574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is the bag that elementary school ch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il</a:t>
            </a:r>
            <a:r>
              <a:rPr lang="ja-JP" sz="3600" dirty="0">
                <a:latin typeface="+mn-ea"/>
                <a:ea typeface="+mn-ea"/>
                <a:cs typeface="+mj-lt"/>
              </a:rPr>
              <a:t>dren use wh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go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 dirty="0" err="1">
                <a:latin typeface="+mn-ea"/>
                <a:ea typeface="+mn-ea"/>
                <a:cs typeface="+mj-lt"/>
              </a:rPr>
              <a:t>s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ch</a:t>
            </a:r>
            <a:r>
              <a:rPr lang="ja-JP" sz="3600" dirty="0">
                <a:latin typeface="+mn-ea"/>
                <a:ea typeface="+mn-ea"/>
                <a:cs typeface="+mj-lt"/>
              </a:rPr>
              <a:t>ool cal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l</a:t>
            </a:r>
            <a:r>
              <a:rPr lang="ja-JP" sz="3600" dirty="0">
                <a:latin typeface="+mn-ea"/>
                <a:ea typeface="+mn-ea"/>
                <a:cs typeface="+mj-lt"/>
              </a:rPr>
              <a:t>ed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?</a:t>
            </a:r>
            <a:endParaRPr lang="en-US" altLang="ja-JP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1078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62565" y="3010914"/>
            <a:ext cx="5575711" cy="262561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free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1,200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per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month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12,000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per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mont</a:t>
            </a:r>
            <a:r>
              <a:rPr lang="ja-JP">
                <a:latin typeface="+mn-ea"/>
                <a:cs typeface="+mn-lt"/>
              </a:rPr>
              <a:t>h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36,000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per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month</a:t>
            </a:r>
            <a:endParaRPr lang="en-US" altLang="ja-JP" dirty="0">
              <a:latin typeface="+mn-ea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627575" y="302257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77990" y="686731"/>
            <a:ext cx="6793017" cy="2236828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How much does it cost for forei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gn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children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en</a:t>
            </a:r>
            <a:r>
              <a:rPr lang="ja-JP" sz="3600">
                <a:latin typeface="+mn-ea"/>
                <a:ea typeface="+mn-ea"/>
                <a:cs typeface="+mj-lt"/>
              </a:rPr>
              <a:t>ter Japanese public elementary school?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3476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7311" y="891267"/>
            <a:ext cx="7844725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H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ow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m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sz="3600">
                <a:latin typeface="+mn-ea"/>
                <a:ea typeface="+mn-ea"/>
                <a:cs typeface="+mj-lt"/>
              </a:rPr>
              <a:t>ny ye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ars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are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th</a:t>
            </a:r>
            <a:r>
              <a:rPr lang="ja-JP" sz="3600">
                <a:latin typeface="+mn-ea"/>
                <a:ea typeface="+mn-ea"/>
                <a:cs typeface="+mj-lt"/>
              </a:rPr>
              <a:t>ere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j</a:t>
            </a:r>
            <a:r>
              <a:rPr lang="ja-JP" sz="3600">
                <a:latin typeface="+mn-ea"/>
                <a:ea typeface="+mn-ea"/>
                <a:cs typeface="+mj-lt"/>
              </a:rPr>
              <a:t>unior high school in Japan?</a:t>
            </a:r>
            <a:endParaRPr lang="en-US" altLang="ja-JP" sz="80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2 years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3 </a:t>
            </a:r>
            <a:r>
              <a:rPr lang="ja-JP" dirty="0">
                <a:latin typeface="+mn-ea"/>
                <a:cs typeface="+mn-lt"/>
              </a:rPr>
              <a:t>years</a:t>
            </a:r>
            <a:endParaRPr lang="en-US" altLang="en-US" dirty="0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4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ja-JP" dirty="0">
                <a:latin typeface="+mn-ea"/>
                <a:cs typeface="+mn-lt"/>
              </a:rPr>
              <a:t>years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6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ja-JP" dirty="0">
                <a:latin typeface="+mn-ea"/>
                <a:cs typeface="+mn-lt"/>
              </a:rPr>
              <a:t>years</a:t>
            </a:r>
            <a:endParaRPr lang="ja-JP" dirty="0">
              <a:latin typeface="+mn-ea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007" y="36370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9981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773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2 years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3 </a:t>
            </a:r>
            <a:r>
              <a:rPr lang="ja-JP" dirty="0">
                <a:latin typeface="+mn-ea"/>
                <a:cs typeface="+mn-lt"/>
              </a:rPr>
              <a:t>years</a:t>
            </a:r>
            <a:endParaRPr lang="en-US" altLang="en-US" dirty="0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4 </a:t>
            </a:r>
            <a:r>
              <a:rPr lang="ja-JP" dirty="0">
                <a:latin typeface="+mn-ea"/>
                <a:cs typeface="+mn-lt"/>
              </a:rPr>
              <a:t>years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6 </a:t>
            </a:r>
            <a:r>
              <a:rPr lang="ja-JP" dirty="0">
                <a:latin typeface="+mn-ea"/>
                <a:cs typeface="+mn-lt"/>
              </a:rPr>
              <a:t>years</a:t>
            </a:r>
            <a:endParaRPr lang="ja-JP" dirty="0">
              <a:latin typeface="+mn-ea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 dirty="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736" y="364873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3163" y="891267"/>
            <a:ext cx="7973021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H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ow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m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sz="3600">
                <a:latin typeface="+mn-ea"/>
                <a:ea typeface="+mn-ea"/>
                <a:cs typeface="+mj-lt"/>
              </a:rPr>
              <a:t>ny ye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ars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are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th</a:t>
            </a:r>
            <a:r>
              <a:rPr lang="ja-JP" sz="3600">
                <a:latin typeface="+mn-ea"/>
                <a:ea typeface="+mn-ea"/>
                <a:cs typeface="+mj-lt"/>
              </a:rPr>
              <a:t>ere in senior high school in Japan?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693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6F96F234288544AAA254C96E9D3BED9" ma:contentTypeVersion="9" ma:contentTypeDescription="新しいドキュメントを作成します。" ma:contentTypeScope="" ma:versionID="bc499605edd2bbe0b780a074b6d06fa8">
  <xsd:schema xmlns:xsd="http://www.w3.org/2001/XMLSchema" xmlns:xs="http://www.w3.org/2001/XMLSchema" xmlns:p="http://schemas.microsoft.com/office/2006/metadata/properties" xmlns:ns2="85a084a7-5f88-495c-9389-3aaf0d5f3a46" targetNamespace="http://schemas.microsoft.com/office/2006/metadata/properties" ma:root="true" ma:fieldsID="f9c6dc3a01a3885a1ef90400189bcf45" ns2:_="">
    <xsd:import namespace="85a084a7-5f88-495c-9389-3aaf0d5f3a4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084a7-5f88-495c-9389-3aaf0d5f3a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8E3A44-7962-468F-B984-DA2B3A479362}"/>
</file>

<file path=customXml/itemProps2.xml><?xml version="1.0" encoding="utf-8"?>
<ds:datastoreItem xmlns:ds="http://schemas.openxmlformats.org/officeDocument/2006/customXml" ds:itemID="{8C6D1AB9-FAAE-41BE-81FF-66C3A0DD7E92}"/>
</file>

<file path=customXml/itemProps3.xml><?xml version="1.0" encoding="utf-8"?>
<ds:datastoreItem xmlns:ds="http://schemas.openxmlformats.org/officeDocument/2006/customXml" ds:itemID="{345C3141-A95A-4617-A8A8-81F5D1A60A1E}"/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983</Words>
  <Application>Microsoft Office PowerPoint</Application>
  <PresentationFormat>画面に合わせる (4:3)</PresentationFormat>
  <Paragraphs>170</Paragraphs>
  <Slides>36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36</vt:i4>
      </vt:variant>
    </vt:vector>
  </HeadingPairs>
  <TitlesOfParts>
    <vt:vector size="48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How many years is Japanese compulsory education?</vt:lpstr>
      <vt:lpstr>At what age do children enter elementary school in Japan?</vt:lpstr>
      <vt:lpstr>How many years are there in elementary school in Japan?</vt:lpstr>
      <vt:lpstr>PowerPoint プレゼンテーション</vt:lpstr>
      <vt:lpstr>PowerPoint プレゼンテーション</vt:lpstr>
      <vt:lpstr>How much does it cost for foreign children to enter Japanese public elementary school?</vt:lpstr>
      <vt:lpstr>How many years are there in junior high school in Japan?</vt:lpstr>
      <vt:lpstr>How many years are there in senior high school in Japan?</vt:lpstr>
      <vt:lpstr>What does kōkō [high school] stand for?</vt:lpstr>
      <vt:lpstr>PowerPoint プレゼンテーション</vt:lpstr>
      <vt:lpstr>What is a cram school for university entrance examinations called?</vt:lpstr>
      <vt:lpstr>What is a student who fails to pass a university entrance examination and continues to prepare for it after graduating high school called?</vt:lpstr>
      <vt:lpstr>If a senior high school student passes a university entrance examination, what is this called? </vt:lpstr>
      <vt:lpstr>How many years is university in Japan?</vt:lpstr>
      <vt:lpstr>What is the school for an M.A. or Ph.D. degree after graduating university called?</vt:lpstr>
      <vt:lpstr>What is a two-year college called?</vt:lpstr>
      <vt:lpstr>What is the year or grade of a kindergarten usually called?</vt:lpstr>
      <vt:lpstr>In what month does the new school year begin?</vt:lpstr>
      <vt:lpstr>Who usually cleans the classroom?</vt:lpstr>
      <vt:lpstr>What is the footwear that students put on inside the school building called?</vt:lpstr>
      <vt:lpstr>What is the subject in which Japanese students learn Japanese called?</vt:lpstr>
      <vt:lpstr>How many kanji do Japanese elementary school students learn?</vt:lpstr>
      <vt:lpstr>Which of these is not included in shakaika (social studies)?</vt:lpstr>
      <vt:lpstr>Which of these is not included in rika (science)?</vt:lpstr>
      <vt:lpstr>What is the person in the highest position at a school called?</vt:lpstr>
      <vt:lpstr>What is the place selling buns and stationery items in a high school called? </vt:lpstr>
      <vt:lpstr>Where do students go when they are injured or sick in school?</vt:lpstr>
      <vt:lpstr>What are the rules of school called?</vt:lpstr>
      <vt:lpstr>What is the school song called?</vt:lpstr>
      <vt:lpstr>What is the paper on which grades are recorded and handed to students at the end of a semester called?</vt:lpstr>
      <vt:lpstr>What is the ceremony that all the students attend at the end of a semester called?</vt:lpstr>
      <vt:lpstr>What is the examination held in the middle of the semester at junior or senior high school called?</vt:lpstr>
      <vt:lpstr>What is the examination held at the end of the semester at junior or senior high school called? </vt:lpstr>
      <vt:lpstr>What were schools in the Edo period called?</vt:lpstr>
      <vt:lpstr>What do you call the well-known gate  in the University of Tokyo?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2020-07-28T09:49:32Z</dcterms:created>
  <dcterms:modified xsi:type="dcterms:W3CDTF">2021-11-16T06:45:45Z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0x01010046F96F234288544AAA254C96E9D3BED9</vt:lpwstr>
  </property>
</Properties>
</file>