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1"/>
  </p:notesMasterIdLst>
  <p:sldIdLst>
    <p:sldId id="258" r:id="rId6"/>
    <p:sldId id="265" r:id="rId7"/>
    <p:sldId id="274" r:id="rId8"/>
    <p:sldId id="260" r:id="rId9"/>
    <p:sldId id="259" r:id="rId10"/>
    <p:sldId id="275" r:id="rId11"/>
    <p:sldId id="273" r:id="rId12"/>
    <p:sldId id="277" r:id="rId13"/>
    <p:sldId id="271" r:id="rId14"/>
    <p:sldId id="303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1EA4D871-6F3B-4465-7397-8A835C353E13}" v="2" dt="2020-07-18T00:52:10.833"/>
    <p1510:client id="{2A792B84-C7AE-02D5-4742-6FC1AC7FF964}" v="61" dt="2020-04-30T07:36:27.487"/>
    <p1510:client id="{2F38B4D0-F142-F21E-13CE-FA5E1E0D78F3}" v="2" dt="2020-05-19T06:49:29.940"/>
    <p1510:client id="{3058B14B-414D-EA14-98AE-9E0D7C021364}" v="2" dt="2020-07-18T00:49:42.520"/>
    <p1510:client id="{32560E3F-6E7F-989F-0582-AAD10195E349}" v="10" dt="2020-04-24T05:06:32.766"/>
    <p1510:client id="{4262CB35-83AF-9A15-8CB6-D9D119205490}" v="349" dt="2020-05-21T07:15:01.695"/>
    <p1510:client id="{439FD616-7071-614B-EB51-28F96CCA0F8A}" v="6" dt="2020-06-10T01:27:20.990"/>
    <p1510:client id="{44605D8F-8667-2C97-A2B4-BA23283A4EF0}" v="144" dt="2020-06-17T00:55:54.294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98CA3BA5-CB3E-9B4E-9F79-CE8C4D0014E2}" v="182" dt="2020-05-15T00:54:24.539"/>
    <p1510:client id="{9AC26E83-6905-3C5C-49A2-9F1A49A336DF}" v="1" dt="2020-05-20T05:38:01.476"/>
    <p1510:client id="{A31E48B3-71D9-A315-DAA5-B2029F5ED324}" v="235" dt="2020-05-14T11:18:43.305"/>
    <p1510:client id="{AFD529D7-8644-A51E-706C-C88C38E7B0E7}" v="27" dt="2020-07-18T00:46:39.979"/>
    <p1510:client id="{B57714EE-F717-0935-15A1-03079E5AF76E}" v="21" dt="2020-05-19T12:00:39.948"/>
    <p1510:client id="{BCE0132B-ADFA-1311-42B8-CECB19F91CC1}" v="180" dt="2020-04-30T08:30:26.746"/>
    <p1510:client id="{C2261221-5907-1232-D86F-72517176B043}" v="168" dt="2020-05-15T01:58:44.086"/>
    <p1510:client id="{D2547D75-557D-17A7-131E-77694D3B722D}" v="34" dt="2020-05-15T00:30:17.220"/>
    <p1510:client id="{DDA4C8B0-2665-47DF-434D-8AE4EFA9D491}" v="27" dt="2020-07-18T04:44:54.989"/>
    <p1510:client id="{DDC791AC-7948-79BD-E112-AEE02A6BE7F3}" v="2" dt="2020-07-17T13:54:22.573"/>
    <p1510:client id="{DDF52869-6218-A534-F363-EE2B6648BFD1}" v="28" dt="2020-06-10T01:32:06.543"/>
    <p1510:client id="{EE125A80-3581-0CC1-9649-26C0DE547A36}" v="10" dt="2020-07-17T13:57:56.442"/>
    <p1510:client id="{F28C4FF0-80A0-B7B4-8677-83DFC553B448}" v="3711" dt="2020-05-15T06:21:34.689"/>
    <p1510:client id="{FBC685F7-CFAE-C9D9-6DBD-3DD19E2E4AD7}" v="578" dt="2020-05-15T01:34:13.1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12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commentAuthors" Target="commentAuthors.xml"/><Relationship Id="rId47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presProps" Target="presProps.xml"/><Relationship Id="rId48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DDC791AC-7948-79BD-E112-AEE02A6BE7F3}"/>
    <pc:docChg chg="modSld">
      <pc:chgData name="内田 陽子" userId="S::yoko_uchida@jpfgojp.onmicrosoft.com::3ba88787-b8da-4fc8-a417-83f627a88c5e" providerId="AD" clId="Web-{DDC791AC-7948-79BD-E112-AEE02A6BE7F3}" dt="2020-07-17T13:54:22.573" v="1" actId="20577"/>
      <pc:docMkLst>
        <pc:docMk/>
      </pc:docMkLst>
      <pc:sldChg chg="modSp">
        <pc:chgData name="内田 陽子" userId="S::yoko_uchida@jpfgojp.onmicrosoft.com::3ba88787-b8da-4fc8-a417-83f627a88c5e" providerId="AD" clId="Web-{DDC791AC-7948-79BD-E112-AEE02A6BE7F3}" dt="2020-07-17T13:54:22.573" v="1" actId="20577"/>
        <pc:sldMkLst>
          <pc:docMk/>
          <pc:sldMk cId="3328998723" sldId="276"/>
        </pc:sldMkLst>
        <pc:spChg chg="mod">
          <ac:chgData name="内田 陽子" userId="S::yoko_uchida@jpfgojp.onmicrosoft.com::3ba88787-b8da-4fc8-a417-83f627a88c5e" providerId="AD" clId="Web-{DDC791AC-7948-79BD-E112-AEE02A6BE7F3}" dt="2020-07-17T13:54:22.573" v="1" actId="20577"/>
          <ac:spMkLst>
            <pc:docMk/>
            <pc:sldMk cId="3328998723" sldId="276"/>
            <ac:spMk id="3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EE125A80-3581-0CC1-9649-26C0DE547A36}"/>
    <pc:docChg chg="modSld">
      <pc:chgData name="内田 陽子" userId="S::yoko_uchida@jpfgojp.onmicrosoft.com::3ba88787-b8da-4fc8-a417-83f627a88c5e" providerId="AD" clId="Web-{EE125A80-3581-0CC1-9649-26C0DE547A36}" dt="2020-07-17T13:57:56.442" v="9" actId="20577"/>
      <pc:docMkLst>
        <pc:docMk/>
      </pc:docMkLst>
      <pc:sldChg chg="modSp">
        <pc:chgData name="内田 陽子" userId="S::yoko_uchida@jpfgojp.onmicrosoft.com::3ba88787-b8da-4fc8-a417-83f627a88c5e" providerId="AD" clId="Web-{EE125A80-3581-0CC1-9649-26C0DE547A36}" dt="2020-07-17T13:57:56.442" v="9" actId="20577"/>
        <pc:sldMkLst>
          <pc:docMk/>
          <pc:sldMk cId="3288920970" sldId="273"/>
        </pc:sldMkLst>
        <pc:spChg chg="mod">
          <ac:chgData name="内田 陽子" userId="S::yoko_uchida@jpfgojp.onmicrosoft.com::3ba88787-b8da-4fc8-a417-83f627a88c5e" providerId="AD" clId="Web-{EE125A80-3581-0CC1-9649-26C0DE547A36}" dt="2020-07-17T13:57:56.442" v="9" actId="20577"/>
          <ac:spMkLst>
            <pc:docMk/>
            <pc:sldMk cId="3288920970" sldId="273"/>
            <ac:spMk id="14" creationId="{6414B7FF-70F2-47D0-872A-5DD8B37BAFBE}"/>
          </ac:spMkLst>
        </pc:spChg>
      </pc:sldChg>
    </pc:docChg>
  </pc:docChgLst>
  <pc:docChgLst>
    <pc:chgData name="内田 陽子" userId="S::yoko_uchida@jpfgojp.onmicrosoft.com::3ba88787-b8da-4fc8-a417-83f627a88c5e" providerId="AD" clId="Web-{4F407828-B491-67F9-7F3C-608B69E98501}"/>
    <pc:docChg chg="addSld modSld">
      <pc:chgData name="内田 陽子" userId="S::yoko_uchida@jpfgojp.onmicrosoft.com::3ba88787-b8da-4fc8-a417-83f627a88c5e" providerId="AD" clId="Web-{4F407828-B491-67F9-7F3C-608B69E98501}" dt="2020-05-14T09:55:57.644" v="887" actId="1076"/>
      <pc:docMkLst>
        <pc:docMk/>
      </pc:docMkLst>
      <pc:sldChg chg="addSp delSp modSp">
        <pc:chgData name="内田 陽子" userId="S::yoko_uchida@jpfgojp.onmicrosoft.com::3ba88787-b8da-4fc8-a417-83f627a88c5e" providerId="AD" clId="Web-{4F407828-B491-67F9-7F3C-608B69E98501}" dt="2020-05-14T07:33:08.266" v="196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4F407828-B491-67F9-7F3C-608B69E98501}" dt="2020-05-14T07:33:08.266" v="196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4F407828-B491-67F9-7F3C-608B69E98501}" dt="2020-05-14T07:33:05.469" v="195" actId="1076"/>
          <ac:spMkLst>
            <pc:docMk/>
            <pc:sldMk cId="2010396247" sldId="258"/>
            <ac:spMk id="3" creationId="{E0222A54-0EEB-4AA0-83C1-3E319CDEEA14}"/>
          </ac:spMkLst>
        </pc:spChg>
        <pc:spChg chg="add del">
          <ac:chgData name="内田 陽子" userId="S::yoko_uchida@jpfgojp.onmicrosoft.com::3ba88787-b8da-4fc8-a417-83f627a88c5e" providerId="AD" clId="Web-{4F407828-B491-67F9-7F3C-608B69E98501}" dt="2020-05-14T07:31:41.406" v="152"/>
          <ac:spMkLst>
            <pc:docMk/>
            <pc:sldMk cId="2010396247" sldId="258"/>
            <ac:spMk id="10" creationId="{9D89F99C-0840-4CB8-B9AB-48E4C1D222B0}"/>
          </ac:spMkLst>
        </pc:spChg>
      </pc:sldChg>
      <pc:sldChg chg="modSp">
        <pc:chgData name="内田 陽子" userId="S::yoko_uchida@jpfgojp.onmicrosoft.com::3ba88787-b8da-4fc8-a417-83f627a88c5e" providerId="AD" clId="Web-{4F407828-B491-67F9-7F3C-608B69E98501}" dt="2020-05-14T09:32:08.821" v="714" actId="20577"/>
        <pc:sldMkLst>
          <pc:docMk/>
          <pc:sldMk cId="3777784608" sldId="259"/>
        </pc:sldMkLst>
        <pc:spChg chg="mod">
          <ac:chgData name="内田 陽子" userId="S::yoko_uchida@jpfgojp.onmicrosoft.com::3ba88787-b8da-4fc8-a417-83f627a88c5e" providerId="AD" clId="Web-{4F407828-B491-67F9-7F3C-608B69E98501}" dt="2020-05-14T09:32:08.821" v="714" actId="20577"/>
          <ac:spMkLst>
            <pc:docMk/>
            <pc:sldMk cId="3777784608" sldId="25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F407828-B491-67F9-7F3C-608B69E98501}" dt="2020-05-14T09:33:12.775" v="728" actId="20577"/>
        <pc:sldMkLst>
          <pc:docMk/>
          <pc:sldMk cId="3947865205" sldId="260"/>
        </pc:sldMkLst>
        <pc:spChg chg="mod">
          <ac:chgData name="内田 陽子" userId="S::yoko_uchida@jpfgojp.onmicrosoft.com::3ba88787-b8da-4fc8-a417-83f627a88c5e" providerId="AD" clId="Web-{4F407828-B491-67F9-7F3C-608B69E98501}" dt="2020-05-14T09:33:12.775" v="728" actId="20577"/>
          <ac:spMkLst>
            <pc:docMk/>
            <pc:sldMk cId="3947865205" sldId="26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4F407828-B491-67F9-7F3C-608B69E98501}" dt="2020-05-14T09:32:20.853" v="716" actId="20577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4F407828-B491-67F9-7F3C-608B69E98501}" dt="2020-05-14T09:32:20.853" v="716" actId="20577"/>
          <ac:spMkLst>
            <pc:docMk/>
            <pc:sldMk cId="510784872" sldId="265"/>
            <ac:spMk id="3" creationId="{FA28049A-EB54-4118-B50D-4219C8C91B8B}"/>
          </ac:spMkLst>
        </pc:spChg>
        <pc:spChg chg="mod ord">
          <ac:chgData name="内田 陽子" userId="S::yoko_uchida@jpfgojp.onmicrosoft.com::3ba88787-b8da-4fc8-a417-83f627a88c5e" providerId="AD" clId="Web-{4F407828-B491-67F9-7F3C-608B69E98501}" dt="2020-05-14T07:17:46.339" v="22"/>
          <ac:spMkLst>
            <pc:docMk/>
            <pc:sldMk cId="510784872" sldId="265"/>
            <ac:spMk id="4" creationId="{8ACD07C1-4CEA-4FF8-8A2C-7BD6113092C6}"/>
          </ac:spMkLst>
        </pc:spChg>
        <pc:spChg chg="mod ord">
          <ac:chgData name="内田 陽子" userId="S::yoko_uchida@jpfgojp.onmicrosoft.com::3ba88787-b8da-4fc8-a417-83f627a88c5e" providerId="AD" clId="Web-{4F407828-B491-67F9-7F3C-608B69E98501}" dt="2020-05-14T07:18:53.574" v="25"/>
          <ac:spMkLst>
            <pc:docMk/>
            <pc:sldMk cId="510784872" sldId="265"/>
            <ac:spMk id="5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4F407828-B491-67F9-7F3C-608B69E98501}" dt="2020-05-14T09:55:49.722" v="886" actId="1076"/>
        <pc:sldMkLst>
          <pc:docMk/>
          <pc:sldMk cId="3781636978" sldId="271"/>
        </pc:sldMkLst>
        <pc:spChg chg="mod">
          <ac:chgData name="内田 陽子" userId="S::yoko_uchida@jpfgojp.onmicrosoft.com::3ba88787-b8da-4fc8-a417-83f627a88c5e" providerId="AD" clId="Web-{4F407828-B491-67F9-7F3C-608B69E98501}" dt="2020-05-14T09:54:08.752" v="877" actId="1076"/>
          <ac:spMkLst>
            <pc:docMk/>
            <pc:sldMk cId="3781636978" sldId="2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407828-B491-67F9-7F3C-608B69E98501}" dt="2020-05-14T09:55:49.722" v="886" actId="1076"/>
          <ac:spMkLst>
            <pc:docMk/>
            <pc:sldMk cId="3781636978" sldId="2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407828-B491-67F9-7F3C-608B69E98501}" dt="2020-05-14T09:54:17.549" v="879" actId="1076"/>
          <ac:spMkLst>
            <pc:docMk/>
            <pc:sldMk cId="3781636978" sldId="271"/>
            <ac:spMk id="8" creationId="{A4E22D81-7707-4609-93A7-B39CC58AA0AE}"/>
          </ac:spMkLst>
        </pc:spChg>
        <pc:picChg chg="add del mod">
          <ac:chgData name="内田 陽子" userId="S::yoko_uchida@jpfgojp.onmicrosoft.com::3ba88787-b8da-4fc8-a417-83f627a88c5e" providerId="AD" clId="Web-{4F407828-B491-67F9-7F3C-608B69E98501}" dt="2020-05-14T09:46:35.952" v="740"/>
          <ac:picMkLst>
            <pc:docMk/>
            <pc:sldMk cId="3781636978" sldId="271"/>
            <ac:picMk id="2" creationId="{71AE945C-0994-4CE9-A1C6-B7C3666EBFC4}"/>
          </ac:picMkLst>
        </pc:picChg>
        <pc:picChg chg="del">
          <ac:chgData name="内田 陽子" userId="S::yoko_uchida@jpfgojp.onmicrosoft.com::3ba88787-b8da-4fc8-a417-83f627a88c5e" providerId="AD" clId="Web-{4F407828-B491-67F9-7F3C-608B69E98501}" dt="2020-05-14T09:46:13.952" v="737"/>
          <ac:picMkLst>
            <pc:docMk/>
            <pc:sldMk cId="3781636978" sldId="271"/>
            <ac:picMk id="5" creationId="{00000000-0000-0000-0000-000000000000}"/>
          </ac:picMkLst>
        </pc:picChg>
        <pc:picChg chg="add del mod">
          <ac:chgData name="内田 陽子" userId="S::yoko_uchida@jpfgojp.onmicrosoft.com::3ba88787-b8da-4fc8-a417-83f627a88c5e" providerId="AD" clId="Web-{4F407828-B491-67F9-7F3C-608B69E98501}" dt="2020-05-14T09:53:41.283" v="872"/>
          <ac:picMkLst>
            <pc:docMk/>
            <pc:sldMk cId="3781636978" sldId="271"/>
            <ac:picMk id="6" creationId="{124A27C6-E294-4105-9F2E-363BE3211C9B}"/>
          </ac:picMkLst>
        </pc:picChg>
        <pc:picChg chg="add mod">
          <ac:chgData name="内田 陽子" userId="S::yoko_uchida@jpfgojp.onmicrosoft.com::3ba88787-b8da-4fc8-a417-83f627a88c5e" providerId="AD" clId="Web-{4F407828-B491-67F9-7F3C-608B69E98501}" dt="2020-05-14T09:54:08.768" v="878" actId="1076"/>
          <ac:picMkLst>
            <pc:docMk/>
            <pc:sldMk cId="3781636978" sldId="271"/>
            <ac:picMk id="9" creationId="{8DB1C903-70E2-48D5-BCCA-C320CA58E878}"/>
          </ac:picMkLst>
        </pc:picChg>
      </pc:sldChg>
      <pc:sldChg chg="addSp delSp modSp">
        <pc:chgData name="内田 陽子" userId="S::yoko_uchida@jpfgojp.onmicrosoft.com::3ba88787-b8da-4fc8-a417-83f627a88c5e" providerId="AD" clId="Web-{4F407828-B491-67F9-7F3C-608B69E98501}" dt="2020-05-14T09:55:57.644" v="887" actId="1076"/>
        <pc:sldMkLst>
          <pc:docMk/>
          <pc:sldMk cId="3288920970" sldId="273"/>
        </pc:sldMkLst>
        <pc:spChg chg="del mod">
          <ac:chgData name="内田 陽子" userId="S::yoko_uchida@jpfgojp.onmicrosoft.com::3ba88787-b8da-4fc8-a417-83f627a88c5e" providerId="AD" clId="Web-{4F407828-B491-67F9-7F3C-608B69E98501}" dt="2020-05-14T09:30:42.977" v="703"/>
          <ac:spMkLst>
            <pc:docMk/>
            <pc:sldMk cId="3288920970" sldId="273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4F407828-B491-67F9-7F3C-608B69E98501}" dt="2020-05-14T09:24:29.459" v="639"/>
          <ac:spMkLst>
            <pc:docMk/>
            <pc:sldMk cId="3288920970" sldId="27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4F407828-B491-67F9-7F3C-608B69E98501}" dt="2020-05-14T09:55:57.644" v="887" actId="1076"/>
          <ac:spMkLst>
            <pc:docMk/>
            <pc:sldMk cId="3288920970" sldId="273"/>
            <ac:spMk id="5" creationId="{F945F0E7-83EC-4D44-9247-489F735F9E0C}"/>
          </ac:spMkLst>
        </pc:spChg>
        <pc:spChg chg="mod ord">
          <ac:chgData name="内田 陽子" userId="S::yoko_uchida@jpfgojp.onmicrosoft.com::3ba88787-b8da-4fc8-a417-83f627a88c5e" providerId="AD" clId="Web-{4F407828-B491-67F9-7F3C-608B69E98501}" dt="2020-05-14T09:31:42.743" v="711" actId="1076"/>
          <ac:spMkLst>
            <pc:docMk/>
            <pc:sldMk cId="3288920970" sldId="273"/>
            <ac:spMk id="8" creationId="{C0BDB783-85CC-4689-916D-1ABCE4CB35CC}"/>
          </ac:spMkLst>
        </pc:spChg>
        <pc:spChg chg="add del mod">
          <ac:chgData name="内田 陽子" userId="S::yoko_uchida@jpfgojp.onmicrosoft.com::3ba88787-b8da-4fc8-a417-83f627a88c5e" providerId="AD" clId="Web-{4F407828-B491-67F9-7F3C-608B69E98501}" dt="2020-05-14T09:24:37.678" v="640"/>
          <ac:spMkLst>
            <pc:docMk/>
            <pc:sldMk cId="3288920970" sldId="273"/>
            <ac:spMk id="10" creationId="{866EE14B-9A79-447A-BE2B-8832F686CB7F}"/>
          </ac:spMkLst>
        </pc:spChg>
        <pc:spChg chg="add del mod">
          <ac:chgData name="内田 陽子" userId="S::yoko_uchida@jpfgojp.onmicrosoft.com::3ba88787-b8da-4fc8-a417-83f627a88c5e" providerId="AD" clId="Web-{4F407828-B491-67F9-7F3C-608B69E98501}" dt="2020-05-14T09:29:22.711" v="689"/>
          <ac:spMkLst>
            <pc:docMk/>
            <pc:sldMk cId="3288920970" sldId="273"/>
            <ac:spMk id="12" creationId="{0D8BEE2A-9786-4AE1-81EE-55C9F28DB90F}"/>
          </ac:spMkLst>
        </pc:spChg>
        <pc:spChg chg="add mod ord">
          <ac:chgData name="内田 陽子" userId="S::yoko_uchida@jpfgojp.onmicrosoft.com::3ba88787-b8da-4fc8-a417-83f627a88c5e" providerId="AD" clId="Web-{4F407828-B491-67F9-7F3C-608B69E98501}" dt="2020-05-14T09:31:36.868" v="709"/>
          <ac:spMkLst>
            <pc:docMk/>
            <pc:sldMk cId="3288920970" sldId="273"/>
            <ac:spMk id="14" creationId="{6414B7FF-70F2-47D0-872A-5DD8B37BAFBE}"/>
          </ac:spMkLst>
        </pc:spChg>
        <pc:spChg chg="add del mod">
          <ac:chgData name="内田 陽子" userId="S::yoko_uchida@jpfgojp.onmicrosoft.com::3ba88787-b8da-4fc8-a417-83f627a88c5e" providerId="AD" clId="Web-{4F407828-B491-67F9-7F3C-608B69E98501}" dt="2020-05-14T09:30:48.227" v="704"/>
          <ac:spMkLst>
            <pc:docMk/>
            <pc:sldMk cId="3288920970" sldId="273"/>
            <ac:spMk id="16" creationId="{BCCE3725-DCBE-4EBC-9EBA-D61EB4E629FB}"/>
          </ac:spMkLst>
        </pc:spChg>
        <pc:picChg chg="del">
          <ac:chgData name="内田 陽子" userId="S::yoko_uchida@jpfgojp.onmicrosoft.com::3ba88787-b8da-4fc8-a417-83f627a88c5e" providerId="AD" clId="Web-{4F407828-B491-67F9-7F3C-608B69E98501}" dt="2020-05-14T09:26:18.038" v="666"/>
          <ac:picMkLst>
            <pc:docMk/>
            <pc:sldMk cId="3288920970" sldId="273"/>
            <ac:picMk id="2" creationId="{00000000-0000-0000-0000-000000000000}"/>
          </ac:picMkLst>
        </pc:picChg>
        <pc:picChg chg="add mod">
          <ac:chgData name="内田 陽子" userId="S::yoko_uchida@jpfgojp.onmicrosoft.com::3ba88787-b8da-4fc8-a417-83f627a88c5e" providerId="AD" clId="Web-{4F407828-B491-67F9-7F3C-608B69E98501}" dt="2020-05-14T09:27:57.320" v="678" actId="1076"/>
          <ac:picMkLst>
            <pc:docMk/>
            <pc:sldMk cId="3288920970" sldId="273"/>
            <ac:picMk id="11" creationId="{38AD537A-84A1-4B96-8A13-8B57AFF5EDB1}"/>
          </ac:picMkLst>
        </pc:picChg>
      </pc:sldChg>
      <pc:sldChg chg="modSp add replId">
        <pc:chgData name="内田 陽子" userId="S::yoko_uchida@jpfgojp.onmicrosoft.com::3ba88787-b8da-4fc8-a417-83f627a88c5e" providerId="AD" clId="Web-{4F407828-B491-67F9-7F3C-608B69E98501}" dt="2020-05-14T09:33:56.353" v="735" actId="20577"/>
        <pc:sldMkLst>
          <pc:docMk/>
          <pc:sldMk cId="3599186403" sldId="274"/>
        </pc:sldMkLst>
        <pc:spChg chg="mod">
          <ac:chgData name="内田 陽子" userId="S::yoko_uchida@jpfgojp.onmicrosoft.com::3ba88787-b8da-4fc8-a417-83f627a88c5e" providerId="AD" clId="Web-{4F407828-B491-67F9-7F3C-608B69E98501}" dt="2020-05-14T09:33:56.353" v="735" actId="20577"/>
          <ac:spMkLst>
            <pc:docMk/>
            <pc:sldMk cId="3599186403" sldId="274"/>
            <ac:spMk id="3" creationId="{FA28049A-EB54-4118-B50D-4219C8C91B8B}"/>
          </ac:spMkLst>
        </pc:spChg>
      </pc:sldChg>
      <pc:sldChg chg="addSp delSp modSp add replId">
        <pc:chgData name="内田 陽子" userId="S::yoko_uchida@jpfgojp.onmicrosoft.com::3ba88787-b8da-4fc8-a417-83f627a88c5e" providerId="AD" clId="Web-{4F407828-B491-67F9-7F3C-608B69E98501}" dt="2020-05-14T09:31:58.853" v="713" actId="20577"/>
        <pc:sldMkLst>
          <pc:docMk/>
          <pc:sldMk cId="3155804793" sldId="275"/>
        </pc:sldMkLst>
        <pc:spChg chg="add del">
          <ac:chgData name="内田 陽子" userId="S::yoko_uchida@jpfgojp.onmicrosoft.com::3ba88787-b8da-4fc8-a417-83f627a88c5e" providerId="AD" clId="Web-{4F407828-B491-67F9-7F3C-608B69E98501}" dt="2020-05-14T08:18:57.480" v="446"/>
          <ac:spMkLst>
            <pc:docMk/>
            <pc:sldMk cId="3155804793" sldId="275"/>
            <ac:spMk id="2" creationId="{5186FC9E-1711-4BDC-843A-3F3D595A0B2F}"/>
          </ac:spMkLst>
        </pc:spChg>
        <pc:spChg chg="add del mod">
          <ac:chgData name="内田 陽子" userId="S::yoko_uchida@jpfgojp.onmicrosoft.com::3ba88787-b8da-4fc8-a417-83f627a88c5e" providerId="AD" clId="Web-{4F407828-B491-67F9-7F3C-608B69E98501}" dt="2020-05-14T08:57:46.994" v="573" actId="1076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F407828-B491-67F9-7F3C-608B69E98501}" dt="2020-05-14T08:48:02.314" v="458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407828-B491-67F9-7F3C-608B69E98501}" dt="2020-05-14T09:31:58.853" v="713" actId="20577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407828-B491-67F9-7F3C-608B69E98501}" dt="2020-05-14T08:55:00.128" v="529" actId="1076"/>
          <ac:spMkLst>
            <pc:docMk/>
            <pc:sldMk cId="3155804793" sldId="275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4F407828-B491-67F9-7F3C-608B69E98501}" dt="2020-05-14T08:56:18.756" v="557"/>
          <ac:spMkLst>
            <pc:docMk/>
            <pc:sldMk cId="3155804793" sldId="275"/>
            <ac:spMk id="8" creationId="{49D5BD54-A240-4C35-8647-B02578773B99}"/>
          </ac:spMkLst>
        </pc:spChg>
        <pc:spChg chg="add mod">
          <ac:chgData name="内田 陽子" userId="S::yoko_uchida@jpfgojp.onmicrosoft.com::3ba88787-b8da-4fc8-a417-83f627a88c5e" providerId="AD" clId="Web-{4F407828-B491-67F9-7F3C-608B69E98501}" dt="2020-05-14T08:56:30.819" v="560" actId="1076"/>
          <ac:spMkLst>
            <pc:docMk/>
            <pc:sldMk cId="3155804793" sldId="275"/>
            <ac:spMk id="9" creationId="{48920A6D-E990-4345-B2E9-6CEDA0026157}"/>
          </ac:spMkLst>
        </pc:spChg>
        <pc:spChg chg="add mod">
          <ac:chgData name="内田 陽子" userId="S::yoko_uchida@jpfgojp.onmicrosoft.com::3ba88787-b8da-4fc8-a417-83f627a88c5e" providerId="AD" clId="Web-{4F407828-B491-67F9-7F3C-608B69E98501}" dt="2020-05-14T08:57:47.010" v="574" actId="1076"/>
          <ac:spMkLst>
            <pc:docMk/>
            <pc:sldMk cId="3155804793" sldId="275"/>
            <ac:spMk id="10" creationId="{9A12C887-F2A3-44AE-B14D-889C875FFA4A}"/>
          </ac:spMkLst>
        </pc:spChg>
        <pc:spChg chg="add mod">
          <ac:chgData name="内田 陽子" userId="S::yoko_uchida@jpfgojp.onmicrosoft.com::3ba88787-b8da-4fc8-a417-83f627a88c5e" providerId="AD" clId="Web-{4F407828-B491-67F9-7F3C-608B69E98501}" dt="2020-05-14T08:57:47.025" v="575" actId="1076"/>
          <ac:spMkLst>
            <pc:docMk/>
            <pc:sldMk cId="3155804793" sldId="27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4F407828-B491-67F9-7F3C-608B69E98501}" dt="2020-05-14T09:55:36.518" v="885" actId="1076"/>
        <pc:sldMkLst>
          <pc:docMk/>
          <pc:sldMk cId="3328998723" sldId="276"/>
        </pc:sldMkLst>
        <pc:spChg chg="mod">
          <ac:chgData name="内田 陽子" userId="S::yoko_uchida@jpfgojp.onmicrosoft.com::3ba88787-b8da-4fc8-a417-83f627a88c5e" providerId="AD" clId="Web-{4F407828-B491-67F9-7F3C-608B69E98501}" dt="2020-05-14T09:55:36.518" v="885" actId="1076"/>
          <ac:spMkLst>
            <pc:docMk/>
            <pc:sldMk cId="3328998723" sldId="2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F407828-B491-67F9-7F3C-608B69E98501}" dt="2020-05-14T09:54:29.080" v="881" actId="1076"/>
          <ac:spMkLst>
            <pc:docMk/>
            <pc:sldMk cId="3328998723" sldId="276"/>
            <ac:spMk id="8" creationId="{A4E22D81-7707-4609-93A7-B39CC58AA0AE}"/>
          </ac:spMkLst>
        </pc:spChg>
      </pc:sldChg>
    </pc:docChg>
  </pc:docChgLst>
  <pc:docChgLst>
    <pc:chgData name="内田 陽子" userId="S::yoko_uchida@jpfgojp.onmicrosoft.com::3ba88787-b8da-4fc8-a417-83f627a88c5e" providerId="AD" clId="Web-{C2261221-5907-1232-D86F-72517176B043}"/>
    <pc:docChg chg="addSld modSld sldOrd">
      <pc:chgData name="内田 陽子" userId="S::yoko_uchida@jpfgojp.onmicrosoft.com::3ba88787-b8da-4fc8-a417-83f627a88c5e" providerId="AD" clId="Web-{C2261221-5907-1232-D86F-72517176B043}" dt="2020-05-15T01:58:44.086" v="168" actId="20577"/>
      <pc:docMkLst>
        <pc:docMk/>
      </pc:docMkLst>
      <pc:sldChg chg="addSp delSp modSp">
        <pc:chgData name="内田 陽子" userId="S::yoko_uchida@jpfgojp.onmicrosoft.com::3ba88787-b8da-4fc8-a417-83f627a88c5e" providerId="AD" clId="Web-{C2261221-5907-1232-D86F-72517176B043}" dt="2020-05-15T01:48:29.225" v="37" actId="1076"/>
        <pc:sldMkLst>
          <pc:docMk/>
          <pc:sldMk cId="266523209" sldId="284"/>
        </pc:sldMkLst>
        <pc:spChg chg="mod">
          <ac:chgData name="内田 陽子" userId="S::yoko_uchida@jpfgojp.onmicrosoft.com::3ba88787-b8da-4fc8-a417-83f627a88c5e" providerId="AD" clId="Web-{C2261221-5907-1232-D86F-72517176B043}" dt="2020-05-15T01:46:54.241" v="19" actId="1076"/>
          <ac:spMkLst>
            <pc:docMk/>
            <pc:sldMk cId="266523209" sldId="2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2261221-5907-1232-D86F-72517176B043}" dt="2020-05-15T01:35:32.849" v="0" actId="20577"/>
          <ac:spMkLst>
            <pc:docMk/>
            <pc:sldMk cId="266523209" sldId="284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C2261221-5907-1232-D86F-72517176B043}" dt="2020-05-15T01:47:01.100" v="22"/>
          <ac:spMkLst>
            <pc:docMk/>
            <pc:sldMk cId="266523209" sldId="284"/>
            <ac:spMk id="9" creationId="{48920A6D-E990-4345-B2E9-6CEDA0026157}"/>
          </ac:spMkLst>
        </pc:spChg>
        <pc:spChg chg="del mod">
          <ac:chgData name="内田 陽子" userId="S::yoko_uchida@jpfgojp.onmicrosoft.com::3ba88787-b8da-4fc8-a417-83f627a88c5e" providerId="AD" clId="Web-{C2261221-5907-1232-D86F-72517176B043}" dt="2020-05-15T01:47:01.084" v="21"/>
          <ac:spMkLst>
            <pc:docMk/>
            <pc:sldMk cId="266523209" sldId="28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2261221-5907-1232-D86F-72517176B043}" dt="2020-05-15T01:47:01.084" v="20"/>
          <ac:spMkLst>
            <pc:docMk/>
            <pc:sldMk cId="266523209" sldId="284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C2261221-5907-1232-D86F-72517176B043}" dt="2020-05-15T01:47:13.413" v="26"/>
          <ac:spMkLst>
            <pc:docMk/>
            <pc:sldMk cId="266523209" sldId="284"/>
            <ac:spMk id="12" creationId="{F7C7A481-5977-48A3-AE28-7B375E0A7097}"/>
          </ac:spMkLst>
        </pc:spChg>
        <pc:spChg chg="add mod">
          <ac:chgData name="内田 陽子" userId="S::yoko_uchida@jpfgojp.onmicrosoft.com::3ba88787-b8da-4fc8-a417-83f627a88c5e" providerId="AD" clId="Web-{C2261221-5907-1232-D86F-72517176B043}" dt="2020-05-15T01:48:29.225" v="37" actId="1076"/>
          <ac:spMkLst>
            <pc:docMk/>
            <pc:sldMk cId="266523209" sldId="284"/>
            <ac:spMk id="13" creationId="{FB70096A-CAD6-4537-811A-31159B34CB7A}"/>
          </ac:spMkLst>
        </pc:spChg>
        <pc:spChg chg="add mod">
          <ac:chgData name="内田 陽子" userId="S::yoko_uchida@jpfgojp.onmicrosoft.com::3ba88787-b8da-4fc8-a417-83f627a88c5e" providerId="AD" clId="Web-{C2261221-5907-1232-D86F-72517176B043}" dt="2020-05-15T01:48:21.381" v="36" actId="1076"/>
          <ac:spMkLst>
            <pc:docMk/>
            <pc:sldMk cId="266523209" sldId="284"/>
            <ac:spMk id="14" creationId="{1658ACDA-9563-406A-BAD4-8951284AB0EB}"/>
          </ac:spMkLst>
        </pc:spChg>
        <pc:spChg chg="add mod">
          <ac:chgData name="内田 陽子" userId="S::yoko_uchida@jpfgojp.onmicrosoft.com::3ba88787-b8da-4fc8-a417-83f627a88c5e" providerId="AD" clId="Web-{C2261221-5907-1232-D86F-72517176B043}" dt="2020-05-15T01:48:19.600" v="35" actId="1076"/>
          <ac:spMkLst>
            <pc:docMk/>
            <pc:sldMk cId="266523209" sldId="284"/>
            <ac:spMk id="15" creationId="{F201B2DA-8E4D-4176-A4EB-A19A0C937A1F}"/>
          </ac:spMkLst>
        </pc:spChg>
        <pc:graphicFrameChg chg="add del mod">
          <ac:chgData name="内田 陽子" userId="S::yoko_uchida@jpfgojp.onmicrosoft.com::3ba88787-b8da-4fc8-a417-83f627a88c5e" providerId="AD" clId="Web-{C2261221-5907-1232-D86F-72517176B043}" dt="2020-05-15T01:47:13.413" v="27"/>
          <ac:graphicFrameMkLst>
            <pc:docMk/>
            <pc:sldMk cId="266523209" sldId="284"/>
            <ac:graphicFrameMk id="8" creationId="{7B8FC469-7FAD-4D2F-B9EA-796DC513E2C9}"/>
          </ac:graphicFrameMkLst>
        </pc:graphicFrameChg>
      </pc:sldChg>
      <pc:sldChg chg="modSp add ord replId">
        <pc:chgData name="内田 陽子" userId="S::yoko_uchida@jpfgojp.onmicrosoft.com::3ba88787-b8da-4fc8-a417-83f627a88c5e" providerId="AD" clId="Web-{C2261221-5907-1232-D86F-72517176B043}" dt="2020-05-15T01:58:44.086" v="168" actId="20577"/>
        <pc:sldMkLst>
          <pc:docMk/>
          <pc:sldMk cId="41362273" sldId="285"/>
        </pc:sldMkLst>
        <pc:spChg chg="mod">
          <ac:chgData name="内田 陽子" userId="S::yoko_uchida@jpfgojp.onmicrosoft.com::3ba88787-b8da-4fc8-a417-83f627a88c5e" providerId="AD" clId="Web-{C2261221-5907-1232-D86F-72517176B043}" dt="2020-05-15T01:58:44.086" v="168" actId="20577"/>
          <ac:spMkLst>
            <pc:docMk/>
            <pc:sldMk cId="41362273" sldId="2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2261221-5907-1232-D86F-72517176B043}" dt="2020-05-15T01:56:53.367" v="148" actId="14100"/>
          <ac:spMkLst>
            <pc:docMk/>
            <pc:sldMk cId="41362273" sldId="285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DDA4C8B0-2665-47DF-434D-8AE4EFA9D491}"/>
    <pc:docChg chg="modSld">
      <pc:chgData name="内田 陽子" userId="S::yoko_uchida@jpfgojp.onmicrosoft.com::3ba88787-b8da-4fc8-a417-83f627a88c5e" providerId="AD" clId="Web-{DDA4C8B0-2665-47DF-434D-8AE4EFA9D491}" dt="2020-07-18T04:44:54.989" v="26" actId="1076"/>
      <pc:docMkLst>
        <pc:docMk/>
      </pc:docMkLst>
      <pc:sldChg chg="addSp delSp modSp addAnim delAnim">
        <pc:chgData name="内田 陽子" userId="S::yoko_uchida@jpfgojp.onmicrosoft.com::3ba88787-b8da-4fc8-a417-83f627a88c5e" providerId="AD" clId="Web-{DDA4C8B0-2665-47DF-434D-8AE4EFA9D491}" dt="2020-07-18T04:43:47.787" v="14" actId="1076"/>
        <pc:sldMkLst>
          <pc:docMk/>
          <pc:sldMk cId="3947865205" sldId="260"/>
        </pc:sldMkLst>
        <pc:spChg chg="add mod">
          <ac:chgData name="内田 陽子" userId="S::yoko_uchida@jpfgojp.onmicrosoft.com::3ba88787-b8da-4fc8-a417-83f627a88c5e" providerId="AD" clId="Web-{DDA4C8B0-2665-47DF-434D-8AE4EFA9D491}" dt="2020-07-18T04:43:47.787" v="14" actId="1076"/>
          <ac:spMkLst>
            <pc:docMk/>
            <pc:sldMk cId="3947865205" sldId="260"/>
            <ac:spMk id="2" creationId="{DA811B17-BC7A-414A-BE7B-864A0851D1B0}"/>
          </ac:spMkLst>
        </pc:spChg>
        <pc:spChg chg="del">
          <ac:chgData name="内田 陽子" userId="S::yoko_uchida@jpfgojp.onmicrosoft.com::3ba88787-b8da-4fc8-a417-83f627a88c5e" providerId="AD" clId="Web-{DDA4C8B0-2665-47DF-434D-8AE4EFA9D491}" dt="2020-07-18T04:42:40.272" v="10"/>
          <ac:spMkLst>
            <pc:docMk/>
            <pc:sldMk cId="3947865205" sldId="260"/>
            <ac:spMk id="9" creationId="{CF7A99BE-AD77-46CD-ABF5-D71AD5FC5802}"/>
          </ac:spMkLst>
        </pc:spChg>
      </pc:sldChg>
      <pc:sldChg chg="addSp delSp addAnim delAnim">
        <pc:chgData name="内田 陽子" userId="S::yoko_uchida@jpfgojp.onmicrosoft.com::3ba88787-b8da-4fc8-a417-83f627a88c5e" providerId="AD" clId="Web-{DDA4C8B0-2665-47DF-434D-8AE4EFA9D491}" dt="2020-07-18T04:44:09.818" v="16"/>
        <pc:sldMkLst>
          <pc:docMk/>
          <pc:sldMk cId="1208153585" sldId="280"/>
        </pc:sldMkLst>
        <pc:spChg chg="add">
          <ac:chgData name="内田 陽子" userId="S::yoko_uchida@jpfgojp.onmicrosoft.com::3ba88787-b8da-4fc8-a417-83f627a88c5e" providerId="AD" clId="Web-{DDA4C8B0-2665-47DF-434D-8AE4EFA9D491}" dt="2020-07-18T04:44:01.740" v="15"/>
          <ac:spMkLst>
            <pc:docMk/>
            <pc:sldMk cId="1208153585" sldId="280"/>
            <ac:spMk id="2" creationId="{B8963E32-C4F3-4283-B2F7-B16C835891E7}"/>
          </ac:spMkLst>
        </pc:spChg>
        <pc:spChg chg="del">
          <ac:chgData name="内田 陽子" userId="S::yoko_uchida@jpfgojp.onmicrosoft.com::3ba88787-b8da-4fc8-a417-83f627a88c5e" providerId="AD" clId="Web-{DDA4C8B0-2665-47DF-434D-8AE4EFA9D491}" dt="2020-07-18T04:44:09.818" v="16"/>
          <ac:spMkLst>
            <pc:docMk/>
            <pc:sldMk cId="1208153585" sldId="280"/>
            <ac:spMk id="9" creationId="{CF7A99BE-AD77-46CD-ABF5-D71AD5FC5802}"/>
          </ac:spMkLst>
        </pc:spChg>
      </pc:sldChg>
      <pc:sldChg chg="addSp delSp modSp addAnim delAnim">
        <pc:chgData name="内田 陽子" userId="S::yoko_uchida@jpfgojp.onmicrosoft.com::3ba88787-b8da-4fc8-a417-83f627a88c5e" providerId="AD" clId="Web-{DDA4C8B0-2665-47DF-434D-8AE4EFA9D491}" dt="2020-07-18T04:44:24.083" v="19" actId="1076"/>
        <pc:sldMkLst>
          <pc:docMk/>
          <pc:sldMk cId="3183416845" sldId="281"/>
        </pc:sldMkLst>
        <pc:spChg chg="add mod">
          <ac:chgData name="内田 陽子" userId="S::yoko_uchida@jpfgojp.onmicrosoft.com::3ba88787-b8da-4fc8-a417-83f627a88c5e" providerId="AD" clId="Web-{DDA4C8B0-2665-47DF-434D-8AE4EFA9D491}" dt="2020-07-18T04:44:24.083" v="19" actId="1076"/>
          <ac:spMkLst>
            <pc:docMk/>
            <pc:sldMk cId="3183416845" sldId="281"/>
            <ac:spMk id="2" creationId="{AB8E205F-6A95-4F12-A96B-7BD604B80BC2}"/>
          </ac:spMkLst>
        </pc:spChg>
        <pc:spChg chg="del">
          <ac:chgData name="内田 陽子" userId="S::yoko_uchida@jpfgojp.onmicrosoft.com::3ba88787-b8da-4fc8-a417-83f627a88c5e" providerId="AD" clId="Web-{DDA4C8B0-2665-47DF-434D-8AE4EFA9D491}" dt="2020-07-18T04:44:16.833" v="18"/>
          <ac:spMkLst>
            <pc:docMk/>
            <pc:sldMk cId="3183416845" sldId="281"/>
            <ac:spMk id="9" creationId="{CF7A99BE-AD77-46CD-ABF5-D71AD5FC5802}"/>
          </ac:spMkLst>
        </pc:spChg>
      </pc:sldChg>
      <pc:sldChg chg="addSp delSp modSp addAnim delAnim">
        <pc:chgData name="内田 陽子" userId="S::yoko_uchida@jpfgojp.onmicrosoft.com::3ba88787-b8da-4fc8-a417-83f627a88c5e" providerId="AD" clId="Web-{DDA4C8B0-2665-47DF-434D-8AE4EFA9D491}" dt="2020-07-18T04:44:42.989" v="23" actId="1076"/>
        <pc:sldMkLst>
          <pc:docMk/>
          <pc:sldMk cId="2511398961" sldId="282"/>
        </pc:sldMkLst>
        <pc:spChg chg="add mod">
          <ac:chgData name="内田 陽子" userId="S::yoko_uchida@jpfgojp.onmicrosoft.com::3ba88787-b8da-4fc8-a417-83f627a88c5e" providerId="AD" clId="Web-{DDA4C8B0-2665-47DF-434D-8AE4EFA9D491}" dt="2020-07-18T04:44:42.989" v="23" actId="1076"/>
          <ac:spMkLst>
            <pc:docMk/>
            <pc:sldMk cId="2511398961" sldId="282"/>
            <ac:spMk id="2" creationId="{E2B29266-AB40-4490-8293-9971B1C0EA63}"/>
          </ac:spMkLst>
        </pc:spChg>
        <pc:spChg chg="del">
          <ac:chgData name="内田 陽子" userId="S::yoko_uchida@jpfgojp.onmicrosoft.com::3ba88787-b8da-4fc8-a417-83f627a88c5e" providerId="AD" clId="Web-{DDA4C8B0-2665-47DF-434D-8AE4EFA9D491}" dt="2020-07-18T04:44:33.458" v="21"/>
          <ac:spMkLst>
            <pc:docMk/>
            <pc:sldMk cId="2511398961" sldId="282"/>
            <ac:spMk id="9" creationId="{CF7A99BE-AD77-46CD-ABF5-D71AD5FC5802}"/>
          </ac:spMkLst>
        </pc:spChg>
      </pc:sldChg>
      <pc:sldChg chg="addSp delSp modSp addAnim delAnim">
        <pc:chgData name="内田 陽子" userId="S::yoko_uchida@jpfgojp.onmicrosoft.com::3ba88787-b8da-4fc8-a417-83f627a88c5e" providerId="AD" clId="Web-{DDA4C8B0-2665-47DF-434D-8AE4EFA9D491}" dt="2020-07-18T04:44:54.989" v="26" actId="1076"/>
        <pc:sldMkLst>
          <pc:docMk/>
          <pc:sldMk cId="133188293" sldId="283"/>
        </pc:sldMkLst>
        <pc:spChg chg="add mod">
          <ac:chgData name="内田 陽子" userId="S::yoko_uchida@jpfgojp.onmicrosoft.com::3ba88787-b8da-4fc8-a417-83f627a88c5e" providerId="AD" clId="Web-{DDA4C8B0-2665-47DF-434D-8AE4EFA9D491}" dt="2020-07-18T04:44:54.989" v="26" actId="1076"/>
          <ac:spMkLst>
            <pc:docMk/>
            <pc:sldMk cId="133188293" sldId="283"/>
            <ac:spMk id="2" creationId="{D559F957-291E-4D60-9C46-D0E26F859825}"/>
          </ac:spMkLst>
        </pc:spChg>
        <pc:spChg chg="del">
          <ac:chgData name="内田 陽子" userId="S::yoko_uchida@jpfgojp.onmicrosoft.com::3ba88787-b8da-4fc8-a417-83f627a88c5e" providerId="AD" clId="Web-{DDA4C8B0-2665-47DF-434D-8AE4EFA9D491}" dt="2020-07-18T04:44:50.474" v="25"/>
          <ac:spMkLst>
            <pc:docMk/>
            <pc:sldMk cId="133188293" sldId="283"/>
            <ac:spMk id="9" creationId="{CF7A99BE-AD77-46CD-ABF5-D71AD5FC5802}"/>
          </ac:spMkLst>
        </pc:spChg>
      </pc:sldChg>
      <pc:sldChg chg="addSp delSp modSp addAnim">
        <pc:chgData name="内田 陽子" userId="S::yoko_uchida@jpfgojp.onmicrosoft.com::3ba88787-b8da-4fc8-a417-83f627a88c5e" providerId="AD" clId="Web-{DDA4C8B0-2665-47DF-434D-8AE4EFA9D491}" dt="2020-07-18T04:40:26.992" v="7" actId="1076"/>
        <pc:sldMkLst>
          <pc:docMk/>
          <pc:sldMk cId="1951378369" sldId="294"/>
        </pc:sldMkLst>
        <pc:spChg chg="add mod">
          <ac:chgData name="内田 陽子" userId="S::yoko_uchida@jpfgojp.onmicrosoft.com::3ba88787-b8da-4fc8-a417-83f627a88c5e" providerId="AD" clId="Web-{DDA4C8B0-2665-47DF-434D-8AE4EFA9D491}" dt="2020-07-18T04:40:26.992" v="7" actId="1076"/>
          <ac:spMkLst>
            <pc:docMk/>
            <pc:sldMk cId="1951378369" sldId="294"/>
            <ac:spMk id="2" creationId="{67C429BF-9CD2-4F06-B14C-4821A8F1D75D}"/>
          </ac:spMkLst>
        </pc:spChg>
        <pc:spChg chg="del">
          <ac:chgData name="内田 陽子" userId="S::yoko_uchida@jpfgojp.onmicrosoft.com::3ba88787-b8da-4fc8-a417-83f627a88c5e" providerId="AD" clId="Web-{DDA4C8B0-2665-47DF-434D-8AE4EFA9D491}" dt="2020-07-18T04:39:55.837" v="2"/>
          <ac:spMkLst>
            <pc:docMk/>
            <pc:sldMk cId="1951378369" sldId="294"/>
            <ac:spMk id="10" creationId="{C76A2C3A-B79A-4641-89B7-0562B14B993A}"/>
          </ac:spMkLst>
        </pc:spChg>
        <pc:picChg chg="mod">
          <ac:chgData name="内田 陽子" userId="S::yoko_uchida@jpfgojp.onmicrosoft.com::3ba88787-b8da-4fc8-a417-83f627a88c5e" providerId="AD" clId="Web-{DDA4C8B0-2665-47DF-434D-8AE4EFA9D491}" dt="2020-07-18T04:39:50.040" v="1" actId="1076"/>
          <ac:picMkLst>
            <pc:docMk/>
            <pc:sldMk cId="1951378369" sldId="294"/>
            <ac:picMk id="9" creationId="{D11C725B-2780-4B0A-8753-1C9E42CB1C41}"/>
          </ac:picMkLst>
        </pc:picChg>
      </pc:sldChg>
    </pc:docChg>
  </pc:docChgLst>
  <pc:docChgLst>
    <pc:chgData name="内田 陽子" userId="S::yoko_uchida@jpfgojp.onmicrosoft.com::3ba88787-b8da-4fc8-a417-83f627a88c5e" providerId="AD" clId="Web-{B57714EE-F717-0935-15A1-03079E5AF76E}"/>
    <pc:docChg chg="modSld">
      <pc:chgData name="内田 陽子" userId="S::yoko_uchida@jpfgojp.onmicrosoft.com::3ba88787-b8da-4fc8-a417-83f627a88c5e" providerId="AD" clId="Web-{B57714EE-F717-0935-15A1-03079E5AF76E}" dt="2020-05-19T12:00:39.948" v="18" actId="1076"/>
      <pc:docMkLst>
        <pc:docMk/>
      </pc:docMkLst>
      <pc:sldChg chg="addSp delSp modSp">
        <pc:chgData name="内田 陽子" userId="S::yoko_uchida@jpfgojp.onmicrosoft.com::3ba88787-b8da-4fc8-a417-83f627a88c5e" providerId="AD" clId="Web-{B57714EE-F717-0935-15A1-03079E5AF76E}" dt="2020-05-19T11:59:31.964" v="5" actId="1076"/>
        <pc:sldMkLst>
          <pc:docMk/>
          <pc:sldMk cId="2574064266" sldId="286"/>
        </pc:sldMkLst>
        <pc:picChg chg="add del mod">
          <ac:chgData name="内田 陽子" userId="S::yoko_uchida@jpfgojp.onmicrosoft.com::3ba88787-b8da-4fc8-a417-83f627a88c5e" providerId="AD" clId="Web-{B57714EE-F717-0935-15A1-03079E5AF76E}" dt="2020-05-19T11:59:07.776" v="3"/>
          <ac:picMkLst>
            <pc:docMk/>
            <pc:sldMk cId="2574064266" sldId="286"/>
            <ac:picMk id="5" creationId="{665CF41B-975D-4D75-8831-FCCBB9F492A0}"/>
          </ac:picMkLst>
        </pc:picChg>
        <pc:picChg chg="mod">
          <ac:chgData name="内田 陽子" userId="S::yoko_uchida@jpfgojp.onmicrosoft.com::3ba88787-b8da-4fc8-a417-83f627a88c5e" providerId="AD" clId="Web-{B57714EE-F717-0935-15A1-03079E5AF76E}" dt="2020-05-19T11:59:31.964" v="5" actId="1076"/>
          <ac:picMkLst>
            <pc:docMk/>
            <pc:sldMk cId="2574064266" sldId="286"/>
            <ac:picMk id="6" creationId="{00000000-0000-0000-0000-000000000000}"/>
          </ac:picMkLst>
        </pc:picChg>
      </pc:sldChg>
      <pc:sldChg chg="modSp">
        <pc:chgData name="内田 陽子" userId="S::yoko_uchida@jpfgojp.onmicrosoft.com::3ba88787-b8da-4fc8-a417-83f627a88c5e" providerId="AD" clId="Web-{B57714EE-F717-0935-15A1-03079E5AF76E}" dt="2020-05-19T12:00:14.042" v="11" actId="1076"/>
        <pc:sldMkLst>
          <pc:docMk/>
          <pc:sldMk cId="1293707606" sldId="292"/>
        </pc:sldMkLst>
        <pc:picChg chg="mod">
          <ac:chgData name="内田 陽子" userId="S::yoko_uchida@jpfgojp.onmicrosoft.com::3ba88787-b8da-4fc8-a417-83f627a88c5e" providerId="AD" clId="Web-{B57714EE-F717-0935-15A1-03079E5AF76E}" dt="2020-05-19T12:00:14.042" v="11" actId="1076"/>
          <ac:picMkLst>
            <pc:docMk/>
            <pc:sldMk cId="1293707606" sldId="292"/>
            <ac:picMk id="6" creationId="{00000000-0000-0000-0000-000000000000}"/>
          </ac:picMkLst>
        </pc:picChg>
      </pc:sldChg>
      <pc:sldChg chg="modSp">
        <pc:chgData name="内田 陽子" userId="S::yoko_uchida@jpfgojp.onmicrosoft.com::3ba88787-b8da-4fc8-a417-83f627a88c5e" providerId="AD" clId="Web-{B57714EE-F717-0935-15A1-03079E5AF76E}" dt="2020-05-19T12:00:39.948" v="18" actId="1076"/>
        <pc:sldMkLst>
          <pc:docMk/>
          <pc:sldMk cId="2068031311" sldId="296"/>
        </pc:sldMkLst>
        <pc:spChg chg="mod">
          <ac:chgData name="内田 陽子" userId="S::yoko_uchida@jpfgojp.onmicrosoft.com::3ba88787-b8da-4fc8-a417-83f627a88c5e" providerId="AD" clId="Web-{B57714EE-F717-0935-15A1-03079E5AF76E}" dt="2020-05-19T12:00:39.933" v="15" actId="1076"/>
          <ac:spMkLst>
            <pc:docMk/>
            <pc:sldMk cId="2068031311" sldId="2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57714EE-F717-0935-15A1-03079E5AF76E}" dt="2020-05-19T12:00:39.901" v="13" actId="1076"/>
          <ac:spMkLst>
            <pc:docMk/>
            <pc:sldMk cId="2068031311" sldId="2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57714EE-F717-0935-15A1-03079E5AF76E}" dt="2020-05-19T12:00:39.917" v="14" actId="1076"/>
          <ac:spMkLst>
            <pc:docMk/>
            <pc:sldMk cId="2068031311" sldId="29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57714EE-F717-0935-15A1-03079E5AF76E}" dt="2020-05-19T12:00:39.933" v="16" actId="1076"/>
          <ac:spMkLst>
            <pc:docMk/>
            <pc:sldMk cId="2068031311" sldId="296"/>
            <ac:spMk id="10" creationId="{ABE9082C-6AAB-4390-96FB-6A054137436D}"/>
          </ac:spMkLst>
        </pc:spChg>
        <pc:spChg chg="mod">
          <ac:chgData name="内田 陽子" userId="S::yoko_uchida@jpfgojp.onmicrosoft.com::3ba88787-b8da-4fc8-a417-83f627a88c5e" providerId="AD" clId="Web-{B57714EE-F717-0935-15A1-03079E5AF76E}" dt="2020-05-19T12:00:39.948" v="17" actId="1076"/>
          <ac:spMkLst>
            <pc:docMk/>
            <pc:sldMk cId="2068031311" sldId="296"/>
            <ac:spMk id="11" creationId="{D9165053-A537-4A66-9DDF-0539BEC4A564}"/>
          </ac:spMkLst>
        </pc:spChg>
        <pc:spChg chg="mod">
          <ac:chgData name="内田 陽子" userId="S::yoko_uchida@jpfgojp.onmicrosoft.com::3ba88787-b8da-4fc8-a417-83f627a88c5e" providerId="AD" clId="Web-{B57714EE-F717-0935-15A1-03079E5AF76E}" dt="2020-05-19T12:00:39.948" v="18" actId="1076"/>
          <ac:spMkLst>
            <pc:docMk/>
            <pc:sldMk cId="2068031311" sldId="296"/>
            <ac:spMk id="12" creationId="{1DC1D035-5DCD-41D0-998F-5C30EF94E282}"/>
          </ac:spMkLst>
        </pc:spChg>
        <pc:picChg chg="mod">
          <ac:chgData name="内田 陽子" userId="S::yoko_uchida@jpfgojp.onmicrosoft.com::3ba88787-b8da-4fc8-a417-83f627a88c5e" providerId="AD" clId="Web-{B57714EE-F717-0935-15A1-03079E5AF76E}" dt="2020-05-19T12:00:24.464" v="12" actId="1076"/>
          <ac:picMkLst>
            <pc:docMk/>
            <pc:sldMk cId="2068031311" sldId="296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FBC685F7-CFAE-C9D9-6DBD-3DD19E2E4AD7}"/>
    <pc:docChg chg="addSld modSld sldOrd">
      <pc:chgData name="内田 陽子" userId="S::yoko_uchida@jpfgojp.onmicrosoft.com::3ba88787-b8da-4fc8-a417-83f627a88c5e" providerId="AD" clId="Web-{FBC685F7-CFAE-C9D9-6DBD-3DD19E2E4AD7}" dt="2020-05-15T01:34:13.164" v="577" actId="20577"/>
      <pc:docMkLst>
        <pc:docMk/>
      </pc:docMkLst>
      <pc:sldChg chg="modSp">
        <pc:chgData name="内田 陽子" userId="S::yoko_uchida@jpfgojp.onmicrosoft.com::3ba88787-b8da-4fc8-a417-83f627a88c5e" providerId="AD" clId="Web-{FBC685F7-CFAE-C9D9-6DBD-3DD19E2E4AD7}" dt="2020-05-15T01:15:46.999" v="143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FBC685F7-CFAE-C9D9-6DBD-3DD19E2E4AD7}" dt="2020-05-15T01:15:39.639" v="140" actId="20577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08:03.448" v="40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15:46.999" v="143" actId="20577"/>
          <ac:spMkLst>
            <pc:docMk/>
            <pc:sldMk cId="3979264443" sldId="27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BC685F7-CFAE-C9D9-6DBD-3DD19E2E4AD7}" dt="2020-05-15T01:16:59.609" v="175" actId="1076"/>
        <pc:sldMkLst>
          <pc:docMk/>
          <pc:sldMk cId="1877930138" sldId="279"/>
        </pc:sldMkLst>
        <pc:spChg chg="mod">
          <ac:chgData name="内田 陽子" userId="S::yoko_uchida@jpfgojp.onmicrosoft.com::3ba88787-b8da-4fc8-a417-83f627a88c5e" providerId="AD" clId="Web-{FBC685F7-CFAE-C9D9-6DBD-3DD19E2E4AD7}" dt="2020-05-15T01:15:57.421" v="148" actId="20577"/>
          <ac:spMkLst>
            <pc:docMk/>
            <pc:sldMk cId="1877930138" sldId="2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15:21.170" v="137" actId="20577"/>
          <ac:spMkLst>
            <pc:docMk/>
            <pc:sldMk cId="1877930138" sldId="2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13:43.560" v="79" actId="1076"/>
          <ac:spMkLst>
            <pc:docMk/>
            <pc:sldMk cId="1877930138" sldId="2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16:59.609" v="175" actId="1076"/>
          <ac:spMkLst>
            <pc:docMk/>
            <pc:sldMk cId="1877930138" sldId="2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16:21.046" v="169" actId="20577"/>
          <ac:spMkLst>
            <pc:docMk/>
            <pc:sldMk cId="1877930138" sldId="2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16:13.516" v="166" actId="20577"/>
          <ac:spMkLst>
            <pc:docMk/>
            <pc:sldMk cId="1877930138" sldId="2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16:02.702" v="151" actId="20577"/>
          <ac:spMkLst>
            <pc:docMk/>
            <pc:sldMk cId="1877930138" sldId="27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BC685F7-CFAE-C9D9-6DBD-3DD19E2E4AD7}" dt="2020-05-15T01:21:04.235" v="274" actId="20577"/>
        <pc:sldMkLst>
          <pc:docMk/>
          <pc:sldMk cId="1208153585" sldId="280"/>
        </pc:sldMkLst>
        <pc:spChg chg="mod">
          <ac:chgData name="内田 陽子" userId="S::yoko_uchida@jpfgojp.onmicrosoft.com::3ba88787-b8da-4fc8-a417-83f627a88c5e" providerId="AD" clId="Web-{FBC685F7-CFAE-C9D9-6DBD-3DD19E2E4AD7}" dt="2020-05-15T01:21:04.235" v="274" actId="20577"/>
          <ac:spMkLst>
            <pc:docMk/>
            <pc:sldMk cId="1208153585" sldId="2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19:52.751" v="258" actId="20577"/>
          <ac:spMkLst>
            <pc:docMk/>
            <pc:sldMk cId="1208153585" sldId="2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20:10.313" v="261" actId="1076"/>
          <ac:spMkLst>
            <pc:docMk/>
            <pc:sldMk cId="1208153585" sldId="280"/>
            <ac:spMk id="9" creationId="{CF7A99BE-AD77-46CD-ABF5-D71AD5FC5802}"/>
          </ac:spMkLst>
        </pc:spChg>
      </pc:sldChg>
      <pc:sldChg chg="modSp add replId">
        <pc:chgData name="内田 陽子" userId="S::yoko_uchida@jpfgojp.onmicrosoft.com::3ba88787-b8da-4fc8-a417-83f627a88c5e" providerId="AD" clId="Web-{FBC685F7-CFAE-C9D9-6DBD-3DD19E2E4AD7}" dt="2020-05-15T01:23:52.268" v="322" actId="1076"/>
        <pc:sldMkLst>
          <pc:docMk/>
          <pc:sldMk cId="3183416845" sldId="281"/>
        </pc:sldMkLst>
        <pc:spChg chg="mod">
          <ac:chgData name="内田 陽子" userId="S::yoko_uchida@jpfgojp.onmicrosoft.com::3ba88787-b8da-4fc8-a417-83f627a88c5e" providerId="AD" clId="Web-{FBC685F7-CFAE-C9D9-6DBD-3DD19E2E4AD7}" dt="2020-05-15T01:23:26.440" v="320" actId="20577"/>
          <ac:spMkLst>
            <pc:docMk/>
            <pc:sldMk cId="3183416845" sldId="2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23:52.268" v="322" actId="1076"/>
          <ac:spMkLst>
            <pc:docMk/>
            <pc:sldMk cId="3183416845" sldId="281"/>
            <ac:spMk id="9" creationId="{CF7A99BE-AD77-46CD-ABF5-D71AD5FC5802}"/>
          </ac:spMkLst>
        </pc:spChg>
      </pc:sldChg>
      <pc:sldChg chg="modSp add replId">
        <pc:chgData name="内田 陽子" userId="S::yoko_uchida@jpfgojp.onmicrosoft.com::3ba88787-b8da-4fc8-a417-83f627a88c5e" providerId="AD" clId="Web-{FBC685F7-CFAE-C9D9-6DBD-3DD19E2E4AD7}" dt="2020-05-15T01:25:58.050" v="385" actId="1076"/>
        <pc:sldMkLst>
          <pc:docMk/>
          <pc:sldMk cId="2511398961" sldId="282"/>
        </pc:sldMkLst>
        <pc:spChg chg="mod">
          <ac:chgData name="内田 陽子" userId="S::yoko_uchida@jpfgojp.onmicrosoft.com::3ba88787-b8da-4fc8-a417-83f627a88c5e" providerId="AD" clId="Web-{FBC685F7-CFAE-C9D9-6DBD-3DD19E2E4AD7}" dt="2020-05-15T01:25:47.128" v="384" actId="20577"/>
          <ac:spMkLst>
            <pc:docMk/>
            <pc:sldMk cId="2511398961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25:58.050" v="385" actId="1076"/>
          <ac:spMkLst>
            <pc:docMk/>
            <pc:sldMk cId="2511398961" sldId="282"/>
            <ac:spMk id="9" creationId="{CF7A99BE-AD77-46CD-ABF5-D71AD5FC5802}"/>
          </ac:spMkLst>
        </pc:spChg>
      </pc:sldChg>
      <pc:sldChg chg="modSp add replId">
        <pc:chgData name="内田 陽子" userId="S::yoko_uchida@jpfgojp.onmicrosoft.com::3ba88787-b8da-4fc8-a417-83f627a88c5e" providerId="AD" clId="Web-{FBC685F7-CFAE-C9D9-6DBD-3DD19E2E4AD7}" dt="2020-05-15T01:27:46.973" v="422" actId="1076"/>
        <pc:sldMkLst>
          <pc:docMk/>
          <pc:sldMk cId="133188293" sldId="283"/>
        </pc:sldMkLst>
        <pc:spChg chg="mod">
          <ac:chgData name="内田 陽子" userId="S::yoko_uchida@jpfgojp.onmicrosoft.com::3ba88787-b8da-4fc8-a417-83f627a88c5e" providerId="AD" clId="Web-{FBC685F7-CFAE-C9D9-6DBD-3DD19E2E4AD7}" dt="2020-05-15T01:27:40.457" v="421" actId="20577"/>
          <ac:spMkLst>
            <pc:docMk/>
            <pc:sldMk cId="133188293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27:46.973" v="422" actId="1076"/>
          <ac:spMkLst>
            <pc:docMk/>
            <pc:sldMk cId="133188293" sldId="283"/>
            <ac:spMk id="9" creationId="{CF7A99BE-AD77-46CD-ABF5-D71AD5FC5802}"/>
          </ac:spMkLst>
        </pc:spChg>
      </pc:sldChg>
      <pc:sldChg chg="modSp add ord replId">
        <pc:chgData name="内田 陽子" userId="S::yoko_uchida@jpfgojp.onmicrosoft.com::3ba88787-b8da-4fc8-a417-83f627a88c5e" providerId="AD" clId="Web-{FBC685F7-CFAE-C9D9-6DBD-3DD19E2E4AD7}" dt="2020-05-15T01:34:13.164" v="577" actId="20577"/>
        <pc:sldMkLst>
          <pc:docMk/>
          <pc:sldMk cId="266523209" sldId="284"/>
        </pc:sldMkLst>
        <pc:spChg chg="mod">
          <ac:chgData name="内田 陽子" userId="S::yoko_uchida@jpfgojp.onmicrosoft.com::3ba88787-b8da-4fc8-a417-83f627a88c5e" providerId="AD" clId="Web-{FBC685F7-CFAE-C9D9-6DBD-3DD19E2E4AD7}" dt="2020-05-15T01:32:24.116" v="522" actId="20577"/>
          <ac:spMkLst>
            <pc:docMk/>
            <pc:sldMk cId="266523209" sldId="2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34:13.164" v="577" actId="20577"/>
          <ac:spMkLst>
            <pc:docMk/>
            <pc:sldMk cId="266523209" sldId="2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31:25.304" v="508" actId="1076"/>
          <ac:spMkLst>
            <pc:docMk/>
            <pc:sldMk cId="266523209" sldId="2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32:17.788" v="510" actId="1076"/>
          <ac:spMkLst>
            <pc:docMk/>
            <pc:sldMk cId="266523209" sldId="28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32:53.054" v="535" actId="20577"/>
          <ac:spMkLst>
            <pc:docMk/>
            <pc:sldMk cId="266523209" sldId="28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33:00.976" v="542" actId="20577"/>
          <ac:spMkLst>
            <pc:docMk/>
            <pc:sldMk cId="266523209" sldId="28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BC685F7-CFAE-C9D9-6DBD-3DD19E2E4AD7}" dt="2020-05-15T01:32:44.272" v="530" actId="20577"/>
          <ac:spMkLst>
            <pc:docMk/>
            <pc:sldMk cId="266523209" sldId="284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44605D8F-8667-2C97-A2B4-BA23283A4EF0}"/>
    <pc:docChg chg="modSld">
      <pc:chgData name="内田 陽子" userId="S::yoko_uchida@jpfgojp.onmicrosoft.com::3ba88787-b8da-4fc8-a417-83f627a88c5e" providerId="AD" clId="Web-{44605D8F-8667-2C97-A2B4-BA23283A4EF0}" dt="2020-06-17T00:55:54.294" v="143"/>
      <pc:docMkLst>
        <pc:docMk/>
      </pc:docMkLst>
      <pc:sldChg chg="delSp modSp">
        <pc:chgData name="内田 陽子" userId="S::yoko_uchida@jpfgojp.onmicrosoft.com::3ba88787-b8da-4fc8-a417-83f627a88c5e" providerId="AD" clId="Web-{44605D8F-8667-2C97-A2B4-BA23283A4EF0}" dt="2020-06-17T00:44:56.320" v="9"/>
        <pc:sldMkLst>
          <pc:docMk/>
          <pc:sldMk cId="3257353556" sldId="289"/>
        </pc:sldMkLst>
        <pc:spChg chg="mod">
          <ac:chgData name="内田 陽子" userId="S::yoko_uchida@jpfgojp.onmicrosoft.com::3ba88787-b8da-4fc8-a417-83f627a88c5e" providerId="AD" clId="Web-{44605D8F-8667-2C97-A2B4-BA23283A4EF0}" dt="2020-06-17T00:44:45.211" v="3" actId="1076"/>
          <ac:spMkLst>
            <pc:docMk/>
            <pc:sldMk cId="3257353556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4:45.195" v="1" actId="1076"/>
          <ac:spMkLst>
            <pc:docMk/>
            <pc:sldMk cId="3257353556" sldId="289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44605D8F-8667-2C97-A2B4-BA23283A4EF0}" dt="2020-06-17T00:44:50.101" v="8"/>
          <ac:spMkLst>
            <pc:docMk/>
            <pc:sldMk cId="3257353556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4:45.195" v="2" actId="1076"/>
          <ac:spMkLst>
            <pc:docMk/>
            <pc:sldMk cId="3257353556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4:45.211" v="4" actId="1076"/>
          <ac:spMkLst>
            <pc:docMk/>
            <pc:sldMk cId="3257353556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4:45.231" v="5" actId="1076"/>
          <ac:spMkLst>
            <pc:docMk/>
            <pc:sldMk cId="3257353556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4:45.231" v="6" actId="1076"/>
          <ac:spMkLst>
            <pc:docMk/>
            <pc:sldMk cId="3257353556" sldId="289"/>
            <ac:spMk id="11" creationId="{9557DDCB-0AF4-4AFF-A705-E5DBBE957561}"/>
          </ac:spMkLst>
        </pc:spChg>
        <pc:spChg chg="del ord">
          <ac:chgData name="内田 陽子" userId="S::yoko_uchida@jpfgojp.onmicrosoft.com::3ba88787-b8da-4fc8-a417-83f627a88c5e" providerId="AD" clId="Web-{44605D8F-8667-2C97-A2B4-BA23283A4EF0}" dt="2020-06-17T00:44:56.320" v="9"/>
          <ac:spMkLst>
            <pc:docMk/>
            <pc:sldMk cId="3257353556" sldId="289"/>
            <ac:spMk id="12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44605D8F-8667-2C97-A2B4-BA23283A4EF0}" dt="2020-06-17T00:46:02.834" v="20"/>
        <pc:sldMkLst>
          <pc:docMk/>
          <pc:sldMk cId="1019364776" sldId="290"/>
        </pc:sldMkLst>
        <pc:spChg chg="mod">
          <ac:chgData name="内田 陽子" userId="S::yoko_uchida@jpfgojp.onmicrosoft.com::3ba88787-b8da-4fc8-a417-83f627a88c5e" providerId="AD" clId="Web-{44605D8F-8667-2C97-A2B4-BA23283A4EF0}" dt="2020-06-17T00:45:46.616" v="14" actId="1076"/>
          <ac:spMkLst>
            <pc:docMk/>
            <pc:sldMk cId="1019364776" sldId="2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5:46.585" v="12" actId="1076"/>
          <ac:spMkLst>
            <pc:docMk/>
            <pc:sldMk cId="1019364776" sldId="290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44605D8F-8667-2C97-A2B4-BA23283A4EF0}" dt="2020-06-17T00:45:51.491" v="19"/>
          <ac:spMkLst>
            <pc:docMk/>
            <pc:sldMk cId="1019364776" sldId="2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5:46.600" v="13" actId="1076"/>
          <ac:spMkLst>
            <pc:docMk/>
            <pc:sldMk cId="1019364776" sldId="290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44605D8F-8667-2C97-A2B4-BA23283A4EF0}" dt="2020-06-17T00:46:02.834" v="20"/>
          <ac:spMkLst>
            <pc:docMk/>
            <pc:sldMk cId="1019364776" sldId="290"/>
            <ac:spMk id="9" creationId="{05FC232D-C6A5-40E8-8CFC-D5FE2419F214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5:46.632" v="15" actId="1076"/>
          <ac:spMkLst>
            <pc:docMk/>
            <pc:sldMk cId="1019364776" sldId="290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5:46.647" v="16" actId="1076"/>
          <ac:spMkLst>
            <pc:docMk/>
            <pc:sldMk cId="1019364776" sldId="290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5:46.647" v="17" actId="1076"/>
          <ac:spMkLst>
            <pc:docMk/>
            <pc:sldMk cId="1019364776" sldId="290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44605D8F-8667-2C97-A2B4-BA23283A4EF0}" dt="2020-06-17T00:47:12.240" v="33"/>
        <pc:sldMkLst>
          <pc:docMk/>
          <pc:sldMk cId="2814693512" sldId="291"/>
        </pc:sldMkLst>
        <pc:spChg chg="mod">
          <ac:chgData name="内田 陽子" userId="S::yoko_uchida@jpfgojp.onmicrosoft.com::3ba88787-b8da-4fc8-a417-83f627a88c5e" providerId="AD" clId="Web-{44605D8F-8667-2C97-A2B4-BA23283A4EF0}" dt="2020-06-17T00:46:52.146" v="27" actId="1076"/>
          <ac:spMkLst>
            <pc:docMk/>
            <pc:sldMk cId="2814693512" sldId="291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44605D8F-8667-2C97-A2B4-BA23283A4EF0}" dt="2020-06-17T00:47:07.537" v="32"/>
          <ac:spMkLst>
            <pc:docMk/>
            <pc:sldMk cId="2814693512" sldId="291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44605D8F-8667-2C97-A2B4-BA23283A4EF0}" dt="2020-06-17T00:47:07.537" v="32"/>
          <ac:spMkLst>
            <pc:docMk/>
            <pc:sldMk cId="2814693512" sldId="291"/>
            <ac:spMk id="6" creationId="{3E46D673-1E61-44D8-9D0E-1A0B03BE35E1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6:52.131" v="26" actId="1076"/>
          <ac:spMkLst>
            <pc:docMk/>
            <pc:sldMk cId="2814693512" sldId="291"/>
            <ac:spMk id="7" creationId="{1AF68CEC-B70C-4DFA-9973-E5B8A12ED17D}"/>
          </ac:spMkLst>
        </pc:spChg>
        <pc:spChg chg="add del mod ord">
          <ac:chgData name="内田 陽子" userId="S::yoko_uchida@jpfgojp.onmicrosoft.com::3ba88787-b8da-4fc8-a417-83f627a88c5e" providerId="AD" clId="Web-{44605D8F-8667-2C97-A2B4-BA23283A4EF0}" dt="2020-06-17T00:47:12.240" v="33"/>
          <ac:spMkLst>
            <pc:docMk/>
            <pc:sldMk cId="2814693512" sldId="291"/>
            <ac:spMk id="9" creationId="{B11F50BE-64E6-4539-9551-D9A9F3C67304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6:52.162" v="28" actId="1076"/>
          <ac:spMkLst>
            <pc:docMk/>
            <pc:sldMk cId="2814693512" sldId="291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6:52.162" v="29" actId="1076"/>
          <ac:spMkLst>
            <pc:docMk/>
            <pc:sldMk cId="2814693512" sldId="291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6:52.177" v="30" actId="1076"/>
          <ac:spMkLst>
            <pc:docMk/>
            <pc:sldMk cId="2814693512" sldId="291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44605D8F-8667-2C97-A2B4-BA23283A4EF0}" dt="2020-06-17T00:48:11.692" v="44"/>
        <pc:sldMkLst>
          <pc:docMk/>
          <pc:sldMk cId="1293707606" sldId="292"/>
        </pc:sldMkLst>
        <pc:spChg chg="mod">
          <ac:chgData name="内田 陽子" userId="S::yoko_uchida@jpfgojp.onmicrosoft.com::3ba88787-b8da-4fc8-a417-83f627a88c5e" providerId="AD" clId="Web-{44605D8F-8667-2C97-A2B4-BA23283A4EF0}" dt="2020-06-17T00:48:06.020" v="38" actId="1076"/>
          <ac:spMkLst>
            <pc:docMk/>
            <pc:sldMk cId="1293707606" sldId="29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8:06.004" v="36" actId="1076"/>
          <ac:spMkLst>
            <pc:docMk/>
            <pc:sldMk cId="1293707606" sldId="292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44605D8F-8667-2C97-A2B4-BA23283A4EF0}" dt="2020-06-17T00:48:09.442" v="43"/>
          <ac:spMkLst>
            <pc:docMk/>
            <pc:sldMk cId="1293707606" sldId="2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8:06.004" v="37" actId="1076"/>
          <ac:spMkLst>
            <pc:docMk/>
            <pc:sldMk cId="1293707606" sldId="292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44605D8F-8667-2C97-A2B4-BA23283A4EF0}" dt="2020-06-17T00:48:11.692" v="44"/>
          <ac:spMkLst>
            <pc:docMk/>
            <pc:sldMk cId="1293707606" sldId="292"/>
            <ac:spMk id="9" creationId="{EC514B8C-F659-4CD3-B5FF-CF86DEEC4137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8:06.020" v="39" actId="1076"/>
          <ac:spMkLst>
            <pc:docMk/>
            <pc:sldMk cId="1293707606" sldId="292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8:06.036" v="40" actId="1076"/>
          <ac:spMkLst>
            <pc:docMk/>
            <pc:sldMk cId="1293707606" sldId="292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8:06.051" v="41" actId="1076"/>
          <ac:spMkLst>
            <pc:docMk/>
            <pc:sldMk cId="1293707606" sldId="292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44605D8F-8667-2C97-A2B4-BA23283A4EF0}" dt="2020-06-17T00:48:55.613" v="67"/>
        <pc:sldMkLst>
          <pc:docMk/>
          <pc:sldMk cId="921353586" sldId="293"/>
        </pc:sldMkLst>
        <pc:spChg chg="mod">
          <ac:chgData name="内田 陽子" userId="S::yoko_uchida@jpfgojp.onmicrosoft.com::3ba88787-b8da-4fc8-a417-83f627a88c5e" providerId="AD" clId="Web-{44605D8F-8667-2C97-A2B4-BA23283A4EF0}" dt="2020-06-17T00:48:48.160" v="61" actId="1076"/>
          <ac:spMkLst>
            <pc:docMk/>
            <pc:sldMk cId="921353586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8:48.129" v="59" actId="1076"/>
          <ac:spMkLst>
            <pc:docMk/>
            <pc:sldMk cId="921353586" sldId="293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44605D8F-8667-2C97-A2B4-BA23283A4EF0}" dt="2020-06-17T00:48:53.019" v="66"/>
          <ac:spMkLst>
            <pc:docMk/>
            <pc:sldMk cId="921353586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8:48.145" v="60" actId="1076"/>
          <ac:spMkLst>
            <pc:docMk/>
            <pc:sldMk cId="921353586" sldId="293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44605D8F-8667-2C97-A2B4-BA23283A4EF0}" dt="2020-06-17T00:48:55.613" v="67"/>
          <ac:spMkLst>
            <pc:docMk/>
            <pc:sldMk cId="921353586" sldId="293"/>
            <ac:spMk id="9" creationId="{4CD17A16-87BF-4F29-B354-64337E426605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8:48.176" v="62" actId="1076"/>
          <ac:spMkLst>
            <pc:docMk/>
            <pc:sldMk cId="921353586" sldId="29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8:48.191" v="63" actId="1076"/>
          <ac:spMkLst>
            <pc:docMk/>
            <pc:sldMk cId="921353586" sldId="29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8:48.191" v="64" actId="1076"/>
          <ac:spMkLst>
            <pc:docMk/>
            <pc:sldMk cId="921353586" sldId="293"/>
            <ac:spMk id="14" creationId="{67249583-BEE1-4BC7-83D0-60EA3EC8EDD7}"/>
          </ac:spMkLst>
        </pc:spChg>
      </pc:sldChg>
      <pc:sldChg chg="modSp">
        <pc:chgData name="内田 陽子" userId="S::yoko_uchida@jpfgojp.onmicrosoft.com::3ba88787-b8da-4fc8-a417-83f627a88c5e" providerId="AD" clId="Web-{44605D8F-8667-2C97-A2B4-BA23283A4EF0}" dt="2020-06-17T00:49:31.722" v="80" actId="1076"/>
        <pc:sldMkLst>
          <pc:docMk/>
          <pc:sldMk cId="2068031311" sldId="296"/>
        </pc:sldMkLst>
        <pc:spChg chg="mod">
          <ac:chgData name="内田 陽子" userId="S::yoko_uchida@jpfgojp.onmicrosoft.com::3ba88787-b8da-4fc8-a417-83f627a88c5e" providerId="AD" clId="Web-{44605D8F-8667-2C97-A2B4-BA23283A4EF0}" dt="2020-06-17T00:49:31.691" v="77" actId="1076"/>
          <ac:spMkLst>
            <pc:docMk/>
            <pc:sldMk cId="2068031311" sldId="2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9:31.659" v="75" actId="1076"/>
          <ac:spMkLst>
            <pc:docMk/>
            <pc:sldMk cId="2068031311" sldId="2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9:31.675" v="76" actId="1076"/>
          <ac:spMkLst>
            <pc:docMk/>
            <pc:sldMk cId="2068031311" sldId="29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9:31.691" v="78" actId="1076"/>
          <ac:spMkLst>
            <pc:docMk/>
            <pc:sldMk cId="2068031311" sldId="296"/>
            <ac:spMk id="10" creationId="{ABE9082C-6AAB-4390-96FB-6A054137436D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9:31.706" v="79" actId="1076"/>
          <ac:spMkLst>
            <pc:docMk/>
            <pc:sldMk cId="2068031311" sldId="296"/>
            <ac:spMk id="11" creationId="{D9165053-A537-4A66-9DDF-0539BEC4A564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49:31.722" v="80" actId="1076"/>
          <ac:spMkLst>
            <pc:docMk/>
            <pc:sldMk cId="2068031311" sldId="296"/>
            <ac:spMk id="12" creationId="{1DC1D035-5DCD-41D0-998F-5C30EF94E282}"/>
          </ac:spMkLst>
        </pc:spChg>
      </pc:sldChg>
      <pc:sldChg chg="addSp delSp modSp">
        <pc:chgData name="内田 陽子" userId="S::yoko_uchida@jpfgojp.onmicrosoft.com::3ba88787-b8da-4fc8-a417-83f627a88c5e" providerId="AD" clId="Web-{44605D8F-8667-2C97-A2B4-BA23283A4EF0}" dt="2020-06-17T00:52:54.266" v="92"/>
        <pc:sldMkLst>
          <pc:docMk/>
          <pc:sldMk cId="3680531977" sldId="297"/>
        </pc:sldMkLst>
        <pc:spChg chg="mod">
          <ac:chgData name="内田 陽子" userId="S::yoko_uchida@jpfgojp.onmicrosoft.com::3ba88787-b8da-4fc8-a417-83f627a88c5e" providerId="AD" clId="Web-{44605D8F-8667-2C97-A2B4-BA23283A4EF0}" dt="2020-06-17T00:52:47.860" v="86" actId="1076"/>
          <ac:spMkLst>
            <pc:docMk/>
            <pc:sldMk cId="3680531977" sldId="2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2:47.844" v="84" actId="1076"/>
          <ac:spMkLst>
            <pc:docMk/>
            <pc:sldMk cId="3680531977" sldId="297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44605D8F-8667-2C97-A2B4-BA23283A4EF0}" dt="2020-06-17T00:52:51.657" v="91"/>
          <ac:spMkLst>
            <pc:docMk/>
            <pc:sldMk cId="3680531977" sldId="2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2:47.844" v="85" actId="1076"/>
          <ac:spMkLst>
            <pc:docMk/>
            <pc:sldMk cId="3680531977" sldId="297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44605D8F-8667-2C97-A2B4-BA23283A4EF0}" dt="2020-06-17T00:52:54.266" v="92"/>
          <ac:spMkLst>
            <pc:docMk/>
            <pc:sldMk cId="3680531977" sldId="297"/>
            <ac:spMk id="9" creationId="{9FEEA609-A678-4769-853E-87D44FF423C6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2:47.875" v="87" actId="1076"/>
          <ac:spMkLst>
            <pc:docMk/>
            <pc:sldMk cId="3680531977" sldId="29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2:47.875" v="88" actId="1076"/>
          <ac:spMkLst>
            <pc:docMk/>
            <pc:sldMk cId="3680531977" sldId="29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2:47.891" v="89" actId="1076"/>
          <ac:spMkLst>
            <pc:docMk/>
            <pc:sldMk cId="3680531977" sldId="297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44605D8F-8667-2C97-A2B4-BA23283A4EF0}" dt="2020-06-17T00:53:27.406" v="101"/>
        <pc:sldMkLst>
          <pc:docMk/>
          <pc:sldMk cId="3462905168" sldId="298"/>
        </pc:sldMkLst>
        <pc:spChg chg="mod">
          <ac:chgData name="内田 陽子" userId="S::yoko_uchida@jpfgojp.onmicrosoft.com::3ba88787-b8da-4fc8-a417-83f627a88c5e" providerId="AD" clId="Web-{44605D8F-8667-2C97-A2B4-BA23283A4EF0}" dt="2020-06-17T00:53:21.406" v="95" actId="1076"/>
          <ac:spMkLst>
            <pc:docMk/>
            <pc:sldMk cId="3462905168" sldId="29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44605D8F-8667-2C97-A2B4-BA23283A4EF0}" dt="2020-06-17T00:53:25.547" v="100"/>
          <ac:spMkLst>
            <pc:docMk/>
            <pc:sldMk cId="3462905168" sldId="2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3:21.406" v="96" actId="1076"/>
          <ac:spMkLst>
            <pc:docMk/>
            <pc:sldMk cId="3462905168" sldId="298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44605D8F-8667-2C97-A2B4-BA23283A4EF0}" dt="2020-06-17T00:53:27.406" v="101"/>
          <ac:spMkLst>
            <pc:docMk/>
            <pc:sldMk cId="3462905168" sldId="298"/>
            <ac:spMk id="8" creationId="{86485E54-CF30-42BF-AB91-950943B0879A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3:21.422" v="97" actId="1076"/>
          <ac:spMkLst>
            <pc:docMk/>
            <pc:sldMk cId="3462905168" sldId="29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3:21.422" v="98" actId="1076"/>
          <ac:spMkLst>
            <pc:docMk/>
            <pc:sldMk cId="3462905168" sldId="298"/>
            <ac:spMk id="14" creationId="{67249583-BEE1-4BC7-83D0-60EA3EC8EDD7}"/>
          </ac:spMkLst>
        </pc:spChg>
      </pc:sldChg>
      <pc:sldChg chg="addSp delSp modSp">
        <pc:chgData name="内田 陽子" userId="S::yoko_uchida@jpfgojp.onmicrosoft.com::3ba88787-b8da-4fc8-a417-83f627a88c5e" providerId="AD" clId="Web-{44605D8F-8667-2C97-A2B4-BA23283A4EF0}" dt="2020-06-17T00:54:03.093" v="112"/>
        <pc:sldMkLst>
          <pc:docMk/>
          <pc:sldMk cId="2181260568" sldId="299"/>
        </pc:sldMkLst>
        <pc:spChg chg="mod">
          <ac:chgData name="内田 陽子" userId="S::yoko_uchida@jpfgojp.onmicrosoft.com::3ba88787-b8da-4fc8-a417-83f627a88c5e" providerId="AD" clId="Web-{44605D8F-8667-2C97-A2B4-BA23283A4EF0}" dt="2020-06-17T00:53:54.937" v="106" actId="1076"/>
          <ac:spMkLst>
            <pc:docMk/>
            <pc:sldMk cId="2181260568" sldId="2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3:54.922" v="104" actId="1076"/>
          <ac:spMkLst>
            <pc:docMk/>
            <pc:sldMk cId="2181260568" sldId="299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44605D8F-8667-2C97-A2B4-BA23283A4EF0}" dt="2020-06-17T00:53:59.890" v="111"/>
          <ac:spMkLst>
            <pc:docMk/>
            <pc:sldMk cId="2181260568" sldId="2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3:54.937" v="105" actId="1076"/>
          <ac:spMkLst>
            <pc:docMk/>
            <pc:sldMk cId="2181260568" sldId="29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3:54.953" v="107" actId="1076"/>
          <ac:spMkLst>
            <pc:docMk/>
            <pc:sldMk cId="2181260568" sldId="2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3:54.968" v="108" actId="1076"/>
          <ac:spMkLst>
            <pc:docMk/>
            <pc:sldMk cId="2181260568" sldId="2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3:54.968" v="109" actId="1076"/>
          <ac:spMkLst>
            <pc:docMk/>
            <pc:sldMk cId="2181260568" sldId="299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44605D8F-8667-2C97-A2B4-BA23283A4EF0}" dt="2020-06-17T00:54:03.093" v="112"/>
          <ac:spMkLst>
            <pc:docMk/>
            <pc:sldMk cId="2181260568" sldId="299"/>
            <ac:spMk id="12" creationId="{755F7554-E396-437C-85A9-A1BE61AA2CFC}"/>
          </ac:spMkLst>
        </pc:spChg>
      </pc:sldChg>
      <pc:sldChg chg="addSp delSp modSp">
        <pc:chgData name="内田 陽子" userId="S::yoko_uchida@jpfgojp.onmicrosoft.com::3ba88787-b8da-4fc8-a417-83f627a88c5e" providerId="AD" clId="Web-{44605D8F-8667-2C97-A2B4-BA23283A4EF0}" dt="2020-06-17T00:54:32.171" v="123"/>
        <pc:sldMkLst>
          <pc:docMk/>
          <pc:sldMk cId="2067156432" sldId="300"/>
        </pc:sldMkLst>
        <pc:spChg chg="mod">
          <ac:chgData name="内田 陽子" userId="S::yoko_uchida@jpfgojp.onmicrosoft.com::3ba88787-b8da-4fc8-a417-83f627a88c5e" providerId="AD" clId="Web-{44605D8F-8667-2C97-A2B4-BA23283A4EF0}" dt="2020-06-17T00:54:25.858" v="117" actId="1076"/>
          <ac:spMkLst>
            <pc:docMk/>
            <pc:sldMk cId="2067156432" sldId="3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4:25.827" v="115" actId="1076"/>
          <ac:spMkLst>
            <pc:docMk/>
            <pc:sldMk cId="2067156432" sldId="300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44605D8F-8667-2C97-A2B4-BA23283A4EF0}" dt="2020-06-17T00:54:30.390" v="122"/>
          <ac:spMkLst>
            <pc:docMk/>
            <pc:sldMk cId="2067156432" sldId="3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4:25.843" v="116" actId="1076"/>
          <ac:spMkLst>
            <pc:docMk/>
            <pc:sldMk cId="2067156432" sldId="30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4:25.874" v="118" actId="1076"/>
          <ac:spMkLst>
            <pc:docMk/>
            <pc:sldMk cId="2067156432" sldId="300"/>
            <ac:spMk id="9" creationId="{48920A6D-E990-4345-B2E9-6CEDA0026157}"/>
          </ac:spMkLst>
        </pc:spChg>
        <pc:spChg chg="add del ord">
          <ac:chgData name="内田 陽子" userId="S::yoko_uchida@jpfgojp.onmicrosoft.com::3ba88787-b8da-4fc8-a417-83f627a88c5e" providerId="AD" clId="Web-{44605D8F-8667-2C97-A2B4-BA23283A4EF0}" dt="2020-06-17T00:54:32.171" v="123"/>
          <ac:spMkLst>
            <pc:docMk/>
            <pc:sldMk cId="2067156432" sldId="300"/>
            <ac:spMk id="10" creationId="{24ECC14E-92F2-4EEA-9402-8867D1E3EDF7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4:25.874" v="119" actId="1076"/>
          <ac:spMkLst>
            <pc:docMk/>
            <pc:sldMk cId="2067156432" sldId="300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4:25.890" v="120" actId="1076"/>
          <ac:spMkLst>
            <pc:docMk/>
            <pc:sldMk cId="2067156432" sldId="300"/>
            <ac:spMk id="12" creationId="{9CC148C8-0CD5-4F1F-B2D3-B9E91F66B463}"/>
          </ac:spMkLst>
        </pc:spChg>
      </pc:sldChg>
      <pc:sldChg chg="addSp delSp modSp">
        <pc:chgData name="内田 陽子" userId="S::yoko_uchida@jpfgojp.onmicrosoft.com::3ba88787-b8da-4fc8-a417-83f627a88c5e" providerId="AD" clId="Web-{44605D8F-8667-2C97-A2B4-BA23283A4EF0}" dt="2020-06-17T00:55:00.405" v="134"/>
        <pc:sldMkLst>
          <pc:docMk/>
          <pc:sldMk cId="3980620081" sldId="301"/>
        </pc:sldMkLst>
        <pc:spChg chg="mod">
          <ac:chgData name="内田 陽子" userId="S::yoko_uchida@jpfgojp.onmicrosoft.com::3ba88787-b8da-4fc8-a417-83f627a88c5e" providerId="AD" clId="Web-{44605D8F-8667-2C97-A2B4-BA23283A4EF0}" dt="2020-06-17T00:54:55.374" v="128" actId="1076"/>
          <ac:spMkLst>
            <pc:docMk/>
            <pc:sldMk cId="3980620081" sldId="3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4:55.358" v="126" actId="1076"/>
          <ac:spMkLst>
            <pc:docMk/>
            <pc:sldMk cId="3980620081" sldId="301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44605D8F-8667-2C97-A2B4-BA23283A4EF0}" dt="2020-06-17T00:54:58.499" v="133"/>
          <ac:spMkLst>
            <pc:docMk/>
            <pc:sldMk cId="3980620081" sldId="3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4:55.358" v="127" actId="1076"/>
          <ac:spMkLst>
            <pc:docMk/>
            <pc:sldMk cId="3980620081" sldId="30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4:55.389" v="129" actId="1076"/>
          <ac:spMkLst>
            <pc:docMk/>
            <pc:sldMk cId="3980620081" sldId="301"/>
            <ac:spMk id="9" creationId="{48920A6D-E990-4345-B2E9-6CEDA0026157}"/>
          </ac:spMkLst>
        </pc:spChg>
        <pc:spChg chg="add del ord">
          <ac:chgData name="内田 陽子" userId="S::yoko_uchida@jpfgojp.onmicrosoft.com::3ba88787-b8da-4fc8-a417-83f627a88c5e" providerId="AD" clId="Web-{44605D8F-8667-2C97-A2B4-BA23283A4EF0}" dt="2020-06-17T00:55:00.405" v="134"/>
          <ac:spMkLst>
            <pc:docMk/>
            <pc:sldMk cId="3980620081" sldId="301"/>
            <ac:spMk id="10" creationId="{B7DED976-AB94-4A8D-8BDF-BEB987F4BCB6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4:55.389" v="130" actId="1076"/>
          <ac:spMkLst>
            <pc:docMk/>
            <pc:sldMk cId="3980620081" sldId="301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4:55.405" v="131" actId="1076"/>
          <ac:spMkLst>
            <pc:docMk/>
            <pc:sldMk cId="3980620081" sldId="301"/>
            <ac:spMk id="12" creationId="{9CC148C8-0CD5-4F1F-B2D3-B9E91F66B463}"/>
          </ac:spMkLst>
        </pc:spChg>
      </pc:sldChg>
      <pc:sldChg chg="addSp delSp modSp">
        <pc:chgData name="内田 陽子" userId="S::yoko_uchida@jpfgojp.onmicrosoft.com::3ba88787-b8da-4fc8-a417-83f627a88c5e" providerId="AD" clId="Web-{44605D8F-8667-2C97-A2B4-BA23283A4EF0}" dt="2020-06-17T00:55:54.294" v="143"/>
        <pc:sldMkLst>
          <pc:docMk/>
          <pc:sldMk cId="2708558382" sldId="302"/>
        </pc:sldMkLst>
        <pc:spChg chg="mod">
          <ac:chgData name="内田 陽子" userId="S::yoko_uchida@jpfgojp.onmicrosoft.com::3ba88787-b8da-4fc8-a417-83f627a88c5e" providerId="AD" clId="Web-{44605D8F-8667-2C97-A2B4-BA23283A4EF0}" dt="2020-06-17T00:55:26.639" v="139" actId="1076"/>
          <ac:spMkLst>
            <pc:docMk/>
            <pc:sldMk cId="2708558382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5:26.624" v="137" actId="1076"/>
          <ac:spMkLst>
            <pc:docMk/>
            <pc:sldMk cId="2708558382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5:26.624" v="138" actId="1076"/>
          <ac:spMkLst>
            <pc:docMk/>
            <pc:sldMk cId="2708558382" sldId="3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5:26.654" v="140" actId="1076"/>
          <ac:spMkLst>
            <pc:docMk/>
            <pc:sldMk cId="2708558382" sldId="302"/>
            <ac:spMk id="9" creationId="{48920A6D-E990-4345-B2E9-6CEDA0026157}"/>
          </ac:spMkLst>
        </pc:spChg>
        <pc:spChg chg="add del ord">
          <ac:chgData name="内田 陽子" userId="S::yoko_uchida@jpfgojp.onmicrosoft.com::3ba88787-b8da-4fc8-a417-83f627a88c5e" providerId="AD" clId="Web-{44605D8F-8667-2C97-A2B4-BA23283A4EF0}" dt="2020-06-17T00:55:54.294" v="143"/>
          <ac:spMkLst>
            <pc:docMk/>
            <pc:sldMk cId="2708558382" sldId="302"/>
            <ac:spMk id="10" creationId="{BCD8C138-6BA6-4F37-BB41-A38AD8AE45CA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5:26.654" v="141" actId="1076"/>
          <ac:spMkLst>
            <pc:docMk/>
            <pc:sldMk cId="2708558382" sldId="302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44605D8F-8667-2C97-A2B4-BA23283A4EF0}" dt="2020-06-17T00:55:26.676" v="142" actId="1076"/>
          <ac:spMkLst>
            <pc:docMk/>
            <pc:sldMk cId="2708558382" sldId="302"/>
            <ac:spMk id="12" creationId="{9CC148C8-0CD5-4F1F-B2D3-B9E91F66B463}"/>
          </ac:spMkLst>
        </pc:spChg>
      </pc:sldChg>
    </pc:docChg>
  </pc:docChgLst>
  <pc:docChgLst>
    <pc:chgData name="内田 陽子" userId="S::yoko_uchida@jpfgojp.onmicrosoft.com::3ba88787-b8da-4fc8-a417-83f627a88c5e" providerId="AD" clId="Web-{F28C4FF0-80A0-B7B4-8677-83DFC553B448}"/>
    <pc:docChg chg="addSld delSld modSld sldOrd">
      <pc:chgData name="内田 陽子" userId="S::yoko_uchida@jpfgojp.onmicrosoft.com::3ba88787-b8da-4fc8-a417-83f627a88c5e" providerId="AD" clId="Web-{F28C4FF0-80A0-B7B4-8677-83DFC553B448}" dt="2020-05-15T06:21:34.689" v="3706" actId="1076"/>
      <pc:docMkLst>
        <pc:docMk/>
      </pc:docMkLst>
      <pc:sldChg chg="modSp">
        <pc:chgData name="内田 陽子" userId="S::yoko_uchida@jpfgojp.onmicrosoft.com::3ba88787-b8da-4fc8-a417-83f627a88c5e" providerId="AD" clId="Web-{F28C4FF0-80A0-B7B4-8677-83DFC553B448}" dt="2020-05-15T02:40:56.292" v="269" actId="20577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F28C4FF0-80A0-B7B4-8677-83DFC553B448}" dt="2020-05-15T02:40:19.057" v="232" actId="20577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40:53.260" v="266" actId="20577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40:47.917" v="263" actId="20577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40:56.292" v="269" actId="20577"/>
          <ac:spMkLst>
            <pc:docMk/>
            <pc:sldMk cId="3155804793" sldId="27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28C4FF0-80A0-B7B4-8677-83DFC553B448}" dt="2020-05-15T02:43:26.901" v="311" actId="20577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F28C4FF0-80A0-B7B4-8677-83DFC553B448}" dt="2020-05-15T02:42:57.183" v="292" actId="20577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43:14.230" v="300" actId="20577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43:26.901" v="311" actId="20577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43:02.839" v="295" actId="20577"/>
          <ac:spMkLst>
            <pc:docMk/>
            <pc:sldMk cId="1808293928" sldId="27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28C4FF0-80A0-B7B4-8677-83DFC553B448}" dt="2020-05-15T02:43:58.230" v="325" actId="20577"/>
        <pc:sldMkLst>
          <pc:docMk/>
          <pc:sldMk cId="266523209" sldId="284"/>
        </pc:sldMkLst>
        <pc:spChg chg="mod">
          <ac:chgData name="内田 陽子" userId="S::yoko_uchida@jpfgojp.onmicrosoft.com::3ba88787-b8da-4fc8-a417-83f627a88c5e" providerId="AD" clId="Web-{F28C4FF0-80A0-B7B4-8677-83DFC553B448}" dt="2020-05-15T02:36:27.150" v="110" actId="20577"/>
          <ac:spMkLst>
            <pc:docMk/>
            <pc:sldMk cId="266523209" sldId="2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43:58.230" v="325" actId="20577"/>
          <ac:spMkLst>
            <pc:docMk/>
            <pc:sldMk cId="266523209" sldId="2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37:10.478" v="143" actId="14100"/>
          <ac:spMkLst>
            <pc:docMk/>
            <pc:sldMk cId="266523209" sldId="284"/>
            <ac:spMk id="13" creationId="{FB70096A-CAD6-4537-811A-31159B34CB7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37:52.728" v="200" actId="14100"/>
          <ac:spMkLst>
            <pc:docMk/>
            <pc:sldMk cId="266523209" sldId="284"/>
            <ac:spMk id="14" creationId="{1658ACDA-9563-406A-BAD4-8951284AB0EB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38:14.244" v="220" actId="20577"/>
          <ac:spMkLst>
            <pc:docMk/>
            <pc:sldMk cId="266523209" sldId="284"/>
            <ac:spMk id="15" creationId="{F201B2DA-8E4D-4176-A4EB-A19A0C937A1F}"/>
          </ac:spMkLst>
        </pc:spChg>
      </pc:sldChg>
      <pc:sldChg chg="modSp">
        <pc:chgData name="内田 陽子" userId="S::yoko_uchida@jpfgojp.onmicrosoft.com::3ba88787-b8da-4fc8-a417-83f627a88c5e" providerId="AD" clId="Web-{F28C4FF0-80A0-B7B4-8677-83DFC553B448}" dt="2020-05-15T02:44:10.402" v="336" actId="20577"/>
        <pc:sldMkLst>
          <pc:docMk/>
          <pc:sldMk cId="41362273" sldId="285"/>
        </pc:sldMkLst>
        <pc:spChg chg="mod">
          <ac:chgData name="内田 陽子" userId="S::yoko_uchida@jpfgojp.onmicrosoft.com::3ba88787-b8da-4fc8-a417-83f627a88c5e" providerId="AD" clId="Web-{F28C4FF0-80A0-B7B4-8677-83DFC553B448}" dt="2020-05-15T02:31:56.430" v="18" actId="20577"/>
          <ac:spMkLst>
            <pc:docMk/>
            <pc:sldMk cId="41362273" sldId="28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39:12.994" v="227" actId="14100"/>
          <ac:spMkLst>
            <pc:docMk/>
            <pc:sldMk cId="41362273" sldId="2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38:59.385" v="226" actId="1076"/>
          <ac:spMkLst>
            <pc:docMk/>
            <pc:sldMk cId="41362273" sldId="28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35:00.447" v="68" actId="20577"/>
          <ac:spMkLst>
            <pc:docMk/>
            <pc:sldMk cId="41362273" sldId="28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44:10.402" v="336" actId="20577"/>
          <ac:spMkLst>
            <pc:docMk/>
            <pc:sldMk cId="41362273" sldId="28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34:49.212" v="57" actId="20577"/>
          <ac:spMkLst>
            <pc:docMk/>
            <pc:sldMk cId="41362273" sldId="285"/>
            <ac:spMk id="11" creationId="{9557DDCB-0AF4-4AFF-A705-E5DBBE957561}"/>
          </ac:spMkLst>
        </pc:spChg>
      </pc:sldChg>
      <pc:sldChg chg="add del ord replId">
        <pc:chgData name="内田 陽子" userId="S::yoko_uchida@jpfgojp.onmicrosoft.com::3ba88787-b8da-4fc8-a417-83f627a88c5e" providerId="AD" clId="Web-{F28C4FF0-80A0-B7B4-8677-83DFC553B448}" dt="2020-05-15T02:45:00.511" v="341"/>
        <pc:sldMkLst>
          <pc:docMk/>
          <pc:sldMk cId="346697912" sldId="286"/>
        </pc:sldMkLst>
      </pc:sldChg>
      <pc:sldChg chg="modSp add replId">
        <pc:chgData name="内田 陽子" userId="S::yoko_uchida@jpfgojp.onmicrosoft.com::3ba88787-b8da-4fc8-a417-83f627a88c5e" providerId="AD" clId="Web-{F28C4FF0-80A0-B7B4-8677-83DFC553B448}" dt="2020-05-15T02:51:48.857" v="678" actId="1076"/>
        <pc:sldMkLst>
          <pc:docMk/>
          <pc:sldMk cId="2574064266" sldId="286"/>
        </pc:sldMkLst>
        <pc:spChg chg="mod">
          <ac:chgData name="内田 陽子" userId="S::yoko_uchida@jpfgojp.onmicrosoft.com::3ba88787-b8da-4fc8-a417-83f627a88c5e" providerId="AD" clId="Web-{F28C4FF0-80A0-B7B4-8677-83DFC553B448}" dt="2020-05-15T02:49:01.871" v="428" actId="20577"/>
          <ac:spMkLst>
            <pc:docMk/>
            <pc:sldMk cId="2574064266" sldId="2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48:44.840" v="403" actId="14100"/>
          <ac:spMkLst>
            <pc:docMk/>
            <pc:sldMk cId="2574064266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47:32.262" v="383" actId="1076"/>
          <ac:spMkLst>
            <pc:docMk/>
            <pc:sldMk cId="2574064266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51:48.857" v="678" actId="1076"/>
          <ac:spMkLst>
            <pc:docMk/>
            <pc:sldMk cId="2574064266" sldId="28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50:04.716" v="544" actId="20577"/>
          <ac:spMkLst>
            <pc:docMk/>
            <pc:sldMk cId="2574064266" sldId="28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51:42.559" v="675" actId="20577"/>
          <ac:spMkLst>
            <pc:docMk/>
            <pc:sldMk cId="2574064266" sldId="28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49:12.028" v="449" actId="20577"/>
          <ac:spMkLst>
            <pc:docMk/>
            <pc:sldMk cId="2574064266" sldId="286"/>
            <ac:spMk id="11" creationId="{9557DDCB-0AF4-4AFF-A705-E5DBBE957561}"/>
          </ac:spMkLst>
        </pc:spChg>
        <pc:picChg chg="ord">
          <ac:chgData name="内田 陽子" userId="S::yoko_uchida@jpfgojp.onmicrosoft.com::3ba88787-b8da-4fc8-a417-83f627a88c5e" providerId="AD" clId="Web-{F28C4FF0-80A0-B7B4-8677-83DFC553B448}" dt="2020-05-15T02:50:20.356" v="547"/>
          <ac:picMkLst>
            <pc:docMk/>
            <pc:sldMk cId="2574064266" sldId="286"/>
            <ac:picMk id="6" creationId="{00000000-0000-0000-0000-000000000000}"/>
          </ac:picMkLst>
        </pc:picChg>
      </pc:sldChg>
      <pc:sldChg chg="modSp add replId">
        <pc:chgData name="内田 陽子" userId="S::yoko_uchida@jpfgojp.onmicrosoft.com::3ba88787-b8da-4fc8-a417-83f627a88c5e" providerId="AD" clId="Web-{F28C4FF0-80A0-B7B4-8677-83DFC553B448}" dt="2020-05-15T02:56:23.139" v="824" actId="1076"/>
        <pc:sldMkLst>
          <pc:docMk/>
          <pc:sldMk cId="989430024" sldId="287"/>
        </pc:sldMkLst>
        <pc:spChg chg="mod">
          <ac:chgData name="内田 陽子" userId="S::yoko_uchida@jpfgojp.onmicrosoft.com::3ba88787-b8da-4fc8-a417-83f627a88c5e" providerId="AD" clId="Web-{F28C4FF0-80A0-B7B4-8677-83DFC553B448}" dt="2020-05-15T02:55:08.326" v="740" actId="20577"/>
          <ac:spMkLst>
            <pc:docMk/>
            <pc:sldMk cId="989430024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54:57.404" v="725" actId="20577"/>
          <ac:spMkLst>
            <pc:docMk/>
            <pc:sldMk cId="989430024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53:56.216" v="702" actId="20577"/>
          <ac:spMkLst>
            <pc:docMk/>
            <pc:sldMk cId="989430024" sldId="2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56:23.139" v="824" actId="1076"/>
          <ac:spMkLst>
            <pc:docMk/>
            <pc:sldMk cId="989430024" sldId="2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55:42.248" v="790" actId="20577"/>
          <ac:spMkLst>
            <pc:docMk/>
            <pc:sldMk cId="989430024" sldId="28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56:01.170" v="819" actId="20577"/>
          <ac:spMkLst>
            <pc:docMk/>
            <pc:sldMk cId="989430024" sldId="28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2:55:20.232" v="762" actId="20577"/>
          <ac:spMkLst>
            <pc:docMk/>
            <pc:sldMk cId="989430024" sldId="287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28C4FF0-80A0-B7B4-8677-83DFC553B448}" dt="2020-05-15T03:02:52.781" v="976" actId="20577"/>
        <pc:sldMkLst>
          <pc:docMk/>
          <pc:sldMk cId="1217730633" sldId="288"/>
        </pc:sldMkLst>
        <pc:spChg chg="mod">
          <ac:chgData name="内田 陽子" userId="S::yoko_uchida@jpfgojp.onmicrosoft.com::3ba88787-b8da-4fc8-a417-83f627a88c5e" providerId="AD" clId="Web-{F28C4FF0-80A0-B7B4-8677-83DFC553B448}" dt="2020-05-15T03:01:50.124" v="906" actId="20577"/>
          <ac:spMkLst>
            <pc:docMk/>
            <pc:sldMk cId="1217730633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00:58.483" v="895" actId="20577"/>
          <ac:spMkLst>
            <pc:docMk/>
            <pc:sldMk cId="1217730633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00:18.967" v="881" actId="1076"/>
          <ac:spMkLst>
            <pc:docMk/>
            <pc:sldMk cId="1217730633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02:46.077" v="967" actId="1076"/>
          <ac:spMkLst>
            <pc:docMk/>
            <pc:sldMk cId="1217730633" sldId="2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02:36.437" v="964" actId="20577"/>
          <ac:spMkLst>
            <pc:docMk/>
            <pc:sldMk cId="1217730633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02:52.781" v="976" actId="20577"/>
          <ac:spMkLst>
            <pc:docMk/>
            <pc:sldMk cId="1217730633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02:12.249" v="929" actId="20577"/>
          <ac:spMkLst>
            <pc:docMk/>
            <pc:sldMk cId="1217730633" sldId="28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28C4FF0-80A0-B7B4-8677-83DFC553B448}" dt="2020-05-15T03:09:57.798" v="1151" actId="20577"/>
        <pc:sldMkLst>
          <pc:docMk/>
          <pc:sldMk cId="3257353556" sldId="289"/>
        </pc:sldMkLst>
        <pc:spChg chg="mod">
          <ac:chgData name="内田 陽子" userId="S::yoko_uchida@jpfgojp.onmicrosoft.com::3ba88787-b8da-4fc8-a417-83f627a88c5e" providerId="AD" clId="Web-{F28C4FF0-80A0-B7B4-8677-83DFC553B448}" dt="2020-05-15T03:08:56.501" v="1053" actId="20577"/>
          <ac:spMkLst>
            <pc:docMk/>
            <pc:sldMk cId="3257353556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08:43.938" v="1051" actId="20577"/>
          <ac:spMkLst>
            <pc:docMk/>
            <pc:sldMk cId="3257353556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07:55.578" v="1033" actId="1076"/>
          <ac:spMkLst>
            <pc:docMk/>
            <pc:sldMk cId="3257353556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08:52.157" v="1052" actId="1076"/>
          <ac:spMkLst>
            <pc:docMk/>
            <pc:sldMk cId="3257353556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09:32.126" v="1101" actId="20577"/>
          <ac:spMkLst>
            <pc:docMk/>
            <pc:sldMk cId="3257353556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09:57.798" v="1151" actId="20577"/>
          <ac:spMkLst>
            <pc:docMk/>
            <pc:sldMk cId="3257353556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09:13.141" v="1088" actId="20577"/>
          <ac:spMkLst>
            <pc:docMk/>
            <pc:sldMk cId="3257353556" sldId="289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F28C4FF0-80A0-B7B4-8677-83DFC553B448}" dt="2020-05-15T03:23:09.318" v="1331" actId="1076"/>
        <pc:sldMkLst>
          <pc:docMk/>
          <pc:sldMk cId="1019364776" sldId="290"/>
        </pc:sldMkLst>
        <pc:spChg chg="mod">
          <ac:chgData name="内田 陽子" userId="S::yoko_uchida@jpfgojp.onmicrosoft.com::3ba88787-b8da-4fc8-a417-83f627a88c5e" providerId="AD" clId="Web-{F28C4FF0-80A0-B7B4-8677-83DFC553B448}" dt="2020-05-15T03:20:21.034" v="1286" actId="1076"/>
          <ac:spMkLst>
            <pc:docMk/>
            <pc:sldMk cId="1019364776" sldId="2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19:11.315" v="1224" actId="20577"/>
          <ac:spMkLst>
            <pc:docMk/>
            <pc:sldMk cId="1019364776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23:09.318" v="1331" actId="1076"/>
          <ac:spMkLst>
            <pc:docMk/>
            <pc:sldMk cId="1019364776" sldId="2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21:19.628" v="1313" actId="1076"/>
          <ac:spMkLst>
            <pc:docMk/>
            <pc:sldMk cId="1019364776" sldId="290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F28C4FF0-80A0-B7B4-8677-83DFC553B448}" dt="2020-05-15T03:20:08.737" v="1284"/>
          <ac:spMkLst>
            <pc:docMk/>
            <pc:sldMk cId="1019364776" sldId="29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28C4FF0-80A0-B7B4-8677-83DFC553B448}" dt="2020-05-15T03:20:12.472" v="1285"/>
          <ac:spMkLst>
            <pc:docMk/>
            <pc:sldMk cId="1019364776" sldId="29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28C4FF0-80A0-B7B4-8677-83DFC553B448}" dt="2020-05-15T03:20:02.315" v="1281"/>
          <ac:spMkLst>
            <pc:docMk/>
            <pc:sldMk cId="1019364776" sldId="290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F28C4FF0-80A0-B7B4-8677-83DFC553B448}" dt="2020-05-15T03:20:56.831" v="1300" actId="20577"/>
          <ac:spMkLst>
            <pc:docMk/>
            <pc:sldMk cId="1019364776" sldId="290"/>
            <ac:spMk id="12" creationId="{8B477F0F-3CA2-480C-8718-48B1E673D4BF}"/>
          </ac:spMkLst>
        </pc:spChg>
        <pc:spChg chg="add mod">
          <ac:chgData name="内田 陽子" userId="S::yoko_uchida@jpfgojp.onmicrosoft.com::3ba88787-b8da-4fc8-a417-83f627a88c5e" providerId="AD" clId="Web-{F28C4FF0-80A0-B7B4-8677-83DFC553B448}" dt="2020-05-15T03:21:00.706" v="1307" actId="20577"/>
          <ac:spMkLst>
            <pc:docMk/>
            <pc:sldMk cId="1019364776" sldId="290"/>
            <ac:spMk id="13" creationId="{13D74A20-8D6A-44E8-8B59-7E256A253E5A}"/>
          </ac:spMkLst>
        </pc:spChg>
        <pc:spChg chg="add mod">
          <ac:chgData name="内田 陽子" userId="S::yoko_uchida@jpfgojp.onmicrosoft.com::3ba88787-b8da-4fc8-a417-83f627a88c5e" providerId="AD" clId="Web-{F28C4FF0-80A0-B7B4-8677-83DFC553B448}" dt="2020-05-15T03:21:07.581" v="1310" actId="20577"/>
          <ac:spMkLst>
            <pc:docMk/>
            <pc:sldMk cId="1019364776" sldId="290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F28C4FF0-80A0-B7B4-8677-83DFC553B448}" dt="2020-05-15T03:27:44.379" v="1488" actId="20577"/>
        <pc:sldMkLst>
          <pc:docMk/>
          <pc:sldMk cId="2814693512" sldId="291"/>
        </pc:sldMkLst>
        <pc:spChg chg="mod">
          <ac:chgData name="内田 陽子" userId="S::yoko_uchida@jpfgojp.onmicrosoft.com::3ba88787-b8da-4fc8-a417-83f627a88c5e" providerId="AD" clId="Web-{F28C4FF0-80A0-B7B4-8677-83DFC553B448}" dt="2020-05-15T03:26:38.301" v="1423" actId="20577"/>
          <ac:spMkLst>
            <pc:docMk/>
            <pc:sldMk cId="2814693512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26:10.207" v="1389" actId="20577"/>
          <ac:spMkLst>
            <pc:docMk/>
            <pc:sldMk cId="2814693512" sldId="2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25:27.879" v="1369" actId="20577"/>
          <ac:spMkLst>
            <pc:docMk/>
            <pc:sldMk cId="2814693512" sldId="2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26:15.785" v="1390" actId="1076"/>
          <ac:spMkLst>
            <pc:docMk/>
            <pc:sldMk cId="2814693512" sldId="29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27:05.192" v="1449" actId="20577"/>
          <ac:spMkLst>
            <pc:docMk/>
            <pc:sldMk cId="2814693512" sldId="291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27:25.207" v="1467" actId="20577"/>
          <ac:spMkLst>
            <pc:docMk/>
            <pc:sldMk cId="2814693512" sldId="291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27:44.379" v="1488" actId="20577"/>
          <ac:spMkLst>
            <pc:docMk/>
            <pc:sldMk cId="2814693512" sldId="291"/>
            <ac:spMk id="14" creationId="{67249583-BEE1-4BC7-83D0-60EA3EC8EDD7}"/>
          </ac:spMkLst>
        </pc:spChg>
      </pc:sldChg>
      <pc:sldChg chg="modSp add replId">
        <pc:chgData name="内田 陽子" userId="S::yoko_uchida@jpfgojp.onmicrosoft.com::3ba88787-b8da-4fc8-a417-83f627a88c5e" providerId="AD" clId="Web-{F28C4FF0-80A0-B7B4-8677-83DFC553B448}" dt="2020-05-15T03:32:48.006" v="1711" actId="20577"/>
        <pc:sldMkLst>
          <pc:docMk/>
          <pc:sldMk cId="1293707606" sldId="292"/>
        </pc:sldMkLst>
        <pc:spChg chg="mod">
          <ac:chgData name="内田 陽子" userId="S::yoko_uchida@jpfgojp.onmicrosoft.com::3ba88787-b8da-4fc8-a417-83f627a88c5e" providerId="AD" clId="Web-{F28C4FF0-80A0-B7B4-8677-83DFC553B448}" dt="2020-05-15T03:31:08.443" v="1568" actId="20577"/>
          <ac:spMkLst>
            <pc:docMk/>
            <pc:sldMk cId="1293707606" sldId="29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30:39.552" v="1539" actId="20577"/>
          <ac:spMkLst>
            <pc:docMk/>
            <pc:sldMk cId="1293707606" sldId="2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29:30.020" v="1522" actId="20577"/>
          <ac:spMkLst>
            <pc:docMk/>
            <pc:sldMk cId="1293707606" sldId="2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30:48.380" v="1540" actId="1076"/>
          <ac:spMkLst>
            <pc:docMk/>
            <pc:sldMk cId="1293707606" sldId="29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31:29.318" v="1588" actId="20577"/>
          <ac:spMkLst>
            <pc:docMk/>
            <pc:sldMk cId="1293707606" sldId="292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32:17.912" v="1677" actId="20577"/>
          <ac:spMkLst>
            <pc:docMk/>
            <pc:sldMk cId="1293707606" sldId="292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3:32:48.006" v="1711" actId="20577"/>
          <ac:spMkLst>
            <pc:docMk/>
            <pc:sldMk cId="1293707606" sldId="292"/>
            <ac:spMk id="14" creationId="{67249583-BEE1-4BC7-83D0-60EA3EC8EDD7}"/>
          </ac:spMkLst>
        </pc:spChg>
        <pc:picChg chg="ord">
          <ac:chgData name="内田 陽子" userId="S::yoko_uchida@jpfgojp.onmicrosoft.com::3ba88787-b8da-4fc8-a417-83f627a88c5e" providerId="AD" clId="Web-{F28C4FF0-80A0-B7B4-8677-83DFC553B448}" dt="2020-05-15T03:32:25.974" v="1680"/>
          <ac:picMkLst>
            <pc:docMk/>
            <pc:sldMk cId="1293707606" sldId="292"/>
            <ac:picMk id="6" creationId="{00000000-0000-0000-0000-000000000000}"/>
          </ac:picMkLst>
        </pc:picChg>
      </pc:sldChg>
      <pc:sldChg chg="modSp add replId">
        <pc:chgData name="内田 陽子" userId="S::yoko_uchida@jpfgojp.onmicrosoft.com::3ba88787-b8da-4fc8-a417-83f627a88c5e" providerId="AD" clId="Web-{F28C4FF0-80A0-B7B4-8677-83DFC553B448}" dt="2020-05-15T04:58:06.663" v="1944" actId="1076"/>
        <pc:sldMkLst>
          <pc:docMk/>
          <pc:sldMk cId="921353586" sldId="293"/>
        </pc:sldMkLst>
        <pc:spChg chg="mod">
          <ac:chgData name="内田 陽子" userId="S::yoko_uchida@jpfgojp.onmicrosoft.com::3ba88787-b8da-4fc8-a417-83f627a88c5e" providerId="AD" clId="Web-{F28C4FF0-80A0-B7B4-8677-83DFC553B448}" dt="2020-05-15T04:55:10.022" v="1816" actId="20577"/>
          <ac:spMkLst>
            <pc:docMk/>
            <pc:sldMk cId="921353586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4:54:48.256" v="1797" actId="20577"/>
          <ac:spMkLst>
            <pc:docMk/>
            <pc:sldMk cId="921353586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4:53:53.834" v="1777" actId="20577"/>
          <ac:spMkLst>
            <pc:docMk/>
            <pc:sldMk cId="921353586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4:58:06.663" v="1944" actId="1076"/>
          <ac:spMkLst>
            <pc:docMk/>
            <pc:sldMk cId="921353586" sldId="2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4:56:45.069" v="1849" actId="20577"/>
          <ac:spMkLst>
            <pc:docMk/>
            <pc:sldMk cId="921353586" sldId="29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4:57:23.288" v="1888" actId="14100"/>
          <ac:spMkLst>
            <pc:docMk/>
            <pc:sldMk cId="921353586" sldId="29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4:57:54.647" v="1941" actId="20577"/>
          <ac:spMkLst>
            <pc:docMk/>
            <pc:sldMk cId="921353586" sldId="293"/>
            <ac:spMk id="14" creationId="{67249583-BEE1-4BC7-83D0-60EA3EC8EDD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F28C4FF0-80A0-B7B4-8677-83DFC553B448}" dt="2020-05-15T05:04:25.288" v="1991" actId="14100"/>
        <pc:sldMkLst>
          <pc:docMk/>
          <pc:sldMk cId="1951378369" sldId="294"/>
        </pc:sldMkLst>
        <pc:spChg chg="mod">
          <ac:chgData name="内田 陽子" userId="S::yoko_uchida@jpfgojp.onmicrosoft.com::3ba88787-b8da-4fc8-a417-83f627a88c5e" providerId="AD" clId="Web-{F28C4FF0-80A0-B7B4-8677-83DFC553B448}" dt="2020-05-15T05:02:34.695" v="1974" actId="20577"/>
          <ac:spMkLst>
            <pc:docMk/>
            <pc:sldMk cId="1951378369" sldId="294"/>
            <ac:spMk id="4" creationId="{00000000-0000-0000-0000-000000000000}"/>
          </ac:spMkLst>
        </pc:spChg>
        <pc:picChg chg="add mod">
          <ac:chgData name="内田 陽子" userId="S::yoko_uchida@jpfgojp.onmicrosoft.com::3ba88787-b8da-4fc8-a417-83f627a88c5e" providerId="AD" clId="Web-{F28C4FF0-80A0-B7B4-8677-83DFC553B448}" dt="2020-05-15T05:04:25.288" v="1991" actId="14100"/>
          <ac:picMkLst>
            <pc:docMk/>
            <pc:sldMk cId="1951378369" sldId="294"/>
            <ac:picMk id="2" creationId="{BC31F698-6651-4539-9A18-F84DAA00EFC8}"/>
          </ac:picMkLst>
        </pc:picChg>
        <pc:picChg chg="del">
          <ac:chgData name="内田 陽子" userId="S::yoko_uchida@jpfgojp.onmicrosoft.com::3ba88787-b8da-4fc8-a417-83f627a88c5e" providerId="AD" clId="Web-{F28C4FF0-80A0-B7B4-8677-83DFC553B448}" dt="2020-05-15T05:03:49.148" v="1985"/>
          <ac:picMkLst>
            <pc:docMk/>
            <pc:sldMk cId="1951378369" sldId="294"/>
            <ac:picMk id="6" creationId="{124A27C6-E294-4105-9F2E-363BE3211C9B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F28C4FF0-80A0-B7B4-8677-83DFC553B448}" dt="2020-05-15T05:17:36.743" v="2309" actId="20577"/>
        <pc:sldMkLst>
          <pc:docMk/>
          <pc:sldMk cId="1316584607" sldId="295"/>
        </pc:sldMkLst>
        <pc:spChg chg="del">
          <ac:chgData name="内田 陽子" userId="S::yoko_uchida@jpfgojp.onmicrosoft.com::3ba88787-b8da-4fc8-a417-83f627a88c5e" providerId="AD" clId="Web-{F28C4FF0-80A0-B7B4-8677-83DFC553B448}" dt="2020-05-15T05:07:45.508" v="2041"/>
          <ac:spMkLst>
            <pc:docMk/>
            <pc:sldMk cId="1316584607" sldId="2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17:36.743" v="2309" actId="20577"/>
          <ac:spMkLst>
            <pc:docMk/>
            <pc:sldMk cId="1316584607" sldId="295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F28C4FF0-80A0-B7B4-8677-83DFC553B448}" dt="2020-05-15T05:08:11.242" v="2042"/>
          <ac:spMkLst>
            <pc:docMk/>
            <pc:sldMk cId="1316584607" sldId="295"/>
            <ac:spMk id="6" creationId="{4C4AC023-ADD6-438E-9E01-9E8C0E6E7B4C}"/>
          </ac:spMkLst>
        </pc:spChg>
        <pc:spChg chg="del">
          <ac:chgData name="内田 陽子" userId="S::yoko_uchida@jpfgojp.onmicrosoft.com::3ba88787-b8da-4fc8-a417-83f627a88c5e" providerId="AD" clId="Web-{F28C4FF0-80A0-B7B4-8677-83DFC553B448}" dt="2020-05-15T05:07:45.414" v="2040"/>
          <ac:spMkLst>
            <pc:docMk/>
            <pc:sldMk cId="1316584607" sldId="295"/>
            <ac:spMk id="8" creationId="{A4E22D81-7707-4609-93A7-B39CC58AA0AE}"/>
          </ac:spMkLst>
        </pc:spChg>
        <pc:spChg chg="add mod">
          <ac:chgData name="内田 陽子" userId="S::yoko_uchida@jpfgojp.onmicrosoft.com::3ba88787-b8da-4fc8-a417-83f627a88c5e" providerId="AD" clId="Web-{F28C4FF0-80A0-B7B4-8677-83DFC553B448}" dt="2020-05-15T05:13:39.930" v="2247" actId="1076"/>
          <ac:spMkLst>
            <pc:docMk/>
            <pc:sldMk cId="1316584607" sldId="295"/>
            <ac:spMk id="10" creationId="{00992C08-2487-4C00-A96E-C017BB6AFB17}"/>
          </ac:spMkLst>
        </pc:spChg>
        <pc:spChg chg="add mod">
          <ac:chgData name="内田 陽子" userId="S::yoko_uchida@jpfgojp.onmicrosoft.com::3ba88787-b8da-4fc8-a417-83f627a88c5e" providerId="AD" clId="Web-{F28C4FF0-80A0-B7B4-8677-83DFC553B448}" dt="2020-05-15T05:13:39.930" v="2248" actId="1076"/>
          <ac:spMkLst>
            <pc:docMk/>
            <pc:sldMk cId="1316584607" sldId="295"/>
            <ac:spMk id="12" creationId="{53217352-96DC-408B-BDB4-F1A13F3DBE16}"/>
          </ac:spMkLst>
        </pc:spChg>
        <pc:spChg chg="add mod">
          <ac:chgData name="内田 陽子" userId="S::yoko_uchida@jpfgojp.onmicrosoft.com::3ba88787-b8da-4fc8-a417-83f627a88c5e" providerId="AD" clId="Web-{F28C4FF0-80A0-B7B4-8677-83DFC553B448}" dt="2020-05-15T05:13:39.946" v="2249" actId="1076"/>
          <ac:spMkLst>
            <pc:docMk/>
            <pc:sldMk cId="1316584607" sldId="295"/>
            <ac:spMk id="14" creationId="{4121FAEA-B84E-4A76-B621-FBA531548F74}"/>
          </ac:spMkLst>
        </pc:spChg>
        <pc:spChg chg="add mod">
          <ac:chgData name="内田 陽子" userId="S::yoko_uchida@jpfgojp.onmicrosoft.com::3ba88787-b8da-4fc8-a417-83f627a88c5e" providerId="AD" clId="Web-{F28C4FF0-80A0-B7B4-8677-83DFC553B448}" dt="2020-05-15T05:13:39.946" v="2250" actId="1076"/>
          <ac:spMkLst>
            <pc:docMk/>
            <pc:sldMk cId="1316584607" sldId="295"/>
            <ac:spMk id="16" creationId="{EF3A1CFB-F220-44DE-8C34-AAC625F02DFF}"/>
          </ac:spMkLst>
        </pc:spChg>
        <pc:spChg chg="add mod">
          <ac:chgData name="内田 陽子" userId="S::yoko_uchida@jpfgojp.onmicrosoft.com::3ba88787-b8da-4fc8-a417-83f627a88c5e" providerId="AD" clId="Web-{F28C4FF0-80A0-B7B4-8677-83DFC553B448}" dt="2020-05-15T05:13:39.961" v="2251" actId="1076"/>
          <ac:spMkLst>
            <pc:docMk/>
            <pc:sldMk cId="1316584607" sldId="295"/>
            <ac:spMk id="18" creationId="{019F3C2F-B0E6-4834-BF05-A7E12C79540F}"/>
          </ac:spMkLst>
        </pc:spChg>
        <pc:spChg chg="add mod">
          <ac:chgData name="内田 陽子" userId="S::yoko_uchida@jpfgojp.onmicrosoft.com::3ba88787-b8da-4fc8-a417-83f627a88c5e" providerId="AD" clId="Web-{F28C4FF0-80A0-B7B4-8677-83DFC553B448}" dt="2020-05-15T05:13:39.977" v="2252" actId="1076"/>
          <ac:spMkLst>
            <pc:docMk/>
            <pc:sldMk cId="1316584607" sldId="295"/>
            <ac:spMk id="20" creationId="{2F571B6F-683E-4A40-9C2B-ACE0ADC5189C}"/>
          </ac:spMkLst>
        </pc:spChg>
        <pc:picChg chg="del">
          <ac:chgData name="内田 陽子" userId="S::yoko_uchida@jpfgojp.onmicrosoft.com::3ba88787-b8da-4fc8-a417-83f627a88c5e" providerId="AD" clId="Web-{F28C4FF0-80A0-B7B4-8677-83DFC553B448}" dt="2020-05-15T05:07:42.695" v="2039"/>
          <ac:picMkLst>
            <pc:docMk/>
            <pc:sldMk cId="1316584607" sldId="295"/>
            <ac:picMk id="2" creationId="{BC31F698-6651-4539-9A18-F84DAA00EFC8}"/>
          </ac:picMkLst>
        </pc:picChg>
        <pc:picChg chg="del">
          <ac:chgData name="内田 陽子" userId="S::yoko_uchida@jpfgojp.onmicrosoft.com::3ba88787-b8da-4fc8-a417-83f627a88c5e" providerId="AD" clId="Web-{F28C4FF0-80A0-B7B4-8677-83DFC553B448}" dt="2020-05-15T05:08:14.226" v="2043"/>
          <ac:picMkLst>
            <pc:docMk/>
            <pc:sldMk cId="1316584607" sldId="295"/>
            <ac:picMk id="7" creationId="{00000000-0000-0000-0000-000000000000}"/>
          </ac:picMkLst>
        </pc:picChg>
        <pc:picChg chg="add">
          <ac:chgData name="内田 陽子" userId="S::yoko_uchida@jpfgojp.onmicrosoft.com::3ba88787-b8da-4fc8-a417-83f627a88c5e" providerId="AD" clId="Web-{F28C4FF0-80A0-B7B4-8677-83DFC553B448}" dt="2020-05-15T05:08:15.617" v="2050"/>
          <ac:picMkLst>
            <pc:docMk/>
            <pc:sldMk cId="1316584607" sldId="295"/>
            <ac:picMk id="22" creationId="{09CAF15C-A7A0-4ECB-8F1D-9C724CCA0CED}"/>
          </ac:picMkLst>
        </pc:picChg>
        <pc:picChg chg="add mod">
          <ac:chgData name="内田 陽子" userId="S::yoko_uchida@jpfgojp.onmicrosoft.com::3ba88787-b8da-4fc8-a417-83f627a88c5e" providerId="AD" clId="Web-{F28C4FF0-80A0-B7B4-8677-83DFC553B448}" dt="2020-05-15T05:13:53.602" v="2256" actId="1076"/>
          <ac:picMkLst>
            <pc:docMk/>
            <pc:sldMk cId="1316584607" sldId="295"/>
            <ac:picMk id="23" creationId="{F6C8ACA7-5684-400F-8AD6-F561CFAF58AB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F28C4FF0-80A0-B7B4-8677-83DFC553B448}" dt="2020-05-15T05:39:16.183" v="2698" actId="1076"/>
        <pc:sldMkLst>
          <pc:docMk/>
          <pc:sldMk cId="2068031311" sldId="296"/>
        </pc:sldMkLst>
        <pc:spChg chg="mod">
          <ac:chgData name="内田 陽子" userId="S::yoko_uchida@jpfgojp.onmicrosoft.com::3ba88787-b8da-4fc8-a417-83f627a88c5e" providerId="AD" clId="Web-{F28C4FF0-80A0-B7B4-8677-83DFC553B448}" dt="2020-05-15T05:39:16.136" v="2695" actId="1076"/>
          <ac:spMkLst>
            <pc:docMk/>
            <pc:sldMk cId="2068031311" sldId="2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39:16.105" v="2693" actId="1076"/>
          <ac:spMkLst>
            <pc:docMk/>
            <pc:sldMk cId="2068031311" sldId="2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28:43.401" v="2385" actId="14100"/>
          <ac:spMkLst>
            <pc:docMk/>
            <pc:sldMk cId="2068031311" sldId="2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39:16.123" v="2694" actId="1076"/>
          <ac:spMkLst>
            <pc:docMk/>
            <pc:sldMk cId="2068031311" sldId="29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F28C4FF0-80A0-B7B4-8677-83DFC553B448}" dt="2020-05-15T05:39:16.152" v="2696" actId="1076"/>
          <ac:spMkLst>
            <pc:docMk/>
            <pc:sldMk cId="2068031311" sldId="296"/>
            <ac:spMk id="10" creationId="{ABE9082C-6AAB-4390-96FB-6A054137436D}"/>
          </ac:spMkLst>
        </pc:spChg>
        <pc:spChg chg="add mod">
          <ac:chgData name="内田 陽子" userId="S::yoko_uchida@jpfgojp.onmicrosoft.com::3ba88787-b8da-4fc8-a417-83f627a88c5e" providerId="AD" clId="Web-{F28C4FF0-80A0-B7B4-8677-83DFC553B448}" dt="2020-05-15T05:39:16.168" v="2697" actId="1076"/>
          <ac:spMkLst>
            <pc:docMk/>
            <pc:sldMk cId="2068031311" sldId="296"/>
            <ac:spMk id="11" creationId="{D9165053-A537-4A66-9DDF-0539BEC4A564}"/>
          </ac:spMkLst>
        </pc:spChg>
        <pc:spChg chg="add mod">
          <ac:chgData name="内田 陽子" userId="S::yoko_uchida@jpfgojp.onmicrosoft.com::3ba88787-b8da-4fc8-a417-83f627a88c5e" providerId="AD" clId="Web-{F28C4FF0-80A0-B7B4-8677-83DFC553B448}" dt="2020-05-15T05:39:16.183" v="2698" actId="1076"/>
          <ac:spMkLst>
            <pc:docMk/>
            <pc:sldMk cId="2068031311" sldId="296"/>
            <ac:spMk id="12" creationId="{1DC1D035-5DCD-41D0-998F-5C30EF94E282}"/>
          </ac:spMkLst>
        </pc:spChg>
        <pc:spChg chg="del">
          <ac:chgData name="内田 陽子" userId="S::yoko_uchida@jpfgojp.onmicrosoft.com::3ba88787-b8da-4fc8-a417-83f627a88c5e" providerId="AD" clId="Web-{F28C4FF0-80A0-B7B4-8677-83DFC553B448}" dt="2020-05-15T05:34:33.542" v="2517"/>
          <ac:spMkLst>
            <pc:docMk/>
            <pc:sldMk cId="2068031311" sldId="296"/>
            <ac:spMk id="13" creationId="{FB70096A-CAD6-4537-811A-31159B34CB7A}"/>
          </ac:spMkLst>
        </pc:spChg>
        <pc:spChg chg="del">
          <ac:chgData name="内田 陽子" userId="S::yoko_uchida@jpfgojp.onmicrosoft.com::3ba88787-b8da-4fc8-a417-83f627a88c5e" providerId="AD" clId="Web-{F28C4FF0-80A0-B7B4-8677-83DFC553B448}" dt="2020-05-15T05:34:39.855" v="2518"/>
          <ac:spMkLst>
            <pc:docMk/>
            <pc:sldMk cId="2068031311" sldId="296"/>
            <ac:spMk id="14" creationId="{1658ACDA-9563-406A-BAD4-8951284AB0EB}"/>
          </ac:spMkLst>
        </pc:spChg>
        <pc:spChg chg="del">
          <ac:chgData name="内田 陽子" userId="S::yoko_uchida@jpfgojp.onmicrosoft.com::3ba88787-b8da-4fc8-a417-83f627a88c5e" providerId="AD" clId="Web-{F28C4FF0-80A0-B7B4-8677-83DFC553B448}" dt="2020-05-15T05:34:33.542" v="2516"/>
          <ac:spMkLst>
            <pc:docMk/>
            <pc:sldMk cId="2068031311" sldId="296"/>
            <ac:spMk id="15" creationId="{F201B2DA-8E4D-4176-A4EB-A19A0C937A1F}"/>
          </ac:spMkLst>
        </pc:spChg>
        <pc:picChg chg="mod ord">
          <ac:chgData name="内田 陽子" userId="S::yoko_uchida@jpfgojp.onmicrosoft.com::3ba88787-b8da-4fc8-a417-83f627a88c5e" providerId="AD" clId="Web-{F28C4FF0-80A0-B7B4-8677-83DFC553B448}" dt="2020-05-15T05:38:30.949" v="2680"/>
          <ac:picMkLst>
            <pc:docMk/>
            <pc:sldMk cId="2068031311" sldId="296"/>
            <ac:picMk id="6" creationId="{00000000-0000-0000-0000-000000000000}"/>
          </ac:picMkLst>
        </pc:picChg>
      </pc:sldChg>
      <pc:sldChg chg="modSp add ord replId">
        <pc:chgData name="内田 陽子" userId="S::yoko_uchida@jpfgojp.onmicrosoft.com::3ba88787-b8da-4fc8-a417-83f627a88c5e" providerId="AD" clId="Web-{F28C4FF0-80A0-B7B4-8677-83DFC553B448}" dt="2020-05-15T05:45:16.778" v="2784" actId="1076"/>
        <pc:sldMkLst>
          <pc:docMk/>
          <pc:sldMk cId="3680531977" sldId="297"/>
        </pc:sldMkLst>
        <pc:spChg chg="mod">
          <ac:chgData name="内田 陽子" userId="S::yoko_uchida@jpfgojp.onmicrosoft.com::3ba88787-b8da-4fc8-a417-83f627a88c5e" providerId="AD" clId="Web-{F28C4FF0-80A0-B7B4-8677-83DFC553B448}" dt="2020-05-15T05:45:16.762" v="2781" actId="1076"/>
          <ac:spMkLst>
            <pc:docMk/>
            <pc:sldMk cId="3680531977" sldId="2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45:16.747" v="2779" actId="1076"/>
          <ac:spMkLst>
            <pc:docMk/>
            <pc:sldMk cId="3680531977" sldId="2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42:49.278" v="2735" actId="20577"/>
          <ac:spMkLst>
            <pc:docMk/>
            <pc:sldMk cId="3680531977" sldId="2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45:16.747" v="2780" actId="1076"/>
          <ac:spMkLst>
            <pc:docMk/>
            <pc:sldMk cId="3680531977" sldId="29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45:16.762" v="2782" actId="1076"/>
          <ac:spMkLst>
            <pc:docMk/>
            <pc:sldMk cId="3680531977" sldId="29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45:16.778" v="2783" actId="1076"/>
          <ac:spMkLst>
            <pc:docMk/>
            <pc:sldMk cId="3680531977" sldId="29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45:16.778" v="2784" actId="1076"/>
          <ac:spMkLst>
            <pc:docMk/>
            <pc:sldMk cId="3680531977" sldId="297"/>
            <ac:spMk id="14" creationId="{67249583-BEE1-4BC7-83D0-60EA3EC8EDD7}"/>
          </ac:spMkLst>
        </pc:spChg>
      </pc:sldChg>
      <pc:sldChg chg="delSp modSp add ord replId">
        <pc:chgData name="内田 陽子" userId="S::yoko_uchida@jpfgojp.onmicrosoft.com::3ba88787-b8da-4fc8-a417-83f627a88c5e" providerId="AD" clId="Web-{F28C4FF0-80A0-B7B4-8677-83DFC553B448}" dt="2020-05-15T05:49:05.435" v="2882" actId="1076"/>
        <pc:sldMkLst>
          <pc:docMk/>
          <pc:sldMk cId="3462905168" sldId="298"/>
        </pc:sldMkLst>
        <pc:spChg chg="del mod">
          <ac:chgData name="内田 陽子" userId="S::yoko_uchida@jpfgojp.onmicrosoft.com::3ba88787-b8da-4fc8-a417-83f627a88c5e" providerId="AD" clId="Web-{F28C4FF0-80A0-B7B4-8677-83DFC553B448}" dt="2020-05-15T05:48:55.825" v="2881"/>
          <ac:spMkLst>
            <pc:docMk/>
            <pc:sldMk cId="3462905168" sldId="29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48:06.809" v="2840" actId="20577"/>
          <ac:spMkLst>
            <pc:docMk/>
            <pc:sldMk cId="3462905168" sldId="2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47:19.888" v="2820" actId="20577"/>
          <ac:spMkLst>
            <pc:docMk/>
            <pc:sldMk cId="3462905168" sldId="2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49:05.435" v="2882" actId="1076"/>
          <ac:spMkLst>
            <pc:docMk/>
            <pc:sldMk cId="3462905168" sldId="298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F28C4FF0-80A0-B7B4-8677-83DFC553B448}" dt="2020-05-15T05:48:55.825" v="2880"/>
          <ac:spMkLst>
            <pc:docMk/>
            <pc:sldMk cId="3462905168" sldId="298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48:35.153" v="2856" actId="14100"/>
          <ac:spMkLst>
            <pc:docMk/>
            <pc:sldMk cId="3462905168" sldId="29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48:51.638" v="2879" actId="14100"/>
          <ac:spMkLst>
            <pc:docMk/>
            <pc:sldMk cId="3462905168" sldId="298"/>
            <ac:spMk id="14" creationId="{67249583-BEE1-4BC7-83D0-60EA3EC8EDD7}"/>
          </ac:spMkLst>
        </pc:spChg>
      </pc:sldChg>
      <pc:sldChg chg="modSp add ord replId">
        <pc:chgData name="内田 陽子" userId="S::yoko_uchida@jpfgojp.onmicrosoft.com::3ba88787-b8da-4fc8-a417-83f627a88c5e" providerId="AD" clId="Web-{F28C4FF0-80A0-B7B4-8677-83DFC553B448}" dt="2020-05-15T05:55:41.545" v="3029" actId="20577"/>
        <pc:sldMkLst>
          <pc:docMk/>
          <pc:sldMk cId="2181260568" sldId="299"/>
        </pc:sldMkLst>
        <pc:spChg chg="mod">
          <ac:chgData name="内田 陽子" userId="S::yoko_uchida@jpfgojp.onmicrosoft.com::3ba88787-b8da-4fc8-a417-83f627a88c5e" providerId="AD" clId="Web-{F28C4FF0-80A0-B7B4-8677-83DFC553B448}" dt="2020-05-15T05:53:17.404" v="2952" actId="20577"/>
          <ac:spMkLst>
            <pc:docMk/>
            <pc:sldMk cId="2181260568" sldId="2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52:12.107" v="2941" actId="20577"/>
          <ac:spMkLst>
            <pc:docMk/>
            <pc:sldMk cId="2181260568" sldId="2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54:58.373" v="2980" actId="1076"/>
          <ac:spMkLst>
            <pc:docMk/>
            <pc:sldMk cId="2181260568" sldId="2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55:31.467" v="3018" actId="20577"/>
          <ac:spMkLst>
            <pc:docMk/>
            <pc:sldMk cId="2181260568" sldId="2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55:41.545" v="3029" actId="20577"/>
          <ac:spMkLst>
            <pc:docMk/>
            <pc:sldMk cId="2181260568" sldId="2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55:17.717" v="3001" actId="20577"/>
          <ac:spMkLst>
            <pc:docMk/>
            <pc:sldMk cId="2181260568" sldId="299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F28C4FF0-80A0-B7B4-8677-83DFC553B448}" dt="2020-05-15T06:02:33.217" v="3220" actId="1076"/>
        <pc:sldMkLst>
          <pc:docMk/>
          <pc:sldMk cId="2067156432" sldId="300"/>
        </pc:sldMkLst>
        <pc:spChg chg="mod">
          <ac:chgData name="内田 陽子" userId="S::yoko_uchida@jpfgojp.onmicrosoft.com::3ba88787-b8da-4fc8-a417-83f627a88c5e" providerId="AD" clId="Web-{F28C4FF0-80A0-B7B4-8677-83DFC553B448}" dt="2020-05-15T06:02:33.217" v="3220" actId="1076"/>
          <ac:spMkLst>
            <pc:docMk/>
            <pc:sldMk cId="2067156432" sldId="3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01:38.436" v="3205" actId="20577"/>
          <ac:spMkLst>
            <pc:docMk/>
            <pc:sldMk cId="2067156432" sldId="3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5:59:28.248" v="3111" actId="20577"/>
          <ac:spMkLst>
            <pc:docMk/>
            <pc:sldMk cId="2067156432" sldId="3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00:19.186" v="3130" actId="1076"/>
          <ac:spMkLst>
            <pc:docMk/>
            <pc:sldMk cId="2067156432" sldId="30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01:30.717" v="3203" actId="1076"/>
          <ac:spMkLst>
            <pc:docMk/>
            <pc:sldMk cId="2067156432" sldId="30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28C4FF0-80A0-B7B4-8677-83DFC553B448}" dt="2020-05-15T06:01:18.233" v="3201"/>
          <ac:spMkLst>
            <pc:docMk/>
            <pc:sldMk cId="2067156432" sldId="3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02:22.967" v="3219" actId="1076"/>
          <ac:spMkLst>
            <pc:docMk/>
            <pc:sldMk cId="2067156432" sldId="300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F28C4FF0-80A0-B7B4-8677-83DFC553B448}" dt="2020-05-15T06:01:53.077" v="3216" actId="20577"/>
          <ac:spMkLst>
            <pc:docMk/>
            <pc:sldMk cId="2067156432" sldId="300"/>
            <ac:spMk id="12" creationId="{9CC148C8-0CD5-4F1F-B2D3-B9E91F66B463}"/>
          </ac:spMkLst>
        </pc:spChg>
      </pc:sldChg>
      <pc:sldChg chg="modSp add replId">
        <pc:chgData name="内田 陽子" userId="S::yoko_uchida@jpfgojp.onmicrosoft.com::3ba88787-b8da-4fc8-a417-83f627a88c5e" providerId="AD" clId="Web-{F28C4FF0-80A0-B7B4-8677-83DFC553B448}" dt="2020-05-15T06:10:19.687" v="3440" actId="14100"/>
        <pc:sldMkLst>
          <pc:docMk/>
          <pc:sldMk cId="3980620081" sldId="301"/>
        </pc:sldMkLst>
        <pc:spChg chg="mod">
          <ac:chgData name="内田 陽子" userId="S::yoko_uchida@jpfgojp.onmicrosoft.com::3ba88787-b8da-4fc8-a417-83f627a88c5e" providerId="AD" clId="Web-{F28C4FF0-80A0-B7B4-8677-83DFC553B448}" dt="2020-05-15T06:08:19.562" v="3389" actId="20577"/>
          <ac:spMkLst>
            <pc:docMk/>
            <pc:sldMk cId="3980620081" sldId="3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07:20.234" v="3329" actId="20577"/>
          <ac:spMkLst>
            <pc:docMk/>
            <pc:sldMk cId="3980620081" sldId="3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10:19.687" v="3440" actId="14100"/>
          <ac:spMkLst>
            <pc:docMk/>
            <pc:sldMk cId="3980620081" sldId="3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09:04.999" v="3434" actId="1076"/>
          <ac:spMkLst>
            <pc:docMk/>
            <pc:sldMk cId="3980620081" sldId="30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08:35.593" v="3410" actId="20577"/>
          <ac:spMkLst>
            <pc:docMk/>
            <pc:sldMk cId="3980620081" sldId="3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08:17.124" v="3387" actId="20577"/>
          <ac:spMkLst>
            <pc:docMk/>
            <pc:sldMk cId="3980620081" sldId="301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08:57.749" v="3431" actId="20577"/>
          <ac:spMkLst>
            <pc:docMk/>
            <pc:sldMk cId="3980620081" sldId="301"/>
            <ac:spMk id="12" creationId="{9CC148C8-0CD5-4F1F-B2D3-B9E91F66B463}"/>
          </ac:spMkLst>
        </pc:spChg>
      </pc:sldChg>
      <pc:sldChg chg="modSp add replId">
        <pc:chgData name="内田 陽子" userId="S::yoko_uchida@jpfgojp.onmicrosoft.com::3ba88787-b8da-4fc8-a417-83f627a88c5e" providerId="AD" clId="Web-{F28C4FF0-80A0-B7B4-8677-83DFC553B448}" dt="2020-05-15T06:21:34.689" v="3706" actId="1076"/>
        <pc:sldMkLst>
          <pc:docMk/>
          <pc:sldMk cId="2708558382" sldId="302"/>
        </pc:sldMkLst>
        <pc:spChg chg="mod">
          <ac:chgData name="内田 陽子" userId="S::yoko_uchida@jpfgojp.onmicrosoft.com::3ba88787-b8da-4fc8-a417-83f627a88c5e" providerId="AD" clId="Web-{F28C4FF0-80A0-B7B4-8677-83DFC553B448}" dt="2020-05-15T06:21:34.657" v="3702" actId="1076"/>
          <ac:spMkLst>
            <pc:docMk/>
            <pc:sldMk cId="2708558382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21:34.642" v="3701" actId="1076"/>
          <ac:spMkLst>
            <pc:docMk/>
            <pc:sldMk cId="2708558382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18:29.235" v="3611" actId="1076"/>
          <ac:spMkLst>
            <pc:docMk/>
            <pc:sldMk cId="2708558382" sldId="3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21:34.689" v="3706" actId="1076"/>
          <ac:spMkLst>
            <pc:docMk/>
            <pc:sldMk cId="2708558382" sldId="3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21:34.673" v="3703" actId="1076"/>
          <ac:spMkLst>
            <pc:docMk/>
            <pc:sldMk cId="2708558382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21:34.673" v="3704" actId="1076"/>
          <ac:spMkLst>
            <pc:docMk/>
            <pc:sldMk cId="2708558382" sldId="302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F28C4FF0-80A0-B7B4-8677-83DFC553B448}" dt="2020-05-15T06:21:34.689" v="3705" actId="1076"/>
          <ac:spMkLst>
            <pc:docMk/>
            <pc:sldMk cId="2708558382" sldId="302"/>
            <ac:spMk id="12" creationId="{9CC148C8-0CD5-4F1F-B2D3-B9E91F66B463}"/>
          </ac:spMkLst>
        </pc:spChg>
      </pc:sldChg>
    </pc:docChg>
  </pc:docChgLst>
  <pc:docChgLst>
    <pc:chgData name="内田 陽子" userId="S::yoko_uchida@jpfgojp.onmicrosoft.com::3ba88787-b8da-4fc8-a417-83f627a88c5e" providerId="AD" clId="Web-{439FD616-7071-614B-EB51-28F96CCA0F8A}"/>
    <pc:docChg chg="modSld">
      <pc:chgData name="内田 陽子" userId="S::yoko_uchida@jpfgojp.onmicrosoft.com::3ba88787-b8da-4fc8-a417-83f627a88c5e" providerId="AD" clId="Web-{439FD616-7071-614B-EB51-28F96CCA0F8A}" dt="2020-06-10T01:27:20.990" v="5"/>
      <pc:docMkLst>
        <pc:docMk/>
      </pc:docMkLst>
      <pc:sldChg chg="delSp delAnim">
        <pc:chgData name="内田 陽子" userId="S::yoko_uchida@jpfgojp.onmicrosoft.com::3ba88787-b8da-4fc8-a417-83f627a88c5e" providerId="AD" clId="Web-{439FD616-7071-614B-EB51-28F96CCA0F8A}" dt="2020-06-10T01:27:09.944" v="3"/>
        <pc:sldMkLst>
          <pc:docMk/>
          <pc:sldMk cId="3777784608" sldId="259"/>
        </pc:sldMkLst>
        <pc:picChg chg="del">
          <ac:chgData name="内田 陽子" userId="S::yoko_uchida@jpfgojp.onmicrosoft.com::3ba88787-b8da-4fc8-a417-83f627a88c5e" providerId="AD" clId="Web-{439FD616-7071-614B-EB51-28F96CCA0F8A}" dt="2020-06-10T01:27:09.944" v="3"/>
          <ac:picMkLst>
            <pc:docMk/>
            <pc:sldMk cId="3777784608" sldId="25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439FD616-7071-614B-EB51-28F96CCA0F8A}" dt="2020-06-10T01:26:22.069" v="2"/>
        <pc:sldMkLst>
          <pc:docMk/>
          <pc:sldMk cId="3947865205" sldId="260"/>
        </pc:sldMkLst>
        <pc:picChg chg="del">
          <ac:chgData name="内田 陽子" userId="S::yoko_uchida@jpfgojp.onmicrosoft.com::3ba88787-b8da-4fc8-a417-83f627a88c5e" providerId="AD" clId="Web-{439FD616-7071-614B-EB51-28F96CCA0F8A}" dt="2020-06-10T01:26:22.069" v="2"/>
          <ac:picMkLst>
            <pc:docMk/>
            <pc:sldMk cId="3947865205" sldId="26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439FD616-7071-614B-EB51-28F96CCA0F8A}" dt="2020-06-10T01:26:14.819" v="0"/>
        <pc:sldMkLst>
          <pc:docMk/>
          <pc:sldMk cId="510784872" sldId="265"/>
        </pc:sldMkLst>
        <pc:picChg chg="del">
          <ac:chgData name="内田 陽子" userId="S::yoko_uchida@jpfgojp.onmicrosoft.com::3ba88787-b8da-4fc8-a417-83f627a88c5e" providerId="AD" clId="Web-{439FD616-7071-614B-EB51-28F96CCA0F8A}" dt="2020-06-10T01:26:14.819" v="0"/>
          <ac:picMkLst>
            <pc:docMk/>
            <pc:sldMk cId="510784872" sldId="26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439FD616-7071-614B-EB51-28F96CCA0F8A}" dt="2020-06-10T01:27:20.990" v="5"/>
        <pc:sldMkLst>
          <pc:docMk/>
          <pc:sldMk cId="3288920970" sldId="273"/>
        </pc:sldMkLst>
        <pc:picChg chg="del">
          <ac:chgData name="内田 陽子" userId="S::yoko_uchida@jpfgojp.onmicrosoft.com::3ba88787-b8da-4fc8-a417-83f627a88c5e" providerId="AD" clId="Web-{439FD616-7071-614B-EB51-28F96CCA0F8A}" dt="2020-06-10T01:27:20.990" v="5"/>
          <ac:picMkLst>
            <pc:docMk/>
            <pc:sldMk cId="3288920970" sldId="273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439FD616-7071-614B-EB51-28F96CCA0F8A}" dt="2020-06-10T01:26:18.631" v="1"/>
        <pc:sldMkLst>
          <pc:docMk/>
          <pc:sldMk cId="3599186403" sldId="274"/>
        </pc:sldMkLst>
        <pc:picChg chg="del">
          <ac:chgData name="内田 陽子" userId="S::yoko_uchida@jpfgojp.onmicrosoft.com::3ba88787-b8da-4fc8-a417-83f627a88c5e" providerId="AD" clId="Web-{439FD616-7071-614B-EB51-28F96CCA0F8A}" dt="2020-06-10T01:26:18.631" v="1"/>
          <ac:picMkLst>
            <pc:docMk/>
            <pc:sldMk cId="3599186403" sldId="27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439FD616-7071-614B-EB51-28F96CCA0F8A}" dt="2020-06-10T01:27:16.319" v="4"/>
        <pc:sldMkLst>
          <pc:docMk/>
          <pc:sldMk cId="3155804793" sldId="275"/>
        </pc:sldMkLst>
        <pc:picChg chg="del">
          <ac:chgData name="内田 陽子" userId="S::yoko_uchida@jpfgojp.onmicrosoft.com::3ba88787-b8da-4fc8-a417-83f627a88c5e" providerId="AD" clId="Web-{439FD616-7071-614B-EB51-28F96CCA0F8A}" dt="2020-06-10T01:27:16.319" v="4"/>
          <ac:picMkLst>
            <pc:docMk/>
            <pc:sldMk cId="3155804793" sldId="275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A31E48B3-71D9-A315-DAA5-B2029F5ED324}"/>
    <pc:docChg chg="addSld delSld modSld sldOrd">
      <pc:chgData name="内田 陽子" userId="S::yoko_uchida@jpfgojp.onmicrosoft.com::3ba88787-b8da-4fc8-a417-83f627a88c5e" providerId="AD" clId="Web-{A31E48B3-71D9-A315-DAA5-B2029F5ED324}" dt="2020-05-14T11:18:43.305" v="232"/>
      <pc:docMkLst>
        <pc:docMk/>
      </pc:docMkLst>
      <pc:sldChg chg="modSp">
        <pc:chgData name="内田 陽子" userId="S::yoko_uchida@jpfgojp.onmicrosoft.com::3ba88787-b8da-4fc8-a417-83f627a88c5e" providerId="AD" clId="Web-{A31E48B3-71D9-A315-DAA5-B2029F5ED324}" dt="2020-05-14T11:06:50.988" v="6" actId="20577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A31E48B3-71D9-A315-DAA5-B2029F5ED324}" dt="2020-05-14T11:06:50.988" v="6" actId="20577"/>
          <ac:spMkLst>
            <pc:docMk/>
            <pc:sldMk cId="2010396247" sldId="258"/>
            <ac:spMk id="2" creationId="{B9C0A46A-4820-4DF2-A167-C43BF6946E8B}"/>
          </ac:spMkLst>
        </pc:spChg>
      </pc:sldChg>
      <pc:sldChg chg="modSp">
        <pc:chgData name="内田 陽子" userId="S::yoko_uchida@jpfgojp.onmicrosoft.com::3ba88787-b8da-4fc8-a417-83f627a88c5e" providerId="AD" clId="Web-{A31E48B3-71D9-A315-DAA5-B2029F5ED324}" dt="2020-05-14T11:18:41.414" v="231" actId="20577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A31E48B3-71D9-A315-DAA5-B2029F5ED324}" dt="2020-05-14T11:18:41.414" v="231" actId="20577"/>
          <ac:spMkLst>
            <pc:docMk/>
            <pc:sldMk cId="3155804793" sldId="275"/>
            <ac:spMk id="3" creationId="{00000000-0000-0000-0000-000000000000}"/>
          </ac:spMkLst>
        </pc:spChg>
      </pc:sldChg>
      <pc:sldChg chg="modSp add del replId">
        <pc:chgData name="内田 陽子" userId="S::yoko_uchida@jpfgojp.onmicrosoft.com::3ba88787-b8da-4fc8-a417-83f627a88c5e" providerId="AD" clId="Web-{A31E48B3-71D9-A315-DAA5-B2029F5ED324}" dt="2020-05-14T11:10:21.208" v="72"/>
        <pc:sldMkLst>
          <pc:docMk/>
          <pc:sldMk cId="1791208395" sldId="277"/>
        </pc:sldMkLst>
        <pc:spChg chg="mod">
          <ac:chgData name="内田 陽子" userId="S::yoko_uchida@jpfgojp.onmicrosoft.com::3ba88787-b8da-4fc8-a417-83f627a88c5e" providerId="AD" clId="Web-{A31E48B3-71D9-A315-DAA5-B2029F5ED324}" dt="2020-05-14T11:10:15.583" v="71" actId="20577"/>
          <ac:spMkLst>
            <pc:docMk/>
            <pc:sldMk cId="1791208395" sldId="277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A31E48B3-71D9-A315-DAA5-B2029F5ED324}" dt="2020-05-14T11:18:43.305" v="232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A31E48B3-71D9-A315-DAA5-B2029F5ED324}" dt="2020-05-14T11:17:19.320" v="192" actId="20577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31E48B3-71D9-A315-DAA5-B2029F5ED324}" dt="2020-05-14T11:18:22.899" v="228" actId="20577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31E48B3-71D9-A315-DAA5-B2029F5ED324}" dt="2020-05-14T11:16:31.945" v="174" actId="20577"/>
          <ac:spMkLst>
            <pc:docMk/>
            <pc:sldMk cId="1808293928" sldId="2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31E48B3-71D9-A315-DAA5-B2029F5ED324}" dt="2020-05-14T11:18:14.086" v="226" actId="1076"/>
          <ac:spMkLst>
            <pc:docMk/>
            <pc:sldMk cId="1808293928" sldId="27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31E48B3-71D9-A315-DAA5-B2029F5ED324}" dt="2020-05-14T11:18:04.930" v="220" actId="20577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31E48B3-71D9-A315-DAA5-B2029F5ED324}" dt="2020-05-14T11:18:08.461" v="223" actId="20577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31E48B3-71D9-A315-DAA5-B2029F5ED324}" dt="2020-05-14T11:18:01.320" v="217" actId="20577"/>
          <ac:spMkLst>
            <pc:docMk/>
            <pc:sldMk cId="1808293928" sldId="277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4262CB35-83AF-9A15-8CB6-D9D119205490}"/>
    <pc:docChg chg="modSld">
      <pc:chgData name="内田 陽子" userId="S::yoko_uchida@jpfgojp.onmicrosoft.com::3ba88787-b8da-4fc8-a417-83f627a88c5e" providerId="AD" clId="Web-{4262CB35-83AF-9A15-8CB6-D9D119205490}" dt="2020-05-21T07:15:01.695" v="346" actId="1076"/>
      <pc:docMkLst>
        <pc:docMk/>
      </pc:docMkLst>
      <pc:sldChg chg="modSp">
        <pc:chgData name="内田 陽子" userId="S::yoko_uchida@jpfgojp.onmicrosoft.com::3ba88787-b8da-4fc8-a417-83f627a88c5e" providerId="AD" clId="Web-{4262CB35-83AF-9A15-8CB6-D9D119205490}" dt="2020-05-21T06:55:32.871" v="8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4262CB35-83AF-9A15-8CB6-D9D119205490}" dt="2020-05-21T06:55:32.824" v="5" actId="1076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5:08.652" v="2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5:32.824" v="6" actId="1076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5:32.871" v="7" actId="1076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5:32.871" v="8" actId="1076"/>
          <ac:spMkLst>
            <pc:docMk/>
            <pc:sldMk cId="3155804793" sldId="27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6:56:07.028" v="18" actId="1076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4262CB35-83AF-9A15-8CB6-D9D119205490}" dt="2020-05-21T06:56:06.965" v="15" actId="1076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5:49.012" v="12" actId="20577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6:07.012" v="17" actId="1076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6:06.997" v="16" actId="1076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6:07.028" v="18" actId="1076"/>
          <ac:spMkLst>
            <pc:docMk/>
            <pc:sldMk cId="1808293928" sldId="27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6:56:39.466" v="30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4262CB35-83AF-9A15-8CB6-D9D119205490}" dt="2020-05-21T06:56:39.372" v="27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6:19.778" v="20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6:39.434" v="29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6:39.419" v="28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6:39.466" v="30" actId="1076"/>
          <ac:spMkLst>
            <pc:docMk/>
            <pc:sldMk cId="3979264443" sldId="27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6:57:08.935" v="40" actId="1076"/>
        <pc:sldMkLst>
          <pc:docMk/>
          <pc:sldMk cId="1877930138" sldId="279"/>
        </pc:sldMkLst>
        <pc:spChg chg="mod">
          <ac:chgData name="内田 陽子" userId="S::yoko_uchida@jpfgojp.onmicrosoft.com::3ba88787-b8da-4fc8-a417-83f627a88c5e" providerId="AD" clId="Web-{4262CB35-83AF-9A15-8CB6-D9D119205490}" dt="2020-05-21T06:57:08.903" v="37" actId="1076"/>
          <ac:spMkLst>
            <pc:docMk/>
            <pc:sldMk cId="1877930138" sldId="2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6:52.059" v="34" actId="20577"/>
          <ac:spMkLst>
            <pc:docMk/>
            <pc:sldMk cId="1877930138" sldId="2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7:08.919" v="39" actId="1076"/>
          <ac:spMkLst>
            <pc:docMk/>
            <pc:sldMk cId="1877930138" sldId="2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7:08.919" v="38" actId="1076"/>
          <ac:spMkLst>
            <pc:docMk/>
            <pc:sldMk cId="1877930138" sldId="2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7:08.935" v="40" actId="1076"/>
          <ac:spMkLst>
            <pc:docMk/>
            <pc:sldMk cId="1877930138" sldId="27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6:57:53.404" v="50" actId="1076"/>
        <pc:sldMkLst>
          <pc:docMk/>
          <pc:sldMk cId="266523209" sldId="284"/>
        </pc:sldMkLst>
        <pc:spChg chg="mod">
          <ac:chgData name="内田 陽子" userId="S::yoko_uchida@jpfgojp.onmicrosoft.com::3ba88787-b8da-4fc8-a417-83f627a88c5e" providerId="AD" clId="Web-{4262CB35-83AF-9A15-8CB6-D9D119205490}" dt="2020-05-21T06:57:53.373" v="47" actId="1076"/>
          <ac:spMkLst>
            <pc:docMk/>
            <pc:sldMk cId="266523209" sldId="2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7:31.825" v="44" actId="20577"/>
          <ac:spMkLst>
            <pc:docMk/>
            <pc:sldMk cId="266523209" sldId="2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7:53.404" v="49" actId="1076"/>
          <ac:spMkLst>
            <pc:docMk/>
            <pc:sldMk cId="266523209" sldId="284"/>
            <ac:spMk id="13" creationId="{FB70096A-CAD6-4537-811A-31159B34CB7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7:53.404" v="50" actId="1076"/>
          <ac:spMkLst>
            <pc:docMk/>
            <pc:sldMk cId="266523209" sldId="284"/>
            <ac:spMk id="14" creationId="{1658ACDA-9563-406A-BAD4-8951284AB0EB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7:53.388" v="48" actId="1076"/>
          <ac:spMkLst>
            <pc:docMk/>
            <pc:sldMk cId="266523209" sldId="284"/>
            <ac:spMk id="15" creationId="{F201B2DA-8E4D-4176-A4EB-A19A0C937A1F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1:10.656" v="102" actId="20577"/>
        <pc:sldMkLst>
          <pc:docMk/>
          <pc:sldMk cId="41362273" sldId="285"/>
        </pc:sldMkLst>
        <pc:spChg chg="mod">
          <ac:chgData name="内田 陽子" userId="S::yoko_uchida@jpfgojp.onmicrosoft.com::3ba88787-b8da-4fc8-a417-83f627a88c5e" providerId="AD" clId="Web-{4262CB35-83AF-9A15-8CB6-D9D119205490}" dt="2020-05-21T06:58:29.560" v="57" actId="1076"/>
          <ac:spMkLst>
            <pc:docMk/>
            <pc:sldMk cId="41362273" sldId="28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8:11.904" v="54" actId="20577"/>
          <ac:spMkLst>
            <pc:docMk/>
            <pc:sldMk cId="41362273" sldId="2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1:10.656" v="102" actId="20577"/>
          <ac:spMkLst>
            <pc:docMk/>
            <pc:sldMk cId="41362273" sldId="2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8:29.576" v="59" actId="1076"/>
          <ac:spMkLst>
            <pc:docMk/>
            <pc:sldMk cId="41362273" sldId="28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8:29.576" v="58" actId="1076"/>
          <ac:spMkLst>
            <pc:docMk/>
            <pc:sldMk cId="41362273" sldId="28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6:58:29.592" v="60" actId="1076"/>
          <ac:spMkLst>
            <pc:docMk/>
            <pc:sldMk cId="41362273" sldId="28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1:59.547" v="123" actId="1076"/>
        <pc:sldMkLst>
          <pc:docMk/>
          <pc:sldMk cId="2574064266" sldId="286"/>
        </pc:sldMkLst>
        <pc:spChg chg="mod">
          <ac:chgData name="内田 陽子" userId="S::yoko_uchida@jpfgojp.onmicrosoft.com::3ba88787-b8da-4fc8-a417-83f627a88c5e" providerId="AD" clId="Web-{4262CB35-83AF-9A15-8CB6-D9D119205490}" dt="2020-05-21T07:01:59.531" v="120" actId="1076"/>
          <ac:spMkLst>
            <pc:docMk/>
            <pc:sldMk cId="2574064266" sldId="2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1:59.516" v="118" actId="1076"/>
          <ac:spMkLst>
            <pc:docMk/>
            <pc:sldMk cId="2574064266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1:59.516" v="119" actId="1076"/>
          <ac:spMkLst>
            <pc:docMk/>
            <pc:sldMk cId="2574064266" sldId="28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1:59.547" v="122" actId="1076"/>
          <ac:spMkLst>
            <pc:docMk/>
            <pc:sldMk cId="2574064266" sldId="28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1:59.531" v="121" actId="1076"/>
          <ac:spMkLst>
            <pc:docMk/>
            <pc:sldMk cId="2574064266" sldId="28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1:59.547" v="123" actId="1076"/>
          <ac:spMkLst>
            <pc:docMk/>
            <pc:sldMk cId="2574064266" sldId="28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2:33.438" v="132" actId="1076"/>
        <pc:sldMkLst>
          <pc:docMk/>
          <pc:sldMk cId="989430024" sldId="287"/>
        </pc:sldMkLst>
        <pc:spChg chg="mod">
          <ac:chgData name="内田 陽子" userId="S::yoko_uchida@jpfgojp.onmicrosoft.com::3ba88787-b8da-4fc8-a417-83f627a88c5e" providerId="AD" clId="Web-{4262CB35-83AF-9A15-8CB6-D9D119205490}" dt="2020-05-21T07:02:26.641" v="127" actId="1076"/>
          <ac:spMkLst>
            <pc:docMk/>
            <pc:sldMk cId="989430024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2:13.391" v="126" actId="20577"/>
          <ac:spMkLst>
            <pc:docMk/>
            <pc:sldMk cId="989430024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2:33.422" v="131" actId="1076"/>
          <ac:spMkLst>
            <pc:docMk/>
            <pc:sldMk cId="989430024" sldId="28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2:26.657" v="129" actId="1076"/>
          <ac:spMkLst>
            <pc:docMk/>
            <pc:sldMk cId="989430024" sldId="28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2:33.438" v="132" actId="1076"/>
          <ac:spMkLst>
            <pc:docMk/>
            <pc:sldMk cId="989430024" sldId="28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3:16.751" v="142" actId="1076"/>
        <pc:sldMkLst>
          <pc:docMk/>
          <pc:sldMk cId="1217730633" sldId="288"/>
        </pc:sldMkLst>
        <pc:spChg chg="mod">
          <ac:chgData name="内田 陽子" userId="S::yoko_uchida@jpfgojp.onmicrosoft.com::3ba88787-b8da-4fc8-a417-83f627a88c5e" providerId="AD" clId="Web-{4262CB35-83AF-9A15-8CB6-D9D119205490}" dt="2020-05-21T07:03:16.720" v="139" actId="1076"/>
          <ac:spMkLst>
            <pc:docMk/>
            <pc:sldMk cId="1217730633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2:51.266" v="136" actId="20577"/>
          <ac:spMkLst>
            <pc:docMk/>
            <pc:sldMk cId="1217730633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3:16.735" v="141" actId="1076"/>
          <ac:spMkLst>
            <pc:docMk/>
            <pc:sldMk cId="1217730633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3:16.735" v="140" actId="1076"/>
          <ac:spMkLst>
            <pc:docMk/>
            <pc:sldMk cId="1217730633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3:16.751" v="142" actId="1076"/>
          <ac:spMkLst>
            <pc:docMk/>
            <pc:sldMk cId="1217730633" sldId="28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3:51.251" v="156" actId="1076"/>
        <pc:sldMkLst>
          <pc:docMk/>
          <pc:sldMk cId="3257353556" sldId="289"/>
        </pc:sldMkLst>
        <pc:spChg chg="mod">
          <ac:chgData name="内田 陽子" userId="S::yoko_uchida@jpfgojp.onmicrosoft.com::3ba88787-b8da-4fc8-a417-83f627a88c5e" providerId="AD" clId="Web-{4262CB35-83AF-9A15-8CB6-D9D119205490}" dt="2020-05-21T07:03:51.235" v="154" actId="1076"/>
          <ac:spMkLst>
            <pc:docMk/>
            <pc:sldMk cId="3257353556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3:30.110" v="145" actId="20577"/>
          <ac:spMkLst>
            <pc:docMk/>
            <pc:sldMk cId="3257353556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3:51.235" v="155" actId="1076"/>
          <ac:spMkLst>
            <pc:docMk/>
            <pc:sldMk cId="3257353556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3:51.220" v="153" actId="1076"/>
          <ac:spMkLst>
            <pc:docMk/>
            <pc:sldMk cId="3257353556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3:51.251" v="156" actId="1076"/>
          <ac:spMkLst>
            <pc:docMk/>
            <pc:sldMk cId="3257353556" sldId="28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4:39.767" v="165" actId="1076"/>
        <pc:sldMkLst>
          <pc:docMk/>
          <pc:sldMk cId="1019364776" sldId="290"/>
        </pc:sldMkLst>
        <pc:spChg chg="mod">
          <ac:chgData name="内田 陽子" userId="S::yoko_uchida@jpfgojp.onmicrosoft.com::3ba88787-b8da-4fc8-a417-83f627a88c5e" providerId="AD" clId="Web-{4262CB35-83AF-9A15-8CB6-D9D119205490}" dt="2020-05-21T07:04:39.736" v="162" actId="1076"/>
          <ac:spMkLst>
            <pc:docMk/>
            <pc:sldMk cId="1019364776" sldId="2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4:20.517" v="159" actId="20577"/>
          <ac:spMkLst>
            <pc:docMk/>
            <pc:sldMk cId="1019364776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4:39.752" v="164" actId="1076"/>
          <ac:spMkLst>
            <pc:docMk/>
            <pc:sldMk cId="1019364776" sldId="290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4:39.767" v="165" actId="1076"/>
          <ac:spMkLst>
            <pc:docMk/>
            <pc:sldMk cId="1019364776" sldId="290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4:39.752" v="163" actId="1076"/>
          <ac:spMkLst>
            <pc:docMk/>
            <pc:sldMk cId="1019364776" sldId="290"/>
            <ac:spMk id="14" creationId="{67249583-BEE1-4BC7-83D0-60EA3EC8EDD7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5:42.893" v="182" actId="1076"/>
        <pc:sldMkLst>
          <pc:docMk/>
          <pc:sldMk cId="2814693512" sldId="291"/>
        </pc:sldMkLst>
        <pc:spChg chg="mod">
          <ac:chgData name="内田 陽子" userId="S::yoko_uchida@jpfgojp.onmicrosoft.com::3ba88787-b8da-4fc8-a417-83f627a88c5e" providerId="AD" clId="Web-{4262CB35-83AF-9A15-8CB6-D9D119205490}" dt="2020-05-21T07:05:42.862" v="179" actId="1076"/>
          <ac:spMkLst>
            <pc:docMk/>
            <pc:sldMk cId="2814693512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4:53.799" v="168" actId="20577"/>
          <ac:spMkLst>
            <pc:docMk/>
            <pc:sldMk cId="2814693512" sldId="2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5:42.877" v="181" actId="1076"/>
          <ac:spMkLst>
            <pc:docMk/>
            <pc:sldMk cId="2814693512" sldId="291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5:42.893" v="182" actId="1076"/>
          <ac:spMkLst>
            <pc:docMk/>
            <pc:sldMk cId="2814693512" sldId="291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5:42.877" v="180" actId="1076"/>
          <ac:spMkLst>
            <pc:docMk/>
            <pc:sldMk cId="2814693512" sldId="291"/>
            <ac:spMk id="14" creationId="{67249583-BEE1-4BC7-83D0-60EA3EC8EDD7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6:12.002" v="190" actId="1076"/>
        <pc:sldMkLst>
          <pc:docMk/>
          <pc:sldMk cId="1293707606" sldId="292"/>
        </pc:sldMkLst>
        <pc:spChg chg="mod">
          <ac:chgData name="内田 陽子" userId="S::yoko_uchida@jpfgojp.onmicrosoft.com::3ba88787-b8da-4fc8-a417-83f627a88c5e" providerId="AD" clId="Web-{4262CB35-83AF-9A15-8CB6-D9D119205490}" dt="2020-05-21T07:06:11.971" v="187" actId="1076"/>
          <ac:spMkLst>
            <pc:docMk/>
            <pc:sldMk cId="1293707606" sldId="29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5:53.299" v="184" actId="20577"/>
          <ac:spMkLst>
            <pc:docMk/>
            <pc:sldMk cId="1293707606" sldId="2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6:11.987" v="189" actId="1076"/>
          <ac:spMkLst>
            <pc:docMk/>
            <pc:sldMk cId="1293707606" sldId="292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6:12.002" v="190" actId="1076"/>
          <ac:spMkLst>
            <pc:docMk/>
            <pc:sldMk cId="1293707606" sldId="292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6:11.987" v="188" actId="1076"/>
          <ac:spMkLst>
            <pc:docMk/>
            <pc:sldMk cId="1293707606" sldId="292"/>
            <ac:spMk id="14" creationId="{67249583-BEE1-4BC7-83D0-60EA3EC8EDD7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6:48.393" v="202" actId="1076"/>
        <pc:sldMkLst>
          <pc:docMk/>
          <pc:sldMk cId="921353586" sldId="293"/>
        </pc:sldMkLst>
        <pc:spChg chg="mod">
          <ac:chgData name="内田 陽子" userId="S::yoko_uchida@jpfgojp.onmicrosoft.com::3ba88787-b8da-4fc8-a417-83f627a88c5e" providerId="AD" clId="Web-{4262CB35-83AF-9A15-8CB6-D9D119205490}" dt="2020-05-21T07:06:48.378" v="199" actId="1076"/>
          <ac:spMkLst>
            <pc:docMk/>
            <pc:sldMk cId="921353586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6:35.628" v="196" actId="20577"/>
          <ac:spMkLst>
            <pc:docMk/>
            <pc:sldMk cId="921353586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6:48.393" v="201" actId="1076"/>
          <ac:spMkLst>
            <pc:docMk/>
            <pc:sldMk cId="921353586" sldId="293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6:48.393" v="202" actId="1076"/>
          <ac:spMkLst>
            <pc:docMk/>
            <pc:sldMk cId="921353586" sldId="293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6:48.378" v="200" actId="1076"/>
          <ac:spMkLst>
            <pc:docMk/>
            <pc:sldMk cId="921353586" sldId="293"/>
            <ac:spMk id="14" creationId="{67249583-BEE1-4BC7-83D0-60EA3EC8EDD7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7:23.831" v="216" actId="1076"/>
        <pc:sldMkLst>
          <pc:docMk/>
          <pc:sldMk cId="1316584607" sldId="295"/>
        </pc:sldMkLst>
        <pc:spChg chg="mod">
          <ac:chgData name="内田 陽子" userId="S::yoko_uchida@jpfgojp.onmicrosoft.com::3ba88787-b8da-4fc8-a417-83f627a88c5e" providerId="AD" clId="Web-{4262CB35-83AF-9A15-8CB6-D9D119205490}" dt="2020-05-21T07:07:02.519" v="206" actId="20577"/>
          <ac:spMkLst>
            <pc:docMk/>
            <pc:sldMk cId="1316584607" sldId="295"/>
            <ac:spMk id="10" creationId="{00992C08-2487-4C00-A96E-C017BB6AFB1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7:23.816" v="213" actId="1076"/>
          <ac:spMkLst>
            <pc:docMk/>
            <pc:sldMk cId="1316584607" sldId="295"/>
            <ac:spMk id="14" creationId="{4121FAEA-B84E-4A76-B621-FBA531548F74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7:23.831" v="215" actId="1076"/>
          <ac:spMkLst>
            <pc:docMk/>
            <pc:sldMk cId="1316584607" sldId="295"/>
            <ac:spMk id="16" creationId="{EF3A1CFB-F220-44DE-8C34-AAC625F02DFF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7:23.831" v="216" actId="1076"/>
          <ac:spMkLst>
            <pc:docMk/>
            <pc:sldMk cId="1316584607" sldId="295"/>
            <ac:spMk id="18" creationId="{019F3C2F-B0E6-4834-BF05-A7E12C79540F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7:23.816" v="214" actId="1076"/>
          <ac:spMkLst>
            <pc:docMk/>
            <pc:sldMk cId="1316584607" sldId="295"/>
            <ac:spMk id="20" creationId="{2F571B6F-683E-4A40-9C2B-ACE0ADC5189C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8:18.816" v="238" actId="20577"/>
        <pc:sldMkLst>
          <pc:docMk/>
          <pc:sldMk cId="2068031311" sldId="296"/>
        </pc:sldMkLst>
        <pc:spChg chg="mod">
          <ac:chgData name="内田 陽子" userId="S::yoko_uchida@jpfgojp.onmicrosoft.com::3ba88787-b8da-4fc8-a417-83f627a88c5e" providerId="AD" clId="Web-{4262CB35-83AF-9A15-8CB6-D9D119205490}" dt="2020-05-21T07:08:18.816" v="238" actId="20577"/>
          <ac:spMkLst>
            <pc:docMk/>
            <pc:sldMk cId="2068031311" sldId="2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7:38.003" v="219" actId="20577"/>
          <ac:spMkLst>
            <pc:docMk/>
            <pc:sldMk cId="2068031311" sldId="2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8:14.957" v="235" actId="20577"/>
          <ac:spMkLst>
            <pc:docMk/>
            <pc:sldMk cId="2068031311" sldId="296"/>
            <ac:spMk id="10" creationId="{ABE9082C-6AAB-4390-96FB-6A054137436D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8:08.426" v="228" actId="20577"/>
          <ac:spMkLst>
            <pc:docMk/>
            <pc:sldMk cId="2068031311" sldId="296"/>
            <ac:spMk id="11" creationId="{D9165053-A537-4A66-9DDF-0539BEC4A564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7:57.097" v="223" actId="1076"/>
          <ac:spMkLst>
            <pc:docMk/>
            <pc:sldMk cId="2068031311" sldId="296"/>
            <ac:spMk id="12" creationId="{1DC1D035-5DCD-41D0-998F-5C30EF94E282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8:46.207" v="254" actId="1076"/>
        <pc:sldMkLst>
          <pc:docMk/>
          <pc:sldMk cId="3680531977" sldId="297"/>
        </pc:sldMkLst>
        <pc:spChg chg="mod">
          <ac:chgData name="内田 陽子" userId="S::yoko_uchida@jpfgojp.onmicrosoft.com::3ba88787-b8da-4fc8-a417-83f627a88c5e" providerId="AD" clId="Web-{4262CB35-83AF-9A15-8CB6-D9D119205490}" dt="2020-05-21T07:08:46.191" v="251" actId="1076"/>
          <ac:spMkLst>
            <pc:docMk/>
            <pc:sldMk cId="3680531977" sldId="2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8:26.910" v="244" actId="20577"/>
          <ac:spMkLst>
            <pc:docMk/>
            <pc:sldMk cId="3680531977" sldId="2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8:46.191" v="253" actId="1076"/>
          <ac:spMkLst>
            <pc:docMk/>
            <pc:sldMk cId="3680531977" sldId="297"/>
            <ac:spMk id="12" creationId="{8B477F0F-3CA2-480C-8718-48B1E673D4BF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8:46.207" v="254" actId="1076"/>
          <ac:spMkLst>
            <pc:docMk/>
            <pc:sldMk cId="3680531977" sldId="297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8:46.191" v="252" actId="1076"/>
          <ac:spMkLst>
            <pc:docMk/>
            <pc:sldMk cId="3680531977" sldId="297"/>
            <ac:spMk id="14" creationId="{67249583-BEE1-4BC7-83D0-60EA3EC8EDD7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9:06.848" v="258" actId="1076"/>
        <pc:sldMkLst>
          <pc:docMk/>
          <pc:sldMk cId="3462905168" sldId="298"/>
        </pc:sldMkLst>
        <pc:spChg chg="mod">
          <ac:chgData name="内田 陽子" userId="S::yoko_uchida@jpfgojp.onmicrosoft.com::3ba88787-b8da-4fc8-a417-83f627a88c5e" providerId="AD" clId="Web-{4262CB35-83AF-9A15-8CB6-D9D119205490}" dt="2020-05-21T07:08:55.285" v="256" actId="20577"/>
          <ac:spMkLst>
            <pc:docMk/>
            <pc:sldMk cId="3462905168" sldId="2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9:06.833" v="257" actId="1076"/>
          <ac:spMkLst>
            <pc:docMk/>
            <pc:sldMk cId="3462905168" sldId="298"/>
            <ac:spMk id="13" creationId="{13D74A20-8D6A-44E8-8B59-7E256A253E5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9:06.848" v="258" actId="1076"/>
          <ac:spMkLst>
            <pc:docMk/>
            <pc:sldMk cId="3462905168" sldId="298"/>
            <ac:spMk id="14" creationId="{67249583-BEE1-4BC7-83D0-60EA3EC8EDD7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09:34.692" v="268" actId="1076"/>
        <pc:sldMkLst>
          <pc:docMk/>
          <pc:sldMk cId="2181260568" sldId="299"/>
        </pc:sldMkLst>
        <pc:spChg chg="mod">
          <ac:chgData name="内田 陽子" userId="S::yoko_uchida@jpfgojp.onmicrosoft.com::3ba88787-b8da-4fc8-a417-83f627a88c5e" providerId="AD" clId="Web-{4262CB35-83AF-9A15-8CB6-D9D119205490}" dt="2020-05-21T07:09:34.661" v="265" actId="1076"/>
          <ac:spMkLst>
            <pc:docMk/>
            <pc:sldMk cId="2181260568" sldId="2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9:15.223" v="262" actId="20577"/>
          <ac:spMkLst>
            <pc:docMk/>
            <pc:sldMk cId="2181260568" sldId="2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9:34.676" v="267" actId="1076"/>
          <ac:spMkLst>
            <pc:docMk/>
            <pc:sldMk cId="2181260568" sldId="2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9:34.676" v="266" actId="1076"/>
          <ac:spMkLst>
            <pc:docMk/>
            <pc:sldMk cId="2181260568" sldId="2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9:34.692" v="268" actId="1076"/>
          <ac:spMkLst>
            <pc:docMk/>
            <pc:sldMk cId="2181260568" sldId="29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10:10.005" v="276" actId="1076"/>
        <pc:sldMkLst>
          <pc:docMk/>
          <pc:sldMk cId="2067156432" sldId="300"/>
        </pc:sldMkLst>
        <pc:spChg chg="mod">
          <ac:chgData name="内田 陽子" userId="S::yoko_uchida@jpfgojp.onmicrosoft.com::3ba88787-b8da-4fc8-a417-83f627a88c5e" providerId="AD" clId="Web-{4262CB35-83AF-9A15-8CB6-D9D119205490}" dt="2020-05-21T07:10:09.989" v="273" actId="1076"/>
          <ac:spMkLst>
            <pc:docMk/>
            <pc:sldMk cId="2067156432" sldId="3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09:52.380" v="270" actId="20577"/>
          <ac:spMkLst>
            <pc:docMk/>
            <pc:sldMk cId="2067156432" sldId="3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10:10.005" v="275" actId="1076"/>
          <ac:spMkLst>
            <pc:docMk/>
            <pc:sldMk cId="2067156432" sldId="3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10:10.005" v="276" actId="1076"/>
          <ac:spMkLst>
            <pc:docMk/>
            <pc:sldMk cId="2067156432" sldId="300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10:09.989" v="274" actId="1076"/>
          <ac:spMkLst>
            <pc:docMk/>
            <pc:sldMk cId="2067156432" sldId="300"/>
            <ac:spMk id="12" creationId="{9CC148C8-0CD5-4F1F-B2D3-B9E91F66B463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13:54.101" v="336" actId="1076"/>
        <pc:sldMkLst>
          <pc:docMk/>
          <pc:sldMk cId="3980620081" sldId="301"/>
        </pc:sldMkLst>
        <pc:spChg chg="mod">
          <ac:chgData name="内田 陽子" userId="S::yoko_uchida@jpfgojp.onmicrosoft.com::3ba88787-b8da-4fc8-a417-83f627a88c5e" providerId="AD" clId="Web-{4262CB35-83AF-9A15-8CB6-D9D119205490}" dt="2020-05-21T07:13:54.085" v="333" actId="1076"/>
          <ac:spMkLst>
            <pc:docMk/>
            <pc:sldMk cId="3980620081" sldId="3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12:48.647" v="307" actId="20577"/>
          <ac:spMkLst>
            <pc:docMk/>
            <pc:sldMk cId="3980620081" sldId="3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12:36.459" v="305" actId="20577"/>
          <ac:spMkLst>
            <pc:docMk/>
            <pc:sldMk cId="3980620081" sldId="3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13:54.101" v="335" actId="1076"/>
          <ac:spMkLst>
            <pc:docMk/>
            <pc:sldMk cId="3980620081" sldId="3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13:54.101" v="336" actId="1076"/>
          <ac:spMkLst>
            <pc:docMk/>
            <pc:sldMk cId="3980620081" sldId="301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13:54.085" v="334" actId="1076"/>
          <ac:spMkLst>
            <pc:docMk/>
            <pc:sldMk cId="3980620081" sldId="301"/>
            <ac:spMk id="12" creationId="{9CC148C8-0CD5-4F1F-B2D3-B9E91F66B463}"/>
          </ac:spMkLst>
        </pc:spChg>
      </pc:sldChg>
      <pc:sldChg chg="modSp">
        <pc:chgData name="内田 陽子" userId="S::yoko_uchida@jpfgojp.onmicrosoft.com::3ba88787-b8da-4fc8-a417-83f627a88c5e" providerId="AD" clId="Web-{4262CB35-83AF-9A15-8CB6-D9D119205490}" dt="2020-05-21T07:15:01.695" v="346" actId="1076"/>
        <pc:sldMkLst>
          <pc:docMk/>
          <pc:sldMk cId="2708558382" sldId="302"/>
        </pc:sldMkLst>
        <pc:spChg chg="mod">
          <ac:chgData name="内田 陽子" userId="S::yoko_uchida@jpfgojp.onmicrosoft.com::3ba88787-b8da-4fc8-a417-83f627a88c5e" providerId="AD" clId="Web-{4262CB35-83AF-9A15-8CB6-D9D119205490}" dt="2020-05-21T07:15:01.664" v="343" actId="1076"/>
          <ac:spMkLst>
            <pc:docMk/>
            <pc:sldMk cId="2708558382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14:33.757" v="340" actId="20577"/>
          <ac:spMkLst>
            <pc:docMk/>
            <pc:sldMk cId="2708558382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14:19.492" v="337" actId="1076"/>
          <ac:spMkLst>
            <pc:docMk/>
            <pc:sldMk cId="2708558382" sldId="3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15:01.695" v="345" actId="1076"/>
          <ac:spMkLst>
            <pc:docMk/>
            <pc:sldMk cId="2708558382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15:01.695" v="346" actId="1076"/>
          <ac:spMkLst>
            <pc:docMk/>
            <pc:sldMk cId="2708558382" sldId="302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4262CB35-83AF-9A15-8CB6-D9D119205490}" dt="2020-05-21T07:15:01.680" v="344" actId="1076"/>
          <ac:spMkLst>
            <pc:docMk/>
            <pc:sldMk cId="2708558382" sldId="302"/>
            <ac:spMk id="12" creationId="{9CC148C8-0CD5-4F1F-B2D3-B9E91F66B463}"/>
          </ac:spMkLst>
        </pc:spChg>
      </pc:sldChg>
    </pc:docChg>
  </pc:docChgLst>
  <pc:docChgLst>
    <pc:chgData name="内田 陽子" userId="S::yoko_uchida@jpfgojp.onmicrosoft.com::3ba88787-b8da-4fc8-a417-83f627a88c5e" providerId="AD" clId="Web-{DDF52869-6218-A534-F363-EE2B6648BFD1}"/>
    <pc:docChg chg="modSld">
      <pc:chgData name="内田 陽子" userId="S::yoko_uchida@jpfgojp.onmicrosoft.com::3ba88787-b8da-4fc8-a417-83f627a88c5e" providerId="AD" clId="Web-{DDF52869-6218-A534-F363-EE2B6648BFD1}" dt="2020-06-10T01:32:06.543" v="27"/>
      <pc:docMkLst>
        <pc:docMk/>
      </pc:docMkLst>
      <pc:sldChg chg="delSp delAnim">
        <pc:chgData name="内田 陽子" userId="S::yoko_uchida@jpfgojp.onmicrosoft.com::3ba88787-b8da-4fc8-a417-83f627a88c5e" providerId="AD" clId="Web-{DDF52869-6218-A534-F363-EE2B6648BFD1}" dt="2020-06-10T01:30:31.335" v="1"/>
        <pc:sldMkLst>
          <pc:docMk/>
          <pc:sldMk cId="3781636978" sldId="271"/>
        </pc:sldMkLst>
        <pc:picChg chg="del">
          <ac:chgData name="内田 陽子" userId="S::yoko_uchida@jpfgojp.onmicrosoft.com::3ba88787-b8da-4fc8-a417-83f627a88c5e" providerId="AD" clId="Web-{DDF52869-6218-A534-F363-EE2B6648BFD1}" dt="2020-06-10T01:30:31.335" v="1"/>
          <ac:picMkLst>
            <pc:docMk/>
            <pc:sldMk cId="3781636978" sldId="271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0:36.538" v="2"/>
        <pc:sldMkLst>
          <pc:docMk/>
          <pc:sldMk cId="3328998723" sldId="276"/>
        </pc:sldMkLst>
        <pc:picChg chg="del">
          <ac:chgData name="内田 陽子" userId="S::yoko_uchida@jpfgojp.onmicrosoft.com::3ba88787-b8da-4fc8-a417-83f627a88c5e" providerId="AD" clId="Web-{DDF52869-6218-A534-F363-EE2B6648BFD1}" dt="2020-06-10T01:30:36.538" v="2"/>
          <ac:picMkLst>
            <pc:docMk/>
            <pc:sldMk cId="3328998723" sldId="276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0:26.412" v="0"/>
        <pc:sldMkLst>
          <pc:docMk/>
          <pc:sldMk cId="1808293928" sldId="277"/>
        </pc:sldMkLst>
        <pc:picChg chg="del">
          <ac:chgData name="内田 陽子" userId="S::yoko_uchida@jpfgojp.onmicrosoft.com::3ba88787-b8da-4fc8-a417-83f627a88c5e" providerId="AD" clId="Web-{DDF52869-6218-A534-F363-EE2B6648BFD1}" dt="2020-06-10T01:30:26.412" v="0"/>
          <ac:picMkLst>
            <pc:docMk/>
            <pc:sldMk cId="1808293928" sldId="27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0:42.554" v="3"/>
        <pc:sldMkLst>
          <pc:docMk/>
          <pc:sldMk cId="3979264443" sldId="278"/>
        </pc:sldMkLst>
        <pc:picChg chg="del">
          <ac:chgData name="内田 陽子" userId="S::yoko_uchida@jpfgojp.onmicrosoft.com::3ba88787-b8da-4fc8-a417-83f627a88c5e" providerId="AD" clId="Web-{DDF52869-6218-A534-F363-EE2B6648BFD1}" dt="2020-06-10T01:30:42.554" v="3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0:48.586" v="4"/>
        <pc:sldMkLst>
          <pc:docMk/>
          <pc:sldMk cId="1877930138" sldId="279"/>
        </pc:sldMkLst>
        <pc:picChg chg="del">
          <ac:chgData name="内田 陽子" userId="S::yoko_uchida@jpfgojp.onmicrosoft.com::3ba88787-b8da-4fc8-a417-83f627a88c5e" providerId="AD" clId="Web-{DDF52869-6218-A534-F363-EE2B6648BFD1}" dt="2020-06-10T01:30:48.586" v="4"/>
          <ac:picMkLst>
            <pc:docMk/>
            <pc:sldMk cId="1877930138" sldId="27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0:52.977" v="5"/>
        <pc:sldMkLst>
          <pc:docMk/>
          <pc:sldMk cId="1208153585" sldId="280"/>
        </pc:sldMkLst>
        <pc:picChg chg="del">
          <ac:chgData name="内田 陽子" userId="S::yoko_uchida@jpfgojp.onmicrosoft.com::3ba88787-b8da-4fc8-a417-83f627a88c5e" providerId="AD" clId="Web-{DDF52869-6218-A534-F363-EE2B6648BFD1}" dt="2020-06-10T01:30:52.977" v="5"/>
          <ac:picMkLst>
            <pc:docMk/>
            <pc:sldMk cId="1208153585" sldId="28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0:57.039" v="6"/>
        <pc:sldMkLst>
          <pc:docMk/>
          <pc:sldMk cId="3183416845" sldId="281"/>
        </pc:sldMkLst>
        <pc:picChg chg="del">
          <ac:chgData name="内田 陽子" userId="S::yoko_uchida@jpfgojp.onmicrosoft.com::3ba88787-b8da-4fc8-a417-83f627a88c5e" providerId="AD" clId="Web-{DDF52869-6218-A534-F363-EE2B6648BFD1}" dt="2020-06-10T01:30:57.039" v="6"/>
          <ac:picMkLst>
            <pc:docMk/>
            <pc:sldMk cId="3183416845" sldId="28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00.993" v="7"/>
        <pc:sldMkLst>
          <pc:docMk/>
          <pc:sldMk cId="2511398961" sldId="282"/>
        </pc:sldMkLst>
        <pc:picChg chg="del">
          <ac:chgData name="内田 陽子" userId="S::yoko_uchida@jpfgojp.onmicrosoft.com::3ba88787-b8da-4fc8-a417-83f627a88c5e" providerId="AD" clId="Web-{DDF52869-6218-A534-F363-EE2B6648BFD1}" dt="2020-06-10T01:31:00.993" v="7"/>
          <ac:picMkLst>
            <pc:docMk/>
            <pc:sldMk cId="2511398961" sldId="2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06.165" v="8"/>
        <pc:sldMkLst>
          <pc:docMk/>
          <pc:sldMk cId="133188293" sldId="283"/>
        </pc:sldMkLst>
        <pc:picChg chg="del">
          <ac:chgData name="内田 陽子" userId="S::yoko_uchida@jpfgojp.onmicrosoft.com::3ba88787-b8da-4fc8-a417-83f627a88c5e" providerId="AD" clId="Web-{DDF52869-6218-A534-F363-EE2B6648BFD1}" dt="2020-06-10T01:31:06.165" v="8"/>
          <ac:picMkLst>
            <pc:docMk/>
            <pc:sldMk cId="133188293" sldId="2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11.368" v="9"/>
        <pc:sldMkLst>
          <pc:docMk/>
          <pc:sldMk cId="266523209" sldId="284"/>
        </pc:sldMkLst>
        <pc:picChg chg="del">
          <ac:chgData name="内田 陽子" userId="S::yoko_uchida@jpfgojp.onmicrosoft.com::3ba88787-b8da-4fc8-a417-83f627a88c5e" providerId="AD" clId="Web-{DDF52869-6218-A534-F363-EE2B6648BFD1}" dt="2020-06-10T01:31:11.368" v="9"/>
          <ac:picMkLst>
            <pc:docMk/>
            <pc:sldMk cId="266523209" sldId="28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15.993" v="10"/>
        <pc:sldMkLst>
          <pc:docMk/>
          <pc:sldMk cId="41362273" sldId="285"/>
        </pc:sldMkLst>
        <pc:picChg chg="del">
          <ac:chgData name="内田 陽子" userId="S::yoko_uchida@jpfgojp.onmicrosoft.com::3ba88787-b8da-4fc8-a417-83f627a88c5e" providerId="AD" clId="Web-{DDF52869-6218-A534-F363-EE2B6648BFD1}" dt="2020-06-10T01:31:15.993" v="10"/>
          <ac:picMkLst>
            <pc:docMk/>
            <pc:sldMk cId="41362273" sldId="28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19.775" v="11"/>
        <pc:sldMkLst>
          <pc:docMk/>
          <pc:sldMk cId="2574064266" sldId="286"/>
        </pc:sldMkLst>
        <pc:picChg chg="del">
          <ac:chgData name="内田 陽子" userId="S::yoko_uchida@jpfgojp.onmicrosoft.com::3ba88787-b8da-4fc8-a417-83f627a88c5e" providerId="AD" clId="Web-{DDF52869-6218-A534-F363-EE2B6648BFD1}" dt="2020-06-10T01:31:19.775" v="11"/>
          <ac:picMkLst>
            <pc:docMk/>
            <pc:sldMk cId="2574064266" sldId="28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24.853" v="12"/>
        <pc:sldMkLst>
          <pc:docMk/>
          <pc:sldMk cId="989430024" sldId="287"/>
        </pc:sldMkLst>
        <pc:picChg chg="del">
          <ac:chgData name="内田 陽子" userId="S::yoko_uchida@jpfgojp.onmicrosoft.com::3ba88787-b8da-4fc8-a417-83f627a88c5e" providerId="AD" clId="Web-{DDF52869-6218-A534-F363-EE2B6648BFD1}" dt="2020-06-10T01:31:24.853" v="12"/>
          <ac:picMkLst>
            <pc:docMk/>
            <pc:sldMk cId="989430024" sldId="28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28.479" v="13"/>
        <pc:sldMkLst>
          <pc:docMk/>
          <pc:sldMk cId="1217730633" sldId="288"/>
        </pc:sldMkLst>
        <pc:picChg chg="del">
          <ac:chgData name="内田 陽子" userId="S::yoko_uchida@jpfgojp.onmicrosoft.com::3ba88787-b8da-4fc8-a417-83f627a88c5e" providerId="AD" clId="Web-{DDF52869-6218-A534-F363-EE2B6648BFD1}" dt="2020-06-10T01:31:28.479" v="13"/>
          <ac:picMkLst>
            <pc:docMk/>
            <pc:sldMk cId="1217730633" sldId="2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33.823" v="14"/>
        <pc:sldMkLst>
          <pc:docMk/>
          <pc:sldMk cId="3257353556" sldId="289"/>
        </pc:sldMkLst>
        <pc:picChg chg="del">
          <ac:chgData name="内田 陽子" userId="S::yoko_uchida@jpfgojp.onmicrosoft.com::3ba88787-b8da-4fc8-a417-83f627a88c5e" providerId="AD" clId="Web-{DDF52869-6218-A534-F363-EE2B6648BFD1}" dt="2020-06-10T01:31:33.823" v="14"/>
          <ac:picMkLst>
            <pc:docMk/>
            <pc:sldMk cId="3257353556" sldId="2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37.057" v="15"/>
        <pc:sldMkLst>
          <pc:docMk/>
          <pc:sldMk cId="1019364776" sldId="290"/>
        </pc:sldMkLst>
        <pc:picChg chg="del">
          <ac:chgData name="内田 陽子" userId="S::yoko_uchida@jpfgojp.onmicrosoft.com::3ba88787-b8da-4fc8-a417-83f627a88c5e" providerId="AD" clId="Web-{DDF52869-6218-A534-F363-EE2B6648BFD1}" dt="2020-06-10T01:31:37.057" v="15"/>
          <ac:picMkLst>
            <pc:docMk/>
            <pc:sldMk cId="1019364776" sldId="2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40.261" v="16"/>
        <pc:sldMkLst>
          <pc:docMk/>
          <pc:sldMk cId="2814693512" sldId="291"/>
        </pc:sldMkLst>
        <pc:picChg chg="del">
          <ac:chgData name="内田 陽子" userId="S::yoko_uchida@jpfgojp.onmicrosoft.com::3ba88787-b8da-4fc8-a417-83f627a88c5e" providerId="AD" clId="Web-{DDF52869-6218-A534-F363-EE2B6648BFD1}" dt="2020-06-10T01:31:40.261" v="16"/>
          <ac:picMkLst>
            <pc:docMk/>
            <pc:sldMk cId="2814693512" sldId="29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43.183" v="17"/>
        <pc:sldMkLst>
          <pc:docMk/>
          <pc:sldMk cId="1293707606" sldId="292"/>
        </pc:sldMkLst>
        <pc:picChg chg="del">
          <ac:chgData name="内田 陽子" userId="S::yoko_uchida@jpfgojp.onmicrosoft.com::3ba88787-b8da-4fc8-a417-83f627a88c5e" providerId="AD" clId="Web-{DDF52869-6218-A534-F363-EE2B6648BFD1}" dt="2020-06-10T01:31:43.183" v="17"/>
          <ac:picMkLst>
            <pc:docMk/>
            <pc:sldMk cId="1293707606" sldId="29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45.901" v="18"/>
        <pc:sldMkLst>
          <pc:docMk/>
          <pc:sldMk cId="921353586" sldId="293"/>
        </pc:sldMkLst>
        <pc:picChg chg="del">
          <ac:chgData name="内田 陽子" userId="S::yoko_uchida@jpfgojp.onmicrosoft.com::3ba88787-b8da-4fc8-a417-83f627a88c5e" providerId="AD" clId="Web-{DDF52869-6218-A534-F363-EE2B6648BFD1}" dt="2020-06-10T01:31:45.901" v="18"/>
          <ac:picMkLst>
            <pc:docMk/>
            <pc:sldMk cId="921353586" sldId="29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48.745" v="19"/>
        <pc:sldMkLst>
          <pc:docMk/>
          <pc:sldMk cId="1951378369" sldId="294"/>
        </pc:sldMkLst>
        <pc:picChg chg="del">
          <ac:chgData name="内田 陽子" userId="S::yoko_uchida@jpfgojp.onmicrosoft.com::3ba88787-b8da-4fc8-a417-83f627a88c5e" providerId="AD" clId="Web-{DDF52869-6218-A534-F363-EE2B6648BFD1}" dt="2020-06-10T01:31:48.745" v="19"/>
          <ac:picMkLst>
            <pc:docMk/>
            <pc:sldMk cId="1951378369" sldId="294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51.527" v="20"/>
        <pc:sldMkLst>
          <pc:docMk/>
          <pc:sldMk cId="1316584607" sldId="295"/>
        </pc:sldMkLst>
        <pc:picChg chg="del">
          <ac:chgData name="内田 陽子" userId="S::yoko_uchida@jpfgojp.onmicrosoft.com::3ba88787-b8da-4fc8-a417-83f627a88c5e" providerId="AD" clId="Web-{DDF52869-6218-A534-F363-EE2B6648BFD1}" dt="2020-06-10T01:31:51.527" v="20"/>
          <ac:picMkLst>
            <pc:docMk/>
            <pc:sldMk cId="1316584607" sldId="295"/>
            <ac:picMk id="22" creationId="{09CAF15C-A7A0-4ECB-8F1D-9C724CCA0CED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54.152" v="21"/>
        <pc:sldMkLst>
          <pc:docMk/>
          <pc:sldMk cId="2068031311" sldId="296"/>
        </pc:sldMkLst>
        <pc:picChg chg="del">
          <ac:chgData name="内田 陽子" userId="S::yoko_uchida@jpfgojp.onmicrosoft.com::3ba88787-b8da-4fc8-a417-83f627a88c5e" providerId="AD" clId="Web-{DDF52869-6218-A534-F363-EE2B6648BFD1}" dt="2020-06-10T01:31:54.152" v="21"/>
          <ac:picMkLst>
            <pc:docMk/>
            <pc:sldMk cId="2068031311" sldId="29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56.433" v="22"/>
        <pc:sldMkLst>
          <pc:docMk/>
          <pc:sldMk cId="3680531977" sldId="297"/>
        </pc:sldMkLst>
        <pc:picChg chg="del">
          <ac:chgData name="内田 陽子" userId="S::yoko_uchida@jpfgojp.onmicrosoft.com::3ba88787-b8da-4fc8-a417-83f627a88c5e" providerId="AD" clId="Web-{DDF52869-6218-A534-F363-EE2B6648BFD1}" dt="2020-06-10T01:31:56.433" v="22"/>
          <ac:picMkLst>
            <pc:docMk/>
            <pc:sldMk cId="3680531977" sldId="29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1:58.777" v="23"/>
        <pc:sldMkLst>
          <pc:docMk/>
          <pc:sldMk cId="3462905168" sldId="298"/>
        </pc:sldMkLst>
        <pc:picChg chg="del">
          <ac:chgData name="内田 陽子" userId="S::yoko_uchida@jpfgojp.onmicrosoft.com::3ba88787-b8da-4fc8-a417-83f627a88c5e" providerId="AD" clId="Web-{DDF52869-6218-A534-F363-EE2B6648BFD1}" dt="2020-06-10T01:31:58.777" v="23"/>
          <ac:picMkLst>
            <pc:docMk/>
            <pc:sldMk cId="3462905168" sldId="29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2:00.777" v="24"/>
        <pc:sldMkLst>
          <pc:docMk/>
          <pc:sldMk cId="2181260568" sldId="299"/>
        </pc:sldMkLst>
        <pc:picChg chg="del">
          <ac:chgData name="内田 陽子" userId="S::yoko_uchida@jpfgojp.onmicrosoft.com::3ba88787-b8da-4fc8-a417-83f627a88c5e" providerId="AD" clId="Web-{DDF52869-6218-A534-F363-EE2B6648BFD1}" dt="2020-06-10T01:32:00.777" v="24"/>
          <ac:picMkLst>
            <pc:docMk/>
            <pc:sldMk cId="2181260568" sldId="29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2:03.981" v="25"/>
        <pc:sldMkLst>
          <pc:docMk/>
          <pc:sldMk cId="2067156432" sldId="300"/>
        </pc:sldMkLst>
        <pc:picChg chg="del">
          <ac:chgData name="内田 陽子" userId="S::yoko_uchida@jpfgojp.onmicrosoft.com::3ba88787-b8da-4fc8-a417-83f627a88c5e" providerId="AD" clId="Web-{DDF52869-6218-A534-F363-EE2B6648BFD1}" dt="2020-06-10T01:32:03.981" v="25"/>
          <ac:picMkLst>
            <pc:docMk/>
            <pc:sldMk cId="2067156432" sldId="30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2:04.434" v="26"/>
        <pc:sldMkLst>
          <pc:docMk/>
          <pc:sldMk cId="3980620081" sldId="301"/>
        </pc:sldMkLst>
        <pc:picChg chg="del">
          <ac:chgData name="内田 陽子" userId="S::yoko_uchida@jpfgojp.onmicrosoft.com::3ba88787-b8da-4fc8-a417-83f627a88c5e" providerId="AD" clId="Web-{DDF52869-6218-A534-F363-EE2B6648BFD1}" dt="2020-06-10T01:32:04.434" v="26"/>
          <ac:picMkLst>
            <pc:docMk/>
            <pc:sldMk cId="3980620081" sldId="30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DDF52869-6218-A534-F363-EE2B6648BFD1}" dt="2020-06-10T01:32:06.543" v="27"/>
        <pc:sldMkLst>
          <pc:docMk/>
          <pc:sldMk cId="2708558382" sldId="302"/>
        </pc:sldMkLst>
        <pc:picChg chg="del">
          <ac:chgData name="内田 陽子" userId="S::yoko_uchida@jpfgojp.onmicrosoft.com::3ba88787-b8da-4fc8-a417-83f627a88c5e" providerId="AD" clId="Web-{DDF52869-6218-A534-F363-EE2B6648BFD1}" dt="2020-06-10T01:32:06.543" v="27"/>
          <ac:picMkLst>
            <pc:docMk/>
            <pc:sldMk cId="2708558382" sldId="302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2F38B4D0-F142-F21E-13CE-FA5E1E0D78F3}"/>
    <pc:docChg chg="addSld delSld">
      <pc:chgData name="内田 陽子" userId="S::yoko_uchida@jpfgojp.onmicrosoft.com::3ba88787-b8da-4fc8-a417-83f627a88c5e" providerId="AD" clId="Web-{2F38B4D0-F142-F21E-13CE-FA5E1E0D78F3}" dt="2020-05-19T06:49:29.940" v="1"/>
      <pc:docMkLst>
        <pc:docMk/>
      </pc:docMkLst>
      <pc:sldChg chg="add del replId">
        <pc:chgData name="内田 陽子" userId="S::yoko_uchida@jpfgojp.onmicrosoft.com::3ba88787-b8da-4fc8-a417-83f627a88c5e" providerId="AD" clId="Web-{2F38B4D0-F142-F21E-13CE-FA5E1E0D78F3}" dt="2020-05-19T06:49:29.940" v="1"/>
        <pc:sldMkLst>
          <pc:docMk/>
          <pc:sldMk cId="2688067" sldId="303"/>
        </pc:sldMkLst>
      </pc:sldChg>
    </pc:docChg>
  </pc:docChgLst>
  <pc:docChgLst>
    <pc:chgData name="内田 陽子" userId="S::yoko_uchida@jpfgojp.onmicrosoft.com::3ba88787-b8da-4fc8-a417-83f627a88c5e" providerId="AD" clId="Web-{D2547D75-557D-17A7-131E-77694D3B722D}"/>
    <pc:docChg chg="addSld modSld sldOrd">
      <pc:chgData name="内田 陽子" userId="S::yoko_uchida@jpfgojp.onmicrosoft.com::3ba88787-b8da-4fc8-a417-83f627a88c5e" providerId="AD" clId="Web-{D2547D75-557D-17A7-131E-77694D3B722D}" dt="2020-05-15T00:30:17.220" v="33" actId="20577"/>
      <pc:docMkLst>
        <pc:docMk/>
      </pc:docMkLst>
      <pc:sldChg chg="modSp add ord replId">
        <pc:chgData name="内田 陽子" userId="S::yoko_uchida@jpfgojp.onmicrosoft.com::3ba88787-b8da-4fc8-a417-83f627a88c5e" providerId="AD" clId="Web-{D2547D75-557D-17A7-131E-77694D3B722D}" dt="2020-05-15T00:30:17.220" v="33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D2547D75-557D-17A7-131E-77694D3B722D}" dt="2020-05-15T00:30:17.220" v="33" actId="20577"/>
          <ac:spMkLst>
            <pc:docMk/>
            <pc:sldMk cId="3979264443" sldId="278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1EA4D871-6F3B-4465-7397-8A835C353E13}"/>
    <pc:docChg chg="addSld delSld">
      <pc:chgData name="内田 陽子" userId="S::yoko_uchida@jpfgojp.onmicrosoft.com::3ba88787-b8da-4fc8-a417-83f627a88c5e" providerId="AD" clId="Web-{1EA4D871-6F3B-4465-7397-8A835C353E13}" dt="2020-07-18T00:52:10.833" v="1"/>
      <pc:docMkLst>
        <pc:docMk/>
      </pc:docMkLst>
      <pc:sldChg chg="del">
        <pc:chgData name="内田 陽子" userId="S::yoko_uchida@jpfgojp.onmicrosoft.com::3ba88787-b8da-4fc8-a417-83f627a88c5e" providerId="AD" clId="Web-{1EA4D871-6F3B-4465-7397-8A835C353E13}" dt="2020-07-18T00:52:10.833" v="1"/>
        <pc:sldMkLst>
          <pc:docMk/>
          <pc:sldMk cId="3328998723" sldId="276"/>
        </pc:sldMkLst>
      </pc:sldChg>
      <pc:sldChg chg="add">
        <pc:chgData name="内田 陽子" userId="S::yoko_uchida@jpfgojp.onmicrosoft.com::3ba88787-b8da-4fc8-a417-83f627a88c5e" providerId="AD" clId="Web-{1EA4D871-6F3B-4465-7397-8A835C353E13}" dt="2020-07-18T00:52:06.146" v="0"/>
        <pc:sldMkLst>
          <pc:docMk/>
          <pc:sldMk cId="1363260606" sldId="303"/>
        </pc:sldMkLst>
      </pc:sldChg>
    </pc:docChg>
  </pc:docChgLst>
  <pc:docChgLst>
    <pc:chgData name="内田 陽子" userId="S::yoko_uchida@jpfgojp.onmicrosoft.com::3ba88787-b8da-4fc8-a417-83f627a88c5e" providerId="AD" clId="Web-{98CA3BA5-CB3E-9B4E-9F79-CE8C4D0014E2}"/>
    <pc:docChg chg="modSld">
      <pc:chgData name="内田 陽子" userId="S::yoko_uchida@jpfgojp.onmicrosoft.com::3ba88787-b8da-4fc8-a417-83f627a88c5e" providerId="AD" clId="Web-{98CA3BA5-CB3E-9B4E-9F79-CE8C4D0014E2}" dt="2020-05-15T00:54:24.539" v="181" actId="1076"/>
      <pc:docMkLst>
        <pc:docMk/>
      </pc:docMkLst>
      <pc:sldChg chg="modSp">
        <pc:chgData name="内田 陽子" userId="S::yoko_uchida@jpfgojp.onmicrosoft.com::3ba88787-b8da-4fc8-a417-83f627a88c5e" providerId="AD" clId="Web-{98CA3BA5-CB3E-9B4E-9F79-CE8C4D0014E2}" dt="2020-05-15T00:54:24.539" v="181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98CA3BA5-CB3E-9B4E-9F79-CE8C4D0014E2}" dt="2020-05-15T00:52:50.663" v="105" actId="20577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8CA3BA5-CB3E-9B4E-9F79-CE8C4D0014E2}" dt="2020-05-15T00:53:32.086" v="130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CA3BA5-CB3E-9B4E-9F79-CE8C4D0014E2}" dt="2020-05-15T00:52:18.570" v="86" actId="14100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8CA3BA5-CB3E-9B4E-9F79-CE8C4D0014E2}" dt="2020-05-15T00:54:24.539" v="181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8CA3BA5-CB3E-9B4E-9F79-CE8C4D0014E2}" dt="2020-05-15T00:53:47.789" v="146" actId="20577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8CA3BA5-CB3E-9B4E-9F79-CE8C4D0014E2}" dt="2020-05-15T00:54:09.226" v="176" actId="20577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8CA3BA5-CB3E-9B4E-9F79-CE8C4D0014E2}" dt="2020-05-15T00:53:39.679" v="141" actId="20577"/>
          <ac:spMkLst>
            <pc:docMk/>
            <pc:sldMk cId="3979264443" sldId="278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3058B14B-414D-EA14-98AE-9E0D7C021364}"/>
    <pc:docChg chg="modSld">
      <pc:chgData name="内田 陽子" userId="S::yoko_uchida@jpfgojp.onmicrosoft.com::3ba88787-b8da-4fc8-a417-83f627a88c5e" providerId="AD" clId="Web-{3058B14B-414D-EA14-98AE-9E0D7C021364}" dt="2020-07-18T00:49:42.520" v="1"/>
      <pc:docMkLst>
        <pc:docMk/>
      </pc:docMkLst>
      <pc:sldChg chg="addSp delSp modSp">
        <pc:chgData name="内田 陽子" userId="S::yoko_uchida@jpfgojp.onmicrosoft.com::3ba88787-b8da-4fc8-a417-83f627a88c5e" providerId="AD" clId="Web-{3058B14B-414D-EA14-98AE-9E0D7C021364}" dt="2020-07-18T00:49:42.520" v="1"/>
        <pc:sldMkLst>
          <pc:docMk/>
          <pc:sldMk cId="3328998723" sldId="276"/>
        </pc:sldMkLst>
        <pc:picChg chg="add del mod">
          <ac:chgData name="内田 陽子" userId="S::yoko_uchida@jpfgojp.onmicrosoft.com::3ba88787-b8da-4fc8-a417-83f627a88c5e" providerId="AD" clId="Web-{3058B14B-414D-EA14-98AE-9E0D7C021364}" dt="2020-07-18T00:49:42.520" v="1"/>
          <ac:picMkLst>
            <pc:docMk/>
            <pc:sldMk cId="3328998723" sldId="276"/>
            <ac:picMk id="2" creationId="{3ABB5696-ADF3-4735-8962-407FD2829E72}"/>
          </ac:picMkLst>
        </pc:picChg>
      </pc:sldChg>
    </pc:docChg>
  </pc:docChgLst>
  <pc:docChgLst>
    <pc:chgData name="内田 陽子" userId="S::yoko_uchida@jpfgojp.onmicrosoft.com::3ba88787-b8da-4fc8-a417-83f627a88c5e" providerId="AD" clId="Web-{AFD529D7-8644-A51E-706C-C88C38E7B0E7}"/>
    <pc:docChg chg="modSld">
      <pc:chgData name="内田 陽子" userId="S::yoko_uchida@jpfgojp.onmicrosoft.com::3ba88787-b8da-4fc8-a417-83f627a88c5e" providerId="AD" clId="Web-{AFD529D7-8644-A51E-706C-C88C38E7B0E7}" dt="2020-07-18T00:46:39.979" v="26"/>
      <pc:docMkLst>
        <pc:docMk/>
      </pc:docMkLst>
      <pc:sldChg chg="addSp delSp modSp">
        <pc:chgData name="内田 陽子" userId="S::yoko_uchida@jpfgojp.onmicrosoft.com::3ba88787-b8da-4fc8-a417-83f627a88c5e" providerId="AD" clId="Web-{AFD529D7-8644-A51E-706C-C88C38E7B0E7}" dt="2020-07-18T00:40:24.880" v="14" actId="1076"/>
        <pc:sldMkLst>
          <pc:docMk/>
          <pc:sldMk cId="3781636978" sldId="271"/>
        </pc:sldMkLst>
        <pc:spChg chg="del">
          <ac:chgData name="内田 陽子" userId="S::yoko_uchida@jpfgojp.onmicrosoft.com::3ba88787-b8da-4fc8-a417-83f627a88c5e" providerId="AD" clId="Web-{AFD529D7-8644-A51E-706C-C88C38E7B0E7}" dt="2020-07-18T00:39:55.520" v="10"/>
          <ac:spMkLst>
            <pc:docMk/>
            <pc:sldMk cId="3781636978" sldId="271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AFD529D7-8644-A51E-706C-C88C38E7B0E7}" dt="2020-07-18T00:40:01.630" v="11"/>
          <ac:spMkLst>
            <pc:docMk/>
            <pc:sldMk cId="3781636978" sldId="271"/>
            <ac:spMk id="5" creationId="{76EF4D5D-BAA1-457F-8548-AF857B08508F}"/>
          </ac:spMkLst>
        </pc:spChg>
        <pc:spChg chg="add mod ord">
          <ac:chgData name="内田 陽子" userId="S::yoko_uchida@jpfgojp.onmicrosoft.com::3ba88787-b8da-4fc8-a417-83f627a88c5e" providerId="AD" clId="Web-{AFD529D7-8644-A51E-706C-C88C38E7B0E7}" dt="2020-07-18T00:39:48.552" v="9"/>
          <ac:spMkLst>
            <pc:docMk/>
            <pc:sldMk cId="3781636978" sldId="271"/>
            <ac:spMk id="6" creationId="{AB937332-190C-40CB-A92D-E67E67880E85}"/>
          </ac:spMkLst>
        </pc:spChg>
        <pc:picChg chg="mod">
          <ac:chgData name="内田 陽子" userId="S::yoko_uchida@jpfgojp.onmicrosoft.com::3ba88787-b8da-4fc8-a417-83f627a88c5e" providerId="AD" clId="Web-{AFD529D7-8644-A51E-706C-C88C38E7B0E7}" dt="2020-07-18T00:40:24.880" v="14" actId="1076"/>
          <ac:picMkLst>
            <pc:docMk/>
            <pc:sldMk cId="3781636978" sldId="271"/>
            <ac:picMk id="9" creationId="{8DB1C903-70E2-48D5-BCCA-C320CA58E878}"/>
          </ac:picMkLst>
        </pc:picChg>
      </pc:sldChg>
      <pc:sldChg chg="addSp delSp modSp">
        <pc:chgData name="内田 陽子" userId="S::yoko_uchida@jpfgojp.onmicrosoft.com::3ba88787-b8da-4fc8-a417-83f627a88c5e" providerId="AD" clId="Web-{AFD529D7-8644-A51E-706C-C88C38E7B0E7}" dt="2020-07-18T00:39:23.098" v="5" actId="1076"/>
        <pc:sldMkLst>
          <pc:docMk/>
          <pc:sldMk cId="3288920970" sldId="273"/>
        </pc:sldMkLst>
        <pc:spChg chg="add mod ord">
          <ac:chgData name="内田 陽子" userId="S::yoko_uchida@jpfgojp.onmicrosoft.com::3ba88787-b8da-4fc8-a417-83f627a88c5e" providerId="AD" clId="Web-{AFD529D7-8644-A51E-706C-C88C38E7B0E7}" dt="2020-07-18T00:38:55.520" v="3" actId="1076"/>
          <ac:spMkLst>
            <pc:docMk/>
            <pc:sldMk cId="3288920970" sldId="273"/>
            <ac:spMk id="6" creationId="{AB937332-190C-40CB-A92D-E67E67880E85}"/>
          </ac:spMkLst>
        </pc:spChg>
        <pc:spChg chg="mod">
          <ac:chgData name="内田 陽子" userId="S::yoko_uchida@jpfgojp.onmicrosoft.com::3ba88787-b8da-4fc8-a417-83f627a88c5e" providerId="AD" clId="Web-{AFD529D7-8644-A51E-706C-C88C38E7B0E7}" dt="2020-07-18T00:39:23.098" v="5" actId="1076"/>
          <ac:spMkLst>
            <pc:docMk/>
            <pc:sldMk cId="3288920970" sldId="273"/>
            <ac:spMk id="8" creationId="{C0BDB783-85CC-4689-916D-1ABCE4CB35CC}"/>
          </ac:spMkLst>
        </pc:spChg>
        <pc:spChg chg="del">
          <ac:chgData name="内田 陽子" userId="S::yoko_uchida@jpfgojp.onmicrosoft.com::3ba88787-b8da-4fc8-a417-83f627a88c5e" providerId="AD" clId="Web-{AFD529D7-8644-A51E-706C-C88C38E7B0E7}" dt="2020-07-18T00:38:44.255" v="2"/>
          <ac:spMkLst>
            <pc:docMk/>
            <pc:sldMk cId="3288920970" sldId="273"/>
            <ac:spMk id="14" creationId="{6414B7FF-70F2-47D0-872A-5DD8B37BAFBE}"/>
          </ac:spMkLst>
        </pc:spChg>
      </pc:sldChg>
      <pc:sldChg chg="addSp delSp modSp delAnim">
        <pc:chgData name="内田 陽子" userId="S::yoko_uchida@jpfgojp.onmicrosoft.com::3ba88787-b8da-4fc8-a417-83f627a88c5e" providerId="AD" clId="Web-{AFD529D7-8644-A51E-706C-C88C38E7B0E7}" dt="2020-07-18T00:46:39.979" v="26"/>
        <pc:sldMkLst>
          <pc:docMk/>
          <pc:sldMk cId="3328998723" sldId="276"/>
        </pc:sldMkLst>
        <pc:spChg chg="del">
          <ac:chgData name="内田 陽子" userId="S::yoko_uchida@jpfgojp.onmicrosoft.com::3ba88787-b8da-4fc8-a417-83f627a88c5e" providerId="AD" clId="Web-{AFD529D7-8644-A51E-706C-C88C38E7B0E7}" dt="2020-07-18T00:40:37.833" v="16"/>
          <ac:spMkLst>
            <pc:docMk/>
            <pc:sldMk cId="3328998723" sldId="276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AFD529D7-8644-A51E-706C-C88C38E7B0E7}" dt="2020-07-18T00:40:42.552" v="17"/>
          <ac:spMkLst>
            <pc:docMk/>
            <pc:sldMk cId="3328998723" sldId="276"/>
            <ac:spMk id="5" creationId="{6AC6FF11-5DFF-42D4-BDF6-88E84831D53B}"/>
          </ac:spMkLst>
        </pc:spChg>
        <pc:spChg chg="add del">
          <ac:chgData name="内田 陽子" userId="S::yoko_uchida@jpfgojp.onmicrosoft.com::3ba88787-b8da-4fc8-a417-83f627a88c5e" providerId="AD" clId="Web-{AFD529D7-8644-A51E-706C-C88C38E7B0E7}" dt="2020-07-18T00:46:39.979" v="24"/>
          <ac:spMkLst>
            <pc:docMk/>
            <pc:sldMk cId="3328998723" sldId="276"/>
            <ac:spMk id="7" creationId="{AB937332-190C-40CB-A92D-E67E67880E85}"/>
          </ac:spMkLst>
        </pc:spChg>
        <pc:spChg chg="del mod">
          <ac:chgData name="内田 陽子" userId="S::yoko_uchida@jpfgojp.onmicrosoft.com::3ba88787-b8da-4fc8-a417-83f627a88c5e" providerId="AD" clId="Web-{AFD529D7-8644-A51E-706C-C88C38E7B0E7}" dt="2020-07-18T00:46:39.979" v="26"/>
          <ac:spMkLst>
            <pc:docMk/>
            <pc:sldMk cId="3328998723" sldId="276"/>
            <ac:spMk id="8" creationId="{A4E22D81-7707-4609-93A7-B39CC58AA0AE}"/>
          </ac:spMkLst>
        </pc:spChg>
        <pc:picChg chg="del">
          <ac:chgData name="内田 陽子" userId="S::yoko_uchida@jpfgojp.onmicrosoft.com::3ba88787-b8da-4fc8-a417-83f627a88c5e" providerId="AD" clId="Web-{AFD529D7-8644-A51E-706C-C88C38E7B0E7}" dt="2020-07-18T00:46:39.979" v="25"/>
          <ac:picMkLst>
            <pc:docMk/>
            <pc:sldMk cId="3328998723" sldId="276"/>
            <ac:picMk id="6" creationId="{124A27C6-E294-4105-9F2E-363BE3211C9B}"/>
          </ac:picMkLst>
        </pc:picChg>
      </pc:sldChg>
      <pc:sldChg chg="addSp delSp modSp delAnim">
        <pc:chgData name="内田 陽子" userId="S::yoko_uchida@jpfgojp.onmicrosoft.com::3ba88787-b8da-4fc8-a417-83f627a88c5e" providerId="AD" clId="Web-{AFD529D7-8644-A51E-706C-C88C38E7B0E7}" dt="2020-07-18T00:42:25.365" v="23"/>
        <pc:sldMkLst>
          <pc:docMk/>
          <pc:sldMk cId="1951378369" sldId="294"/>
        </pc:sldMkLst>
        <pc:spChg chg="del">
          <ac:chgData name="内田 陽子" userId="S::yoko_uchida@jpfgojp.onmicrosoft.com::3ba88787-b8da-4fc8-a417-83f627a88c5e" providerId="AD" clId="Web-{AFD529D7-8644-A51E-706C-C88C38E7B0E7}" dt="2020-07-18T00:42:20.286" v="21"/>
          <ac:spMkLst>
            <pc:docMk/>
            <pc:sldMk cId="1951378369" sldId="294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AFD529D7-8644-A51E-706C-C88C38E7B0E7}" dt="2020-07-18T00:42:25.365" v="23"/>
          <ac:spMkLst>
            <pc:docMk/>
            <pc:sldMk cId="1951378369" sldId="294"/>
            <ac:spMk id="6" creationId="{4971CFDE-EA3D-458E-8E2C-576AF705C5BC}"/>
          </ac:spMkLst>
        </pc:spChg>
        <pc:spChg chg="del">
          <ac:chgData name="内田 陽子" userId="S::yoko_uchida@jpfgojp.onmicrosoft.com::3ba88787-b8da-4fc8-a417-83f627a88c5e" providerId="AD" clId="Web-{AFD529D7-8644-A51E-706C-C88C38E7B0E7}" dt="2020-07-18T00:42:20.208" v="20"/>
          <ac:spMkLst>
            <pc:docMk/>
            <pc:sldMk cId="1951378369" sldId="294"/>
            <ac:spMk id="8" creationId="{A4E22D81-7707-4609-93A7-B39CC58AA0AE}"/>
          </ac:spMkLst>
        </pc:spChg>
        <pc:spChg chg="add">
          <ac:chgData name="内田 陽子" userId="S::yoko_uchida@jpfgojp.onmicrosoft.com::3ba88787-b8da-4fc8-a417-83f627a88c5e" providerId="AD" clId="Web-{AFD529D7-8644-A51E-706C-C88C38E7B0E7}" dt="2020-07-18T00:42:21.396" v="22"/>
          <ac:spMkLst>
            <pc:docMk/>
            <pc:sldMk cId="1951378369" sldId="294"/>
            <ac:spMk id="10" creationId="{C76A2C3A-B79A-4641-89B7-0562B14B993A}"/>
          </ac:spMkLst>
        </pc:spChg>
        <pc:spChg chg="add">
          <ac:chgData name="内田 陽子" userId="S::yoko_uchida@jpfgojp.onmicrosoft.com::3ba88787-b8da-4fc8-a417-83f627a88c5e" providerId="AD" clId="Web-{AFD529D7-8644-A51E-706C-C88C38E7B0E7}" dt="2020-07-18T00:42:21.396" v="22"/>
          <ac:spMkLst>
            <pc:docMk/>
            <pc:sldMk cId="1951378369" sldId="294"/>
            <ac:spMk id="11" creationId="{42F39DCE-DE45-4CEC-B718-D6D86F88A4F6}"/>
          </ac:spMkLst>
        </pc:spChg>
        <pc:picChg chg="del">
          <ac:chgData name="内田 陽子" userId="S::yoko_uchida@jpfgojp.onmicrosoft.com::3ba88787-b8da-4fc8-a417-83f627a88c5e" providerId="AD" clId="Web-{AFD529D7-8644-A51E-706C-C88C38E7B0E7}" dt="2020-07-18T00:42:20.208" v="19"/>
          <ac:picMkLst>
            <pc:docMk/>
            <pc:sldMk cId="1951378369" sldId="294"/>
            <ac:picMk id="2" creationId="{BC31F698-6651-4539-9A18-F84DAA00EFC8}"/>
          </ac:picMkLst>
        </pc:picChg>
        <pc:picChg chg="add">
          <ac:chgData name="内田 陽子" userId="S::yoko_uchida@jpfgojp.onmicrosoft.com::3ba88787-b8da-4fc8-a417-83f627a88c5e" providerId="AD" clId="Web-{AFD529D7-8644-A51E-706C-C88C38E7B0E7}" dt="2020-07-18T00:42:21.396" v="22"/>
          <ac:picMkLst>
            <pc:docMk/>
            <pc:sldMk cId="1951378369" sldId="294"/>
            <ac:picMk id="9" creationId="{D11C725B-2780-4B0A-8753-1C9E42CB1C41}"/>
          </ac:picMkLst>
        </pc:picChg>
      </pc:sldChg>
    </pc:docChg>
  </pc:docChgLst>
  <pc:docChgLst>
    <pc:chgData name="内田 陽子" userId="S::yoko_uchida@jpfgojp.onmicrosoft.com::3ba88787-b8da-4fc8-a417-83f627a88c5e" providerId="AD" clId="Web-{9AC26E83-6905-3C5C-49A2-9F1A49A336DF}"/>
    <pc:docChg chg="modSld">
      <pc:chgData name="内田 陽子" userId="S::yoko_uchida@jpfgojp.onmicrosoft.com::3ba88787-b8da-4fc8-a417-83f627a88c5e" providerId="AD" clId="Web-{9AC26E83-6905-3C5C-49A2-9F1A49A336DF}" dt="2020-05-20T05:38:01.460" v="0" actId="20577"/>
      <pc:docMkLst>
        <pc:docMk/>
      </pc:docMkLst>
      <pc:sldChg chg="modSp">
        <pc:chgData name="内田 陽子" userId="S::yoko_uchida@jpfgojp.onmicrosoft.com::3ba88787-b8da-4fc8-a417-83f627a88c5e" providerId="AD" clId="Web-{9AC26E83-6905-3C5C-49A2-9F1A49A336DF}" dt="2020-05-20T05:38:01.460" v="0" actId="20577"/>
        <pc:sldMkLst>
          <pc:docMk/>
          <pc:sldMk cId="1293707606" sldId="292"/>
        </pc:sldMkLst>
        <pc:spChg chg="mod">
          <ac:chgData name="内田 陽子" userId="S::yoko_uchida@jpfgojp.onmicrosoft.com::3ba88787-b8da-4fc8-a417-83f627a88c5e" providerId="AD" clId="Web-{9AC26E83-6905-3C5C-49A2-9F1A49A336DF}" dt="2020-05-20T05:38:01.460" v="0" actId="20577"/>
          <ac:spMkLst>
            <pc:docMk/>
            <pc:sldMk cId="1293707606" sldId="292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CFFA-45B8-49D2-B7C0-2574AC84FFB5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8926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CFFA-45B8-49D2-B7C0-2574AC84FFB5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2817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CFFA-45B8-49D2-B7C0-2574AC84FFB5}" type="slidenum">
              <a:rPr kumimoji="1" lang="ja-JP" altLang="en-US" smtClean="0"/>
              <a:pPr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968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日本の生活</a:t>
            </a:r>
            <a:endParaRPr lang="en-US" altLang="ja-JP" sz="4000">
              <a:ea typeface="+mn-lt"/>
              <a:cs typeface="+mn-lt"/>
            </a:endParaRPr>
          </a:p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272649" y="1547004"/>
            <a:ext cx="3117009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>
                <a:solidFill>
                  <a:srgbClr val="002060"/>
                </a:solidFill>
                <a:ea typeface="ＭＳ Ｐゴシック"/>
                <a:cs typeface="Calibri"/>
              </a:rPr>
              <a:t> </a:t>
            </a:r>
            <a:r>
              <a:rPr lang="ja-JP" altLang="en-US" sz="1600" b="1">
                <a:solidFill>
                  <a:srgbClr val="002060"/>
                </a:solidFill>
                <a:ea typeface="ＭＳ Ｐゴシック"/>
                <a:cs typeface="Calibri"/>
              </a:rPr>
              <a:t>に ほ ん                せいかつ</a:t>
            </a:r>
          </a:p>
        </p:txBody>
      </p:sp>
      <p:pic>
        <p:nvPicPr>
          <p:cNvPr id="6" name="Picture 6" descr="A drawing of a face&#10;&#10;高い精度で生成された説明">
            <a:extLst>
              <a:ext uri="{FF2B5EF4-FFF2-40B4-BE49-F238E27FC236}">
                <a16:creationId xmlns:a16="http://schemas.microsoft.com/office/drawing/2014/main" id="{D395D65F-D410-42A2-B3FD-3B10CDC0B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3109913"/>
            <a:ext cx="2619375" cy="1628775"/>
          </a:xfrm>
          <a:prstGeom prst="rect">
            <a:avLst/>
          </a:prstGeom>
        </p:spPr>
      </p:pic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96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2582" y="891267"/>
            <a:ext cx="7248105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ea typeface="ＭＳ Ｐゴシック"/>
              </a:rPr>
              <a:t>次のうち、ふつうお箸を</a:t>
            </a:r>
            <a:r>
              <a:rPr lang="ja-JP" altLang="en-US" sz="3600" u="sng">
                <a:ea typeface="ＭＳ Ｐゴシック"/>
              </a:rPr>
              <a:t>使わないで</a:t>
            </a:r>
            <a:r>
              <a:rPr lang="ja-JP" altLang="en-US" sz="3600" u="sng">
                <a:ea typeface="ＭＳ Ｐゴシック"/>
                <a:cs typeface="Calibri"/>
              </a:rPr>
              <a:t/>
            </a:r>
            <a:br>
              <a:rPr lang="ja-JP" altLang="en-US" sz="3600" u="sng">
                <a:ea typeface="ＭＳ Ｐゴシック"/>
                <a:cs typeface="Calibri"/>
              </a:rPr>
            </a:br>
            <a:r>
              <a:rPr lang="ja-JP" altLang="en-US" sz="1600">
                <a:ea typeface="ＭＳ Ｐゴシック"/>
                <a:cs typeface="Calibri"/>
              </a:rPr>
              <a:t> </a:t>
            </a:r>
            <a:r>
              <a:rPr lang="ja-JP" sz="1600">
                <a:ea typeface="ＭＳ Ｐゴシック"/>
                <a:cs typeface="Calibri"/>
              </a:rPr>
              <a:t>つぎ                                                                      はし         </a:t>
            </a:r>
            <a:r>
              <a:rPr lang="ja-JP" altLang="en-US" sz="1600">
                <a:ea typeface="ＭＳ Ｐゴシック"/>
                <a:cs typeface="Calibri"/>
              </a:rPr>
              <a:t> </a:t>
            </a:r>
            <a:r>
              <a:rPr lang="ja-JP" sz="1600">
                <a:ea typeface="ＭＳ Ｐゴシック"/>
                <a:cs typeface="Calibri"/>
              </a:rPr>
              <a:t>つか</a:t>
            </a:r>
            <a:r>
              <a:rPr lang="ja-JP" altLang="en-US" sz="3600">
                <a:ea typeface="ＭＳ Ｐゴシック"/>
              </a:rPr>
              <a:t/>
            </a:r>
            <a:br>
              <a:rPr lang="ja-JP" altLang="en-US" sz="3600">
                <a:ea typeface="ＭＳ Ｐゴシック"/>
              </a:rPr>
            </a:br>
            <a:r>
              <a:rPr lang="ja-JP" altLang="en-US" sz="3600">
                <a:ea typeface="ＭＳ Ｐゴシック"/>
              </a:rPr>
              <a:t>食べるものはどれですか？</a:t>
            </a:r>
            <a:r>
              <a:rPr lang="ja-JP" altLang="en-US" sz="3600">
                <a:ea typeface="ＭＳ Ｐゴシック"/>
                <a:cs typeface="Calibri"/>
              </a:rPr>
              <a:t/>
            </a:r>
            <a:br>
              <a:rPr lang="ja-JP" altLang="en-US" sz="3600">
                <a:ea typeface="ＭＳ Ｐゴシック"/>
                <a:cs typeface="Calibri"/>
              </a:rPr>
            </a:br>
            <a:r>
              <a:rPr lang="ja-JP" altLang="en-US" sz="1600">
                <a:ea typeface="ＭＳ Ｐゴシック"/>
              </a:rPr>
              <a:t>   </a:t>
            </a:r>
            <a:r>
              <a:rPr lang="ja-JP" sz="1600" err="1">
                <a:ea typeface="ＭＳ Ｐゴシック"/>
              </a:rPr>
              <a:t>た</a:t>
            </a:r>
            <a:endParaRPr lang="en-US" altLang="ja-JP" sz="1600"/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83712" y="29652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124A27C6-E294-4105-9F2E-363BE3211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666138"/>
            <a:ext cx="7228937" cy="1265385"/>
          </a:xfrm>
          <a:prstGeom prst="rect">
            <a:avLst/>
          </a:prstGeom>
        </p:spPr>
      </p:pic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213F04B6-879C-4293-93DD-D0A00E42CB8C}"/>
              </a:ext>
            </a:extLst>
          </p:cNvPr>
          <p:cNvSpPr txBox="1">
            <a:spLocks/>
          </p:cNvSpPr>
          <p:nvPr/>
        </p:nvSpPr>
        <p:spPr>
          <a:xfrm>
            <a:off x="909778" y="2956956"/>
            <a:ext cx="6932796" cy="5393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136326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9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懐石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定食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endParaRPr lang="en-US" altLang="en-US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Calibri"/>
              </a:rPr>
              <a:t>③ どんぶり</a:t>
            </a:r>
            <a:endParaRPr lang="ja-JP" altLang="en-US">
              <a:latin typeface="Calibri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盛り合わせ</a:t>
            </a:r>
            <a:endParaRPr lang="ja-JP" altLang="en-US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>
              <a:latin typeface="MS PGothic"/>
              <a:ea typeface="MS PGothic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686731"/>
            <a:ext cx="7679425" cy="2236828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食堂の昼ご飯などで、おかずとご飯と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Calibri"/>
                <a:ea typeface="MS PGothic"/>
                <a:cs typeface="+mj-lt"/>
              </a:rPr>
              <a:t>  </a:t>
            </a:r>
            <a:r>
              <a:rPr lang="ja-JP" altLang="en-US" sz="1600" err="1">
                <a:latin typeface="Calibri"/>
                <a:ea typeface="MS PGothic"/>
                <a:cs typeface="+mj-lt"/>
              </a:rPr>
              <a:t>しょく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どう             ひる          はん</a:t>
            </a:r>
            <a:r>
              <a:rPr lang="ja-JP" sz="1600" b="1">
                <a:latin typeface="Calibri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Calibri"/>
                <a:ea typeface="MS PGothic"/>
                <a:cs typeface="+mj-lt"/>
              </a:rPr>
              <a:t>     </a:t>
            </a:r>
            <a:r>
              <a:rPr lang="ja-JP" sz="1600" b="1">
                <a:latin typeface="Calibri"/>
                <a:ea typeface="MS PGothic"/>
                <a:cs typeface="+mj-lt"/>
              </a:rPr>
              <a:t>     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                                                                      はん</a:t>
            </a:r>
            <a:br>
              <a:rPr lang="ja-JP" altLang="en-US" sz="1600">
                <a:latin typeface="Calibri"/>
                <a:ea typeface="MS PGothic"/>
                <a:cs typeface="+mj-lt"/>
              </a:rPr>
            </a:br>
            <a:r>
              <a:rPr lang="ja-JP" altLang="en-US" sz="1600" b="1">
                <a:latin typeface="Calibri"/>
                <a:ea typeface="MS PGothic"/>
                <a:cs typeface="+mj-lt"/>
              </a:rPr>
              <a:t> 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みそ汁がセットになったものを何と言い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しる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     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                                                          </a:t>
            </a:r>
            <a:r>
              <a:rPr lang="ja-JP" sz="1600" b="1">
                <a:latin typeface="MS PGothic"/>
                <a:ea typeface="MS PGothic"/>
                <a:cs typeface="+mj-lt"/>
              </a:rPr>
              <a:t> 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なん 　    い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ますか？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　　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                    </a:t>
            </a:r>
            <a:br>
              <a:rPr lang="ja-JP" altLang="en-US" sz="1600" b="1">
                <a:latin typeface="MS PGothic"/>
                <a:ea typeface="MS PGothic"/>
                <a:cs typeface="+mj-lt"/>
              </a:rPr>
            </a:b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834" y="366643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8674" y="34694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かいせき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72578" y="47248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8674" y="54247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　も                  あ    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8674" y="412120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てい   しょく    </a:t>
            </a:r>
            <a:endParaRPr lang="en-US" sz="1200" b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6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乾杯  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万歳 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endParaRPr lang="en-US" altLang="en-US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Calibri"/>
              </a:rPr>
              <a:t>③ </a:t>
            </a:r>
            <a:r>
              <a:rPr lang="ja-JP">
                <a:latin typeface="MS PGothic"/>
                <a:ea typeface="MS PGothic"/>
                <a:cs typeface="Calibri"/>
              </a:rPr>
              <a:t>健康</a:t>
            </a:r>
            <a:endParaRPr lang="ja-JP" altLang="en-US">
              <a:latin typeface="Calibri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幸福</a:t>
            </a:r>
            <a:endParaRPr lang="ja-JP" altLang="en-US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135" y="301242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8537" y="34565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かん  ぱい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2601" y="476013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けん   こう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2601" y="54119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こう     ふく    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2601" y="41083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ばん   ざい  </a:t>
            </a:r>
            <a:endParaRPr lang="en-US" sz="1200" b="1"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787372"/>
            <a:ext cx="7679425" cy="1848640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お酒を飲む前のかけ声は、何と言い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さけ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            の             まえ</a:t>
            </a:r>
            <a:r>
              <a:rPr lang="ja-JP" sz="1600" b="1">
                <a:latin typeface="Calibri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Calibri"/>
                <a:ea typeface="MS PGothic"/>
                <a:cs typeface="+mj-lt"/>
              </a:rPr>
              <a:t>     </a:t>
            </a:r>
            <a:r>
              <a:rPr lang="ja-JP" sz="1600" b="1">
                <a:latin typeface="Calibri"/>
                <a:ea typeface="MS PGothic"/>
                <a:cs typeface="+mj-lt"/>
              </a:rPr>
              <a:t>     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                    ごえ                   なん           い</a:t>
            </a:r>
            <a:br>
              <a:rPr lang="ja-JP" altLang="en-US" sz="1600">
                <a:latin typeface="Calibri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ますか？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　　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                    </a:t>
            </a:r>
            <a:br>
              <a:rPr lang="ja-JP" altLang="en-US" sz="1600" b="1">
                <a:latin typeface="MS PGothic"/>
                <a:ea typeface="MS PGothic"/>
                <a:cs typeface="+mj-lt"/>
              </a:rPr>
            </a:b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7793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7488" y="1078173"/>
            <a:ext cx="8254519" cy="1528177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ea typeface="ＭＳ Ｐゴシック"/>
              </a:rPr>
              <a:t>朝、家を出るとき、出かける人は何と言い</a:t>
            </a:r>
            <a:r>
              <a:rPr lang="ja-JP" altLang="en-US" sz="3600">
                <a:latin typeface="Calibri"/>
                <a:ea typeface="ＭＳ Ｐゴシック"/>
                <a:cs typeface="Calibri"/>
              </a:rPr>
              <a:t/>
            </a:r>
            <a:br>
              <a:rPr lang="ja-JP" altLang="en-US" sz="3600">
                <a:latin typeface="Calibri"/>
                <a:ea typeface="ＭＳ Ｐゴシック"/>
                <a:cs typeface="Calibri"/>
              </a:rPr>
            </a:br>
            <a:r>
              <a:rPr lang="ja-JP" sz="1600" b="1">
                <a:latin typeface="MS PGothic"/>
                <a:ea typeface="MS PGothic"/>
              </a:rPr>
              <a:t> </a:t>
            </a:r>
            <a:r>
              <a:rPr lang="ja-JP" sz="1600">
                <a:latin typeface="MS PGothic"/>
                <a:ea typeface="MS PGothic"/>
              </a:rPr>
              <a:t>あさ      </a:t>
            </a:r>
            <a:r>
              <a:rPr lang="ja-JP" altLang="en-US" sz="1600">
                <a:latin typeface="MS PGothic"/>
                <a:ea typeface="MS PGothic"/>
              </a:rPr>
              <a:t>いえ         で                            で                        ひと</a:t>
            </a:r>
            <a:r>
              <a:rPr lang="ja-JP" sz="1600">
                <a:latin typeface="MS PGothic"/>
                <a:ea typeface="MS PGothic"/>
              </a:rPr>
              <a:t>          なん</a:t>
            </a:r>
            <a:r>
              <a:rPr lang="ja-JP" altLang="en-US" sz="1600">
                <a:latin typeface="MS PGothic"/>
                <a:ea typeface="MS PGothic"/>
              </a:rPr>
              <a:t>       い</a:t>
            </a:r>
            <a:endParaRPr lang="ja-JP" sz="1600">
              <a:ea typeface="+mj-lt"/>
              <a:cs typeface="+mj-lt"/>
            </a:endParaRPr>
          </a:p>
          <a:p>
            <a:pPr algn="l"/>
            <a:r>
              <a:rPr lang="ja-JP" altLang="en-US" sz="3600">
                <a:ea typeface="ＭＳ Ｐゴシック"/>
              </a:rPr>
              <a:t>ますか？</a:t>
            </a:r>
            <a:endParaRPr lang="ja-JP" altLang="en-US" sz="3600">
              <a:ea typeface="ＭＳ Ｐゴシック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95" y="303763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いってきます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いってらっしゃい  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ただいま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おかえりなさい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B8963E32-C4F3-4283-B2F7-B16C835891E7}"/>
              </a:ext>
            </a:extLst>
          </p:cNvPr>
          <p:cNvSpPr/>
          <p:nvPr/>
        </p:nvSpPr>
        <p:spPr>
          <a:xfrm>
            <a:off x="2685867" y="30263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815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447" y="303763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いってきます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いってらっしゃい  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ただいま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おかえりなさい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7488" y="1078173"/>
            <a:ext cx="8254519" cy="1528177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ea typeface="ＭＳ Ｐゴシック"/>
              </a:rPr>
              <a:t>朝、出かける人に、家の人が言うことばは</a:t>
            </a:r>
            <a:r>
              <a:rPr lang="ja-JP" altLang="en-US" sz="3600">
                <a:latin typeface="Calibri"/>
                <a:ea typeface="ＭＳ Ｐゴシック"/>
                <a:cs typeface="Calibri"/>
              </a:rPr>
              <a:t/>
            </a:r>
            <a:br>
              <a:rPr lang="ja-JP" altLang="en-US" sz="3600">
                <a:latin typeface="Calibri"/>
                <a:ea typeface="ＭＳ Ｐゴシック"/>
                <a:cs typeface="Calibri"/>
              </a:rPr>
            </a:br>
            <a:r>
              <a:rPr lang="ja-JP" sz="1600" b="1">
                <a:latin typeface="MS PGothic"/>
                <a:ea typeface="MS PGothic"/>
              </a:rPr>
              <a:t> </a:t>
            </a:r>
            <a:r>
              <a:rPr lang="ja-JP" sz="1600">
                <a:latin typeface="MS PGothic"/>
                <a:ea typeface="MS PGothic"/>
              </a:rPr>
              <a:t>あさ        で</a:t>
            </a:r>
            <a:r>
              <a:rPr lang="ja-JP" altLang="en-US" sz="1600">
                <a:latin typeface="MS PGothic"/>
                <a:ea typeface="MS PGothic"/>
              </a:rPr>
              <a:t>                        ひと             いえ       　ひと          い</a:t>
            </a:r>
            <a:br>
              <a:rPr lang="ja-JP" altLang="en-US" sz="1600">
                <a:latin typeface="MS PGothic"/>
                <a:ea typeface="MS PGothic"/>
              </a:rPr>
            </a:br>
            <a:r>
              <a:rPr lang="ja-JP" altLang="en-US" sz="3600">
                <a:ea typeface="ＭＳ Ｐゴシック"/>
              </a:rPr>
              <a:t>何ですか？</a:t>
            </a:r>
            <a:r>
              <a:rPr lang="ja-JP" altLang="en-US" sz="3600">
                <a:ea typeface="ＭＳ Ｐゴシック"/>
                <a:cs typeface="Calibri"/>
              </a:rPr>
              <a:t/>
            </a:r>
            <a:br>
              <a:rPr lang="ja-JP" altLang="en-US" sz="3600">
                <a:ea typeface="ＭＳ Ｐゴシック"/>
                <a:cs typeface="Calibri"/>
              </a:rPr>
            </a:br>
            <a:r>
              <a:rPr lang="ja-JP" altLang="en-US" sz="1600">
                <a:ea typeface="ＭＳ Ｐゴシック"/>
                <a:cs typeface="+mj-lt"/>
              </a:rPr>
              <a:t> なん</a:t>
            </a: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AB8E205F-6A95-4F12-A96B-7BD604B80BC2}"/>
              </a:ext>
            </a:extLst>
          </p:cNvPr>
          <p:cNvSpPr/>
          <p:nvPr/>
        </p:nvSpPr>
        <p:spPr>
          <a:xfrm>
            <a:off x="2709680" y="36097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341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95" y="303763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いってきます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いってらっしゃい  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ただいま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おかえりなさい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7488" y="1078173"/>
            <a:ext cx="8254519" cy="1528177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ea typeface="ＭＳ Ｐゴシック"/>
              </a:rPr>
              <a:t>家に帰ったときに言うことばは何ですか？</a:t>
            </a:r>
            <a:r>
              <a:rPr lang="ja-JP" altLang="en-US" sz="3600">
                <a:latin typeface="Calibri"/>
                <a:ea typeface="ＭＳ Ｐゴシック"/>
                <a:cs typeface="Calibri"/>
              </a:rPr>
              <a:t/>
            </a:r>
            <a:br>
              <a:rPr lang="ja-JP" altLang="en-US" sz="3600">
                <a:latin typeface="Calibri"/>
                <a:ea typeface="ＭＳ Ｐゴシック"/>
                <a:cs typeface="Calibri"/>
              </a:rPr>
            </a:br>
            <a:r>
              <a:rPr lang="ja-JP" sz="1600">
                <a:latin typeface="MS PGothic"/>
                <a:ea typeface="MS PGothic"/>
              </a:rPr>
              <a:t> </a:t>
            </a:r>
            <a:r>
              <a:rPr lang="ja-JP" altLang="en-US" sz="1600">
                <a:latin typeface="MS PGothic"/>
                <a:ea typeface="MS PGothic"/>
              </a:rPr>
              <a:t>いえ</a:t>
            </a:r>
            <a:r>
              <a:rPr lang="ja-JP" sz="1600">
                <a:latin typeface="MS PGothic"/>
                <a:ea typeface="MS PGothic"/>
              </a:rPr>
              <a:t>        </a:t>
            </a:r>
            <a:r>
              <a:rPr lang="ja-JP" altLang="en-US" sz="1600">
                <a:latin typeface="MS PGothic"/>
                <a:ea typeface="MS PGothic"/>
              </a:rPr>
              <a:t>かえ                                  い       　        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 </a:t>
            </a:r>
            <a:r>
              <a:rPr lang="ja-JP" altLang="en-US" sz="1600">
                <a:ea typeface="ＭＳ Ｐゴシック"/>
                <a:cs typeface="+mj-lt"/>
              </a:rPr>
              <a:t>なん</a:t>
            </a: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E2B29266-AB40-4490-8293-9971B1C0EA63}"/>
              </a:ext>
            </a:extLst>
          </p:cNvPr>
          <p:cNvSpPr/>
          <p:nvPr/>
        </p:nvSpPr>
        <p:spPr>
          <a:xfrm>
            <a:off x="2709680" y="42050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139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97" y="302735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いってきます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いってらっしゃい  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ただいま</a:t>
            </a:r>
            <a:endParaRPr lang="en-US" altLang="ja-JP">
              <a:latin typeface="Calibri"/>
              <a:ea typeface="ＭＳ Ｐゴシック"/>
              <a:cs typeface="+mn-lt"/>
            </a:endParaRPr>
          </a:p>
          <a:p>
            <a:pPr marL="514350" indent="-514350">
              <a:buAutoNum type="circleNumDbPlain"/>
            </a:pPr>
            <a:r>
              <a:rPr lang="ja-JP">
                <a:latin typeface="MS PGothic"/>
                <a:ea typeface="MS PGothic"/>
                <a:cs typeface="+mn-lt"/>
              </a:rPr>
              <a:t>おかえりなさい</a:t>
            </a:r>
            <a:endParaRPr lang="en-US" altLang="ja-JP"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7488" y="1078173"/>
            <a:ext cx="8254519" cy="1528177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ea typeface="ＭＳ Ｐゴシック"/>
              </a:rPr>
              <a:t>家に帰った人に、家の人が言うことばは</a:t>
            </a:r>
            <a:r>
              <a:rPr lang="ja-JP" altLang="en-US" sz="3600">
                <a:ea typeface="ＭＳ Ｐゴシック"/>
                <a:cs typeface="Calibri"/>
              </a:rPr>
              <a:t/>
            </a:r>
            <a:br>
              <a:rPr lang="ja-JP" altLang="en-US" sz="3600">
                <a:ea typeface="ＭＳ Ｐゴシック"/>
                <a:cs typeface="Calibri"/>
              </a:rPr>
            </a:br>
            <a:r>
              <a:rPr lang="ja-JP" sz="1600">
                <a:latin typeface="MS PGothic"/>
                <a:ea typeface="MS PGothic"/>
              </a:rPr>
              <a:t> </a:t>
            </a:r>
            <a:r>
              <a:rPr lang="ja-JP" altLang="en-US" sz="1600">
                <a:latin typeface="MS PGothic"/>
                <a:ea typeface="MS PGothic"/>
              </a:rPr>
              <a:t>いえ</a:t>
            </a:r>
            <a:r>
              <a:rPr lang="ja-JP" sz="1600">
                <a:latin typeface="MS PGothic"/>
                <a:ea typeface="MS PGothic"/>
              </a:rPr>
              <a:t>        </a:t>
            </a:r>
            <a:r>
              <a:rPr lang="ja-JP" altLang="en-US" sz="1600">
                <a:latin typeface="MS PGothic"/>
                <a:ea typeface="MS PGothic"/>
              </a:rPr>
              <a:t>かえ               ひと             いえ        ひと      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 い    </a:t>
            </a:r>
            <a:r>
              <a:rPr lang="ja-JP" altLang="en-US" sz="1600">
                <a:ea typeface="ＭＳ Ｐゴシック"/>
                <a:cs typeface="+mj-lt"/>
              </a:rPr>
              <a:t/>
            </a:r>
            <a:br>
              <a:rPr lang="ja-JP" altLang="en-US" sz="1600">
                <a:ea typeface="ＭＳ Ｐゴシック"/>
                <a:cs typeface="+mj-lt"/>
              </a:rPr>
            </a:br>
            <a:r>
              <a:rPr lang="ja-JP" sz="3600">
                <a:ea typeface="ＭＳ Ｐゴシック"/>
                <a:cs typeface="+mj-lt"/>
              </a:rPr>
              <a:t>何ですか？</a:t>
            </a:r>
            <a:br>
              <a:rPr lang="ja-JP" sz="3600">
                <a:ea typeface="ＭＳ Ｐゴシック"/>
                <a:cs typeface="+mj-lt"/>
              </a:rPr>
            </a:br>
            <a:r>
              <a:rPr lang="ja-JP" altLang="en-US" sz="1600">
                <a:ea typeface="ＭＳ Ｐゴシック"/>
                <a:cs typeface="+mj-lt"/>
              </a:rPr>
              <a:t> </a:t>
            </a:r>
            <a:r>
              <a:rPr lang="ja-JP" sz="1600">
                <a:ea typeface="ＭＳ Ｐゴシック"/>
                <a:cs typeface="+mj-lt"/>
              </a:rPr>
              <a:t>なん</a:t>
            </a: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D559F957-291E-4D60-9C46-D0E26F859825}"/>
              </a:ext>
            </a:extLst>
          </p:cNvPr>
          <p:cNvSpPr/>
          <p:nvPr/>
        </p:nvSpPr>
        <p:spPr>
          <a:xfrm>
            <a:off x="2685867" y="47408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18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44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5</a:t>
            </a:r>
            <a:r>
              <a:rPr lang="ja-JP" altLang="en-US">
                <a:latin typeface="MS PGothic"/>
                <a:ea typeface="MS PGothic"/>
                <a:cs typeface="+mn-lt"/>
              </a:rPr>
              <a:t>～</a:t>
            </a:r>
            <a:r>
              <a:rPr lang="en-US" altLang="ja-JP">
                <a:latin typeface="MS PGothic"/>
                <a:ea typeface="MS PGothic"/>
                <a:cs typeface="+mn-lt"/>
              </a:rPr>
              <a:t>7</a:t>
            </a:r>
            <a:r>
              <a:rPr lang="ja-JP">
                <a:latin typeface="MS PGothic"/>
                <a:ea typeface="MS PGothic"/>
                <a:cs typeface="+mn-lt"/>
              </a:rPr>
              <a:t>時</a:t>
            </a:r>
            <a:endParaRPr lang="en-US" altLang="ja-JP" sz="320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7</a:t>
            </a:r>
            <a:r>
              <a:rPr lang="ja-JP">
                <a:latin typeface="MS PGothic"/>
                <a:ea typeface="MS PGothic"/>
                <a:cs typeface="+mn-lt"/>
              </a:rPr>
              <a:t>～</a:t>
            </a:r>
            <a:r>
              <a:rPr lang="en-US" altLang="ja-JP">
                <a:latin typeface="MS PGothic"/>
                <a:ea typeface="MS PGothic"/>
                <a:cs typeface="+mn-lt"/>
              </a:rPr>
              <a:t>9</a:t>
            </a:r>
            <a:r>
              <a:rPr lang="ja-JP">
                <a:latin typeface="MS PGothic"/>
                <a:ea typeface="MS PGothic"/>
                <a:cs typeface="+mn-lt"/>
              </a:rPr>
              <a:t>時  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endParaRPr lang="en-US" altLang="en-US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>
                <a:latin typeface="MS PGothic"/>
                <a:ea typeface="+mn-lt"/>
                <a:cs typeface="+mn-lt"/>
              </a:rPr>
              <a:t>9</a:t>
            </a:r>
            <a:r>
              <a:rPr lang="ja-JP">
                <a:latin typeface="MS PGothic"/>
                <a:ea typeface="MS PGothic"/>
                <a:cs typeface="+mn-lt"/>
              </a:rPr>
              <a:t>～</a:t>
            </a:r>
            <a:r>
              <a:rPr lang="ja-JP" altLang="en-US">
                <a:latin typeface="MS PGothic"/>
                <a:ea typeface="MS PGothic"/>
                <a:cs typeface="+mn-lt"/>
              </a:rPr>
              <a:t>11</a:t>
            </a:r>
            <a:r>
              <a:rPr lang="ja-JP">
                <a:latin typeface="MS PGothic"/>
                <a:ea typeface="MS PGothic"/>
                <a:cs typeface="+mn-lt"/>
              </a:rPr>
              <a:t>時</a:t>
            </a:r>
            <a:endParaRPr lang="en-US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11</a:t>
            </a:r>
            <a:r>
              <a:rPr lang="ja-JP">
                <a:latin typeface="MS PGothic"/>
                <a:ea typeface="MS PGothic"/>
                <a:cs typeface="+mn-lt"/>
              </a:rPr>
              <a:t>～</a:t>
            </a:r>
            <a:r>
              <a:rPr lang="ja-JP" altLang="en-US">
                <a:latin typeface="MS PGothic"/>
                <a:ea typeface="MS PGothic"/>
                <a:cs typeface="+mn-lt"/>
              </a:rPr>
              <a:t>12</a:t>
            </a:r>
            <a:r>
              <a:rPr lang="ja-JP">
                <a:latin typeface="MS PGothic"/>
                <a:ea typeface="MS PGothic"/>
                <a:cs typeface="+mn-lt"/>
              </a:rPr>
              <a:t>時</a:t>
            </a:r>
            <a:endParaRPr lang="ja-JP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0764" y="36598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5096" y="3451171"/>
            <a:ext cx="130173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ご            しち　</a:t>
            </a:r>
            <a:r>
              <a:rPr lang="ja-JP" altLang="en-US" sz="1200" err="1">
                <a:ea typeface="ＭＳ Ｐゴシック"/>
                <a:cs typeface="Calibri"/>
              </a:rPr>
              <a:t>じ</a:t>
            </a:r>
            <a:endParaRPr lang="en-US" sz="1200" b="1"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70096A-CAD6-4537-811A-31159B34CB7A}"/>
              </a:ext>
            </a:extLst>
          </p:cNvPr>
          <p:cNvSpPr txBox="1"/>
          <p:nvPr/>
        </p:nvSpPr>
        <p:spPr>
          <a:xfrm>
            <a:off x="3305095" y="4112018"/>
            <a:ext cx="148518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しち           く       </a:t>
            </a:r>
            <a:r>
              <a:rPr lang="ja-JP" altLang="en-US" sz="1200" err="1">
                <a:ea typeface="ＭＳ Ｐゴシック"/>
                <a:cs typeface="Calibri"/>
              </a:rPr>
              <a:t>じ</a:t>
            </a:r>
            <a:endParaRPr lang="en-US" sz="1200" b="1"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58ACDA-9563-406A-BAD4-8951284AB0EB}"/>
              </a:ext>
            </a:extLst>
          </p:cNvPr>
          <p:cNvSpPr txBox="1"/>
          <p:nvPr/>
        </p:nvSpPr>
        <p:spPr>
          <a:xfrm>
            <a:off x="3308290" y="4760021"/>
            <a:ext cx="171095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く             じゅういちじ</a:t>
            </a:r>
            <a:endParaRPr lang="en-US" sz="1200">
              <a:ea typeface="ＭＳ Ｐゴシック"/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1B2DA-8E4D-4176-A4EB-A19A0C937A1F}"/>
              </a:ext>
            </a:extLst>
          </p:cNvPr>
          <p:cNvSpPr txBox="1"/>
          <p:nvPr/>
        </p:nvSpPr>
        <p:spPr>
          <a:xfrm>
            <a:off x="3311750" y="5420868"/>
            <a:ext cx="182573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じゅういち　   </a:t>
            </a:r>
            <a:r>
              <a:rPr lang="ja-JP" altLang="en-US" sz="1200" err="1">
                <a:ea typeface="ＭＳ Ｐゴシック"/>
                <a:cs typeface="Calibri"/>
              </a:rPr>
              <a:t>じゅうにじ</a:t>
            </a:r>
            <a:endParaRPr lang="en-US" sz="1200" b="1"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401792" y="891267"/>
            <a:ext cx="634233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1600" b="1">
                <a:ea typeface="ＭＳ Ｐゴシック"/>
              </a:rPr>
              <a:t> </a:t>
            </a:r>
            <a:r>
              <a:rPr lang="ja-JP" sz="3600">
                <a:latin typeface="MS PGothic"/>
                <a:ea typeface="MS PGothic"/>
                <a:cs typeface="+mj-lt"/>
              </a:rPr>
              <a:t>東京の電車の朝のラッシュは、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sz="1600" b="1">
                <a:latin typeface="Calibri"/>
                <a:ea typeface="MS PGothic"/>
                <a:cs typeface="+mj-lt"/>
              </a:rPr>
              <a:t>   </a:t>
            </a:r>
            <a:r>
              <a:rPr lang="ja-JP" sz="1600">
                <a:latin typeface="Calibri"/>
                <a:ea typeface="MS PGothic"/>
                <a:cs typeface="+mj-lt"/>
              </a:rPr>
              <a:t>とうきょう</a:t>
            </a:r>
            <a:r>
              <a:rPr lang="ja-JP" altLang="en-US" sz="1600" b="1">
                <a:latin typeface="Calibri"/>
                <a:ea typeface="MS PGothic"/>
                <a:cs typeface="+mj-lt"/>
              </a:rPr>
              <a:t>            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でんしゃ               あさ          </a:t>
            </a:r>
            <a:r>
              <a:rPr lang="ja-JP" altLang="en-US" sz="1600" b="1">
                <a:latin typeface="Calibri"/>
                <a:ea typeface="MS PGothic"/>
                <a:cs typeface="+mj-lt"/>
              </a:rPr>
              <a:t>                       </a:t>
            </a:r>
            <a:br>
              <a:rPr lang="ja-JP" altLang="en-US" sz="1600" b="1">
                <a:latin typeface="Calibri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だいたい何</a:t>
            </a:r>
            <a:r>
              <a:rPr lang="ja-JP" sz="3600">
                <a:latin typeface="MS PGothic"/>
                <a:ea typeface="MS PGothic"/>
                <a:cs typeface="+mj-lt"/>
              </a:rPr>
              <a:t>時ごろ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で</a:t>
            </a:r>
            <a:r>
              <a:rPr lang="ja-JP" sz="3600">
                <a:latin typeface="MS PGothic"/>
                <a:ea typeface="MS PGothic"/>
                <a:cs typeface="+mj-lt"/>
              </a:rPr>
              <a:t>すか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 b="1">
                <a:latin typeface="MS PGothic"/>
                <a:ea typeface="MS PGothic"/>
                <a:cs typeface="+mj-lt"/>
              </a:rPr>
              <a:t>                             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なんじ   </a:t>
            </a:r>
            <a:endParaRPr lang="ja-JP" altLang="en-US" sz="1600" b="1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652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3857" y="652035"/>
            <a:ext cx="8038273" cy="2196067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東京で働いている人の場合、家から会社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まで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</a:t>
            </a:r>
            <a:r>
              <a:rPr lang="ja-JP" sz="1400">
                <a:latin typeface="MS PGothic"/>
                <a:ea typeface="MS PGothic"/>
                <a:cs typeface="+mj-lt"/>
              </a:rPr>
              <a:t>とうきょう      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 </a:t>
            </a:r>
            <a:r>
              <a:rPr lang="ja-JP" sz="1400">
                <a:latin typeface="MS PGothic"/>
                <a:ea typeface="MS PGothic"/>
                <a:cs typeface="+mj-lt"/>
              </a:rPr>
              <a:t>はた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ら</a:t>
            </a:r>
            <a:r>
              <a:rPr lang="ja-JP" sz="1400">
                <a:latin typeface="MS PGothic"/>
                <a:ea typeface="MS PGothic"/>
                <a:cs typeface="+mj-lt"/>
              </a:rPr>
              <a:t>                        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  </a:t>
            </a:r>
            <a:r>
              <a:rPr lang="ja-JP" sz="1400">
                <a:latin typeface="MS PGothic"/>
                <a:ea typeface="MS PGothic"/>
                <a:cs typeface="+mj-lt"/>
              </a:rPr>
              <a:t> ひと         </a:t>
            </a:r>
            <a:r>
              <a:rPr lang="en-US" altLang="ja-JP" sz="1400">
                <a:latin typeface="MS PGothic"/>
                <a:ea typeface="MS PGothic"/>
                <a:cs typeface="+mj-lt"/>
              </a:rPr>
              <a:t>  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ばあい         いえ                かいしゃ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の</a:t>
            </a:r>
            <a:r>
              <a:rPr lang="ja-JP" sz="3200">
                <a:latin typeface="MS PGothic"/>
                <a:ea typeface="MS PGothic"/>
                <a:cs typeface="+mj-lt"/>
              </a:rPr>
              <a:t>通勤時間はだいたいどのぐらいですか？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 </a:t>
            </a:r>
            <a:r>
              <a:rPr lang="ja-JP" sz="1400">
                <a:latin typeface="MS PGothic"/>
                <a:ea typeface="MS PGothic"/>
                <a:cs typeface="+mj-lt"/>
              </a:rPr>
              <a:t>つうきん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    </a:t>
            </a:r>
            <a:r>
              <a:rPr lang="ja-JP" sz="1400">
                <a:latin typeface="MS PGothic"/>
                <a:ea typeface="MS PGothic"/>
                <a:cs typeface="+mj-lt"/>
              </a:rPr>
              <a:t>じかん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約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10</a:t>
            </a:r>
            <a:r>
              <a:rPr lang="ja-JP" dirty="0">
                <a:latin typeface="MS PGothic"/>
                <a:ea typeface="MS PGothic"/>
                <a:cs typeface="+mn-lt"/>
              </a:rPr>
              <a:t>分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約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30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分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 smtClean="0">
                <a:latin typeface="MS PGothic"/>
                <a:ea typeface="MS PGothic"/>
                <a:cs typeface="+mn-lt"/>
              </a:rPr>
              <a:t>約</a:t>
            </a:r>
            <a:r>
              <a:rPr lang="ja-JP" altLang="en-US" dirty="0">
                <a:latin typeface="MS PGothic"/>
                <a:ea typeface="+mn-lt"/>
                <a:cs typeface="+mn-lt"/>
              </a:rPr>
              <a:t>１</a:t>
            </a:r>
            <a:r>
              <a:rPr lang="ja-JP" dirty="0" smtClean="0">
                <a:latin typeface="MS PGothic"/>
                <a:ea typeface="MS PGothic"/>
                <a:cs typeface="+mn-lt"/>
              </a:rPr>
              <a:t>時間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 smtClean="0">
                <a:latin typeface="MS PGothic"/>
                <a:ea typeface="MS PGothic"/>
                <a:cs typeface="+mn-lt"/>
              </a:rPr>
              <a:t>約</a:t>
            </a:r>
            <a:r>
              <a:rPr lang="ja-JP" altLang="en-US" dirty="0">
                <a:latin typeface="MS PGothic"/>
                <a:ea typeface="+mn-lt"/>
                <a:cs typeface="+mn-lt"/>
              </a:rPr>
              <a:t>２</a:t>
            </a:r>
            <a:r>
              <a:rPr lang="ja-JP" dirty="0" smtClean="0">
                <a:latin typeface="MS PGothic"/>
                <a:ea typeface="MS PGothic"/>
                <a:cs typeface="+mn-lt"/>
              </a:rPr>
              <a:t>時間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567" y="43129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1381" y="34694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 やく      </a:t>
            </a:r>
            <a:r>
              <a:rPr lang="ja-JP" altLang="en-US" sz="1200" err="1">
                <a:ea typeface="ＭＳ Ｐゴシック"/>
                <a:cs typeface="Calibri"/>
              </a:rPr>
              <a:t>じゅっ</a:t>
            </a:r>
            <a:r>
              <a:rPr lang="ja-JP" altLang="en-US" sz="1200">
                <a:ea typeface="ＭＳ Ｐゴシック"/>
                <a:cs typeface="Calibri"/>
              </a:rPr>
              <a:t>ぷん</a:t>
            </a:r>
            <a:endParaRPr lang="en-US" sz="1200" b="1"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1381" y="477623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 やく   いち    じかん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1381" y="54247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 やく    に       じかん  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1381" y="41194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 やく  </a:t>
            </a:r>
            <a:r>
              <a:rPr lang="ja-JP" altLang="en-US" sz="1200" err="1">
                <a:ea typeface="ＭＳ Ｐゴシック"/>
                <a:cs typeface="Calibri"/>
              </a:rPr>
              <a:t>さんじゅっ</a:t>
            </a:r>
            <a:r>
              <a:rPr lang="ja-JP" altLang="en-US" sz="1200">
                <a:ea typeface="ＭＳ Ｐゴシック"/>
                <a:cs typeface="Calibri"/>
              </a:rPr>
              <a:t>ぷん</a:t>
            </a:r>
            <a:endParaRPr lang="en-US" sz="1200" b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36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14778" y="1061256"/>
            <a:ext cx="6909385" cy="1575180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日本人は、</a:t>
            </a:r>
            <a:r>
              <a:rPr lang="ja-JP" sz="3600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つお風呂に入</a:t>
            </a:r>
            <a:r>
              <a:rPr lang="ja-JP" sz="3600">
                <a:latin typeface="MS PGothic"/>
                <a:ea typeface="MS PGothic"/>
                <a:cs typeface="+mj-lt"/>
              </a:rPr>
              <a:t>る人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が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1600" b="1">
                <a:latin typeface="MS PGothic"/>
                <a:ea typeface="MS PGothic"/>
                <a:cs typeface="+mj-lt"/>
              </a:rPr>
              <a:t>   </a:t>
            </a:r>
            <a:r>
              <a:rPr lang="ja-JP" sz="1600">
                <a:latin typeface="MS PGothic"/>
                <a:ea typeface="MS PGothic"/>
                <a:cs typeface="+mj-lt"/>
              </a:rPr>
              <a:t>にほ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んじん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ふろ</a:t>
            </a:r>
            <a:r>
              <a:rPr lang="ja-JP" sz="1600">
                <a:latin typeface="MS PGothic"/>
                <a:ea typeface="MS PGothic"/>
                <a:cs typeface="+mj-lt"/>
              </a:rPr>
              <a:t>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はい       ひと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ちばん多</a:t>
            </a:r>
            <a:r>
              <a:rPr lang="ja-JP" sz="3600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ですか？</a:t>
            </a:r>
            <a:r>
              <a:rPr lang="ja-JP" sz="3600">
                <a:latin typeface="MS PGothic"/>
                <a:ea typeface="MS PGothic"/>
                <a:cs typeface="+mj-lt"/>
              </a:rPr>
              <a:t/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　　　 おお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57668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朝起きたらすぐ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昼休み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家に帰ったとき～夕食前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夕食後～寝る前</a:t>
            </a:r>
            <a:endParaRPr 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046938" y="49803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640721" y="34694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あさ       お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2640721" y="4763566"/>
            <a:ext cx="4309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いえ              かえ                                                     ゆう     しょく   まえ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640721" y="5410635"/>
            <a:ext cx="30113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ゆう     しょく     ご                  ね                まえ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2640721" y="411649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ひる　やす</a:t>
            </a:r>
            <a:endParaRPr lang="en-US" sz="1200" b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406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1723" y="302735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いただきます</a:t>
            </a:r>
            <a:endParaRPr lang="en-US" altLang="ja-JP" sz="3200"/>
          </a:p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ごちそうさま</a:t>
            </a:r>
            <a:endParaRPr lang="en-US" altLang="ja-JP" sz="3200"/>
          </a:p>
          <a:p>
            <a:pPr marL="514350" indent="-514350">
              <a:buFont typeface="+mj-ea"/>
              <a:buAutoNum type="circleNumDbPlain"/>
            </a:pPr>
            <a:r>
              <a:rPr lang="ja-JP" altLang="en-US">
                <a:ea typeface="ＭＳ Ｐゴシック"/>
              </a:rPr>
              <a:t>いってきます</a:t>
            </a:r>
            <a:endParaRPr lang="en-US" altLang="ja-JP" sz="3200">
              <a:ea typeface="ＭＳ Ｐゴシック"/>
            </a:endParaRPr>
          </a:p>
          <a:p>
            <a:pPr marL="514350" indent="-514350">
              <a:buFont typeface="+mj-ea"/>
              <a:buAutoNum type="circleNumDbPlain"/>
            </a:pPr>
            <a:r>
              <a:rPr lang="ja-JP" altLang="en-US">
                <a:ea typeface="ＭＳ Ｐゴシック"/>
              </a:rPr>
              <a:t>ごめんください</a:t>
            </a:r>
            <a:endParaRPr lang="ja-JP" altLang="en-US" sz="3200">
              <a:ea typeface="ＭＳ Ｐゴシック"/>
              <a:cs typeface="Calibri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43698" y="29908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540166" y="1078173"/>
            <a:ext cx="8356757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800" b="1">
                <a:ea typeface="ＭＳ Ｐゴシック"/>
                <a:cs typeface="Calibri"/>
              </a:rPr>
              <a:t> </a:t>
            </a:r>
            <a:r>
              <a:rPr lang="ja-JP" altLang="en-US" sz="3600">
                <a:ea typeface="ＭＳ Ｐゴシック"/>
              </a:rPr>
              <a:t>ごはんを食べる前には、何と言いますか？</a:t>
            </a:r>
          </a:p>
          <a:p>
            <a:r>
              <a:rPr lang="ja-JP" altLang="en-US" sz="1600" b="1">
                <a:ea typeface="ＭＳ Ｐゴシック"/>
                <a:cs typeface="Calibri"/>
              </a:rPr>
              <a:t>  </a:t>
            </a:r>
            <a:r>
              <a:rPr lang="ja-JP" sz="1600" b="1">
                <a:ea typeface="ＭＳ Ｐゴシック"/>
                <a:cs typeface="Calibri"/>
              </a:rPr>
              <a:t>                      </a:t>
            </a:r>
            <a:r>
              <a:rPr lang="ja-JP" altLang="en-US" sz="1600" b="1">
                <a:ea typeface="ＭＳ Ｐゴシック"/>
                <a:cs typeface="Calibri"/>
              </a:rPr>
              <a:t>                 </a:t>
            </a:r>
            <a:r>
              <a:rPr lang="ja-JP" sz="1600">
                <a:ea typeface="ＭＳ Ｐゴシック"/>
                <a:cs typeface="Calibri"/>
              </a:rPr>
              <a:t>た                    </a:t>
            </a:r>
            <a:r>
              <a:rPr lang="ja-JP" altLang="en-US" sz="1600">
                <a:ea typeface="ＭＳ Ｐゴシック"/>
                <a:cs typeface="Calibri"/>
              </a:rPr>
              <a:t>   </a:t>
            </a:r>
            <a:r>
              <a:rPr lang="ja-JP" sz="1600">
                <a:ea typeface="ＭＳ Ｐゴシック"/>
                <a:cs typeface="Calibri"/>
              </a:rPr>
              <a:t>まえ                          </a:t>
            </a:r>
            <a:r>
              <a:rPr lang="ja-JP" altLang="en-US" sz="1600">
                <a:ea typeface="ＭＳ Ｐゴシック"/>
                <a:cs typeface="Calibri"/>
              </a:rPr>
              <a:t>  </a:t>
            </a:r>
            <a:r>
              <a:rPr lang="ja-JP" sz="1600">
                <a:ea typeface="ＭＳ Ｐゴシック"/>
                <a:cs typeface="Calibri"/>
              </a:rPr>
              <a:t>なん</a:t>
            </a:r>
            <a:r>
              <a:rPr lang="ja-JP" altLang="en-US" sz="1600">
                <a:ea typeface="ＭＳ Ｐゴシック"/>
                <a:cs typeface="Calibri"/>
              </a:rPr>
              <a:t>       </a:t>
            </a:r>
            <a:r>
              <a:rPr lang="ja-JP" sz="1600">
                <a:ea typeface="ＭＳ Ｐゴシック"/>
                <a:cs typeface="Calibri"/>
              </a:rPr>
              <a:t> </a:t>
            </a:r>
            <a:r>
              <a:rPr lang="ja-JP" altLang="en-US" sz="1600">
                <a:ea typeface="ＭＳ Ｐゴシック"/>
                <a:cs typeface="Calibri"/>
              </a:rPr>
              <a:t>  </a:t>
            </a:r>
            <a:r>
              <a:rPr lang="ja-JP" sz="1600">
                <a:ea typeface="ＭＳ Ｐゴシック"/>
                <a:cs typeface="Calibri"/>
              </a:rPr>
              <a:t>い</a:t>
            </a:r>
            <a:endParaRPr lang="ja-JP" sz="1600">
              <a:ea typeface="+mj-lt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07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446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ほとんど毎日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２日に１回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１週間に１回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１ヶ月に１回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731" y="30188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7342" y="34694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まい   にち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7342" y="4763566"/>
            <a:ext cx="4309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いっしゅう かん               いっかい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7342" y="5410635"/>
            <a:ext cx="30113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いっか    げつ              いっ かい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7342" y="411649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ふつ か                  いっかい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2667" y="1061256"/>
            <a:ext cx="7953605" cy="1575180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日本人は、どのぐらいお風呂に入</a:t>
            </a:r>
            <a:r>
              <a:rPr lang="ja-JP" sz="3600">
                <a:latin typeface="MS PGothic"/>
                <a:ea typeface="MS PGothic"/>
                <a:cs typeface="+mj-lt"/>
              </a:rPr>
              <a:t>る人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が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 b="1">
                <a:latin typeface="MS PGothic"/>
                <a:ea typeface="MS PGothic"/>
                <a:cs typeface="+mj-lt"/>
              </a:rPr>
              <a:t>　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にほ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んじん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ふろ</a:t>
            </a:r>
            <a:r>
              <a:rPr lang="ja-JP" sz="1600">
                <a:latin typeface="MS PGothic"/>
                <a:ea typeface="MS PGothic"/>
                <a:cs typeface="+mj-lt"/>
              </a:rPr>
              <a:t>  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      はい        ひと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ちばん多</a:t>
            </a:r>
            <a:r>
              <a:rPr lang="ja-JP" sz="3600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ですか？</a:t>
            </a:r>
            <a:r>
              <a:rPr lang="ja-JP" sz="3600">
                <a:latin typeface="MS PGothic"/>
                <a:ea typeface="MS PGothic"/>
                <a:cs typeface="+mj-lt"/>
              </a:rPr>
              <a:t/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　　　 おお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8943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79500" y="787372"/>
            <a:ext cx="6987981" cy="1848640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お風呂の温度が熱いかぬるいかを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ふろ               おんど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    </a:t>
            </a:r>
            <a:r>
              <a:rPr lang="ja-JP" sz="1600" b="1">
                <a:latin typeface="MS PGothic"/>
                <a:ea typeface="MS PGothic"/>
                <a:cs typeface="+mj-lt"/>
              </a:rPr>
              <a:t>     </a:t>
            </a:r>
            <a:r>
              <a:rPr lang="en-US" altLang="ja-JP" sz="1600" b="1">
                <a:latin typeface="MS PGothic"/>
                <a:ea typeface="MS PGothic"/>
                <a:cs typeface="+mj-lt"/>
              </a:rPr>
              <a:t> </a:t>
            </a:r>
            <a:r>
              <a:rPr lang="ja-JP" sz="1600">
                <a:latin typeface="MS PGothic"/>
                <a:ea typeface="MS PGothic"/>
                <a:cs typeface="+mj-lt"/>
              </a:rPr>
              <a:t>あつ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表すことばを、何と言いますか？ 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あらわ　　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                            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6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湯温度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湯</a:t>
            </a:r>
            <a:r>
              <a:rPr lang="ja-JP">
                <a:latin typeface="MS PGothic"/>
                <a:ea typeface="MS PGothic"/>
                <a:cs typeface="+mn-lt"/>
              </a:rPr>
              <a:t>熱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湯加</a:t>
            </a:r>
            <a:r>
              <a:rPr lang="ja-JP" altLang="en-US">
                <a:latin typeface="MS PGothic"/>
                <a:ea typeface="MS PGothic"/>
                <a:cs typeface="+mn-lt"/>
              </a:rPr>
              <a:t>減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湯量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261" y="43127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07" y="3470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ゆ      おん    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07" y="477378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ゆ       か       げん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07" y="5425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ゆ     りょう    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9907" y="41220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ゆ      ねつ  </a:t>
            </a:r>
            <a:endParaRPr lang="en-US" sz="1200" b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773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あたたまる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体を洗</a:t>
            </a:r>
            <a:r>
              <a:rPr lang="ja-JP">
                <a:latin typeface="MS PGothic"/>
                <a:ea typeface="MS PGothic"/>
                <a:cs typeface="+mn-lt"/>
              </a:rPr>
              <a:t>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頭を洗う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お湯を飲む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336" y="30145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5455" y="34469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5455" y="47642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あたま           あら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5455" y="54127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ゆ                 の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5455" y="412028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からだ            あら </a:t>
            </a:r>
            <a:endParaRPr lang="en-US" sz="1200" b="1"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6222" y="787372"/>
            <a:ext cx="8074536" cy="1848640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お風呂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の湯船の中では、何をしますか？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ふろ                ゆぶね           なか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    </a:t>
            </a:r>
            <a:r>
              <a:rPr lang="ja-JP" sz="1600" b="1">
                <a:latin typeface="MS PGothic"/>
                <a:ea typeface="MS PGothic"/>
                <a:cs typeface="+mj-lt"/>
              </a:rPr>
              <a:t>    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       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なに</a:t>
            </a:r>
          </a:p>
        </p:txBody>
      </p:sp>
    </p:spTree>
    <p:extLst>
      <p:ext uri="{BB962C8B-B14F-4D97-AF65-F5344CB8AC3E}">
        <p14:creationId xmlns:p14="http://schemas.microsoft.com/office/powerpoint/2010/main" val="32573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7736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３種類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４種類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５</a:t>
            </a:r>
            <a:r>
              <a:rPr lang="ja-JP" altLang="en-US">
                <a:latin typeface="MS PGothic"/>
                <a:ea typeface="MS PGothic"/>
                <a:cs typeface="+mn-lt"/>
              </a:rPr>
              <a:t>種</a:t>
            </a:r>
            <a:r>
              <a:rPr lang="ja-JP">
                <a:latin typeface="MS PGothic"/>
                <a:ea typeface="MS PGothic"/>
                <a:cs typeface="+mn-lt"/>
              </a:rPr>
              <a:t>類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６種類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9132" y="49803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7946" y="3468160"/>
            <a:ext cx="144497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さん   しゅ   るい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37946" y="4121552"/>
            <a:ext cx="144497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よん   しゅ  るい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37946" y="4762100"/>
            <a:ext cx="144497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err="1">
                <a:ea typeface="ＭＳ Ｐゴシック"/>
                <a:cs typeface="Calibri"/>
              </a:rPr>
              <a:t>ご  </a:t>
            </a:r>
            <a:r>
              <a:rPr lang="ja-JP" altLang="en-US" sz="1200">
                <a:ea typeface="ＭＳ Ｐゴシック"/>
                <a:cs typeface="Calibri"/>
              </a:rPr>
              <a:t>    しゅ   るい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37946" y="5415492"/>
            <a:ext cx="144497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ろく    しゅ   るい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0944" y="1061256"/>
            <a:ext cx="8137049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日本で使われているお金のうち、コイン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は</a:t>
            </a:r>
            <a:r>
              <a:rPr lang="ja-JP" sz="3600">
                <a:latin typeface="MS PGothic"/>
                <a:ea typeface="MS PGothic"/>
                <a:cs typeface="+mj-lt"/>
              </a:rPr>
              <a:t/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　</a:t>
            </a:r>
            <a:r>
              <a:rPr lang="ja-JP" sz="1600">
                <a:latin typeface="MS PGothic"/>
                <a:ea typeface="MS PGothic"/>
                <a:cs typeface="+mj-lt"/>
              </a:rPr>
              <a:t>にほ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ん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つか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かね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何種類ありますか？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 なん  しゅるい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936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0944" y="1061256"/>
            <a:ext cx="8137049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日本で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は、銀行</a:t>
            </a:r>
            <a:r>
              <a:rPr lang="ja-JP" sz="3600">
                <a:latin typeface="MS PGothic"/>
                <a:ea typeface="MS PGothic"/>
                <a:cs typeface="+mj-lt"/>
              </a:rPr>
              <a:t>の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窓口は、ふつ</a:t>
            </a:r>
            <a:r>
              <a:rPr lang="ja-JP" sz="3600">
                <a:latin typeface="MS PGothic"/>
                <a:ea typeface="MS PGothic"/>
                <a:cs typeface="+mj-lt"/>
              </a:rPr>
              <a:t>う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何時に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　</a:t>
            </a:r>
            <a:br>
              <a:rPr lang="ja-JP" altLang="en-US" sz="1600" b="1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</a:t>
            </a:r>
            <a:r>
              <a:rPr lang="ja-JP" sz="1600">
                <a:latin typeface="MS PGothic"/>
                <a:ea typeface="MS PGothic"/>
                <a:cs typeface="+mj-lt"/>
              </a:rPr>
              <a:t>にほ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ん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ぎんこう           まどぐち                                     なんじ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閉まりますか？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 し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午後３時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午後５時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午後８時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>
                <a:latin typeface="MS PGothic"/>
                <a:ea typeface="+mn-lt"/>
                <a:cs typeface="+mn-lt"/>
              </a:rPr>
              <a:t>24</a:t>
            </a:r>
            <a:r>
              <a:rPr lang="ja-JP" altLang="en-US">
                <a:latin typeface="MS PGothic"/>
                <a:ea typeface="MS PGothic"/>
                <a:cs typeface="+mn-lt"/>
              </a:rPr>
              <a:t>時</a:t>
            </a:r>
            <a:r>
              <a:rPr lang="ja-JP">
                <a:latin typeface="MS PGothic"/>
                <a:ea typeface="MS PGothic"/>
                <a:cs typeface="+mn-lt"/>
              </a:rPr>
              <a:t>間営業</a:t>
            </a:r>
            <a:endParaRPr 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482" y="30209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297" y="3470239"/>
            <a:ext cx="16707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　ご       ご      さん   じ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38297" y="4122785"/>
            <a:ext cx="175542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Calibri"/>
              </a:rPr>
              <a:t>  </a:t>
            </a:r>
            <a:r>
              <a:rPr lang="ja-JP" sz="1200">
                <a:ea typeface="ＭＳ Ｐゴシック"/>
                <a:cs typeface="Calibri"/>
              </a:rPr>
              <a:t>ご</a:t>
            </a:r>
            <a:r>
              <a:rPr lang="en-US" altLang="ja-JP" sz="1200">
                <a:ea typeface="ＭＳ Ｐゴシック"/>
                <a:cs typeface="Calibri"/>
              </a:rPr>
              <a:t>         </a:t>
            </a:r>
            <a:r>
              <a:rPr lang="ja-JP" sz="1200" err="1">
                <a:ea typeface="ＭＳ Ｐゴシック"/>
                <a:cs typeface="Calibri"/>
              </a:rPr>
              <a:t>ご  </a:t>
            </a:r>
            <a:r>
              <a:rPr lang="ja-JP" sz="1200">
                <a:ea typeface="ＭＳ Ｐゴシック"/>
                <a:cs typeface="Calibri"/>
              </a:rPr>
              <a:t>     </a:t>
            </a:r>
            <a:r>
              <a:rPr lang="ja-JP" altLang="en-US" sz="1200">
                <a:ea typeface="ＭＳ Ｐゴシック"/>
                <a:cs typeface="Calibri"/>
              </a:rPr>
              <a:t>ご</a:t>
            </a:r>
            <a:r>
              <a:rPr lang="ja-JP" sz="1200">
                <a:ea typeface="ＭＳ Ｐゴシック"/>
                <a:cs typeface="Calibri"/>
              </a:rPr>
              <a:t>   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じ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38297" y="4762489"/>
            <a:ext cx="16707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　</a:t>
            </a:r>
            <a:r>
              <a:rPr lang="ja-JP" sz="1200" err="1">
                <a:ea typeface="ＭＳ Ｐゴシック"/>
                <a:cs typeface="Calibri"/>
              </a:rPr>
              <a:t>ご</a:t>
            </a:r>
            <a:r>
              <a:rPr lang="en-US" altLang="ja-JP" sz="1200">
                <a:ea typeface="ＭＳ Ｐゴシック"/>
                <a:cs typeface="Calibri"/>
              </a:rPr>
              <a:t>        </a:t>
            </a:r>
            <a:r>
              <a:rPr lang="ja-JP" sz="1200" err="1">
                <a:ea typeface="ＭＳ Ｐゴシック"/>
                <a:cs typeface="Calibri"/>
              </a:rPr>
              <a:t>ご  </a:t>
            </a:r>
            <a:r>
              <a:rPr lang="ja-JP" sz="120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はち</a:t>
            </a:r>
            <a:r>
              <a:rPr lang="ja-JP" sz="1200">
                <a:ea typeface="ＭＳ Ｐゴシック"/>
                <a:cs typeface="Calibri"/>
              </a:rPr>
              <a:t>   じ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38297" y="5402192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err="1">
                <a:ea typeface="ＭＳ Ｐゴシック"/>
                <a:cs typeface="Calibri"/>
              </a:rPr>
              <a:t>にじゅうよ</a:t>
            </a:r>
            <a:r>
              <a:rPr lang="ja-JP" altLang="en-US" sz="1200">
                <a:ea typeface="ＭＳ Ｐゴシック"/>
                <a:cs typeface="Calibri"/>
              </a:rPr>
              <a:t> じかん     えいぎょう</a:t>
            </a:r>
          </a:p>
        </p:txBody>
      </p:sp>
    </p:spTree>
    <p:extLst>
      <p:ext uri="{BB962C8B-B14F-4D97-AF65-F5344CB8AC3E}">
        <p14:creationId xmlns:p14="http://schemas.microsoft.com/office/powerpoint/2010/main" val="281469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落とし物をとどける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道をきく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駐車</a:t>
            </a:r>
            <a:r>
              <a:rPr lang="ja-JP">
                <a:latin typeface="MS PGothic"/>
                <a:ea typeface="MS PGothic"/>
                <a:cs typeface="+mn-lt"/>
              </a:rPr>
              <a:t>違反のお金を払う   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事</a:t>
            </a:r>
            <a:r>
              <a:rPr lang="ja-JP" altLang="en-US">
                <a:latin typeface="MS PGothic"/>
                <a:ea typeface="MS PGothic"/>
                <a:cs typeface="+mn-lt"/>
              </a:rPr>
              <a:t>故を</a:t>
            </a:r>
            <a:r>
              <a:rPr lang="ja-JP">
                <a:latin typeface="MS PGothic"/>
                <a:ea typeface="MS PGothic"/>
                <a:cs typeface="+mn-lt"/>
              </a:rPr>
              <a:t>知</a:t>
            </a:r>
            <a:r>
              <a:rPr lang="ja-JP" altLang="en-US">
                <a:latin typeface="MS PGothic"/>
                <a:ea typeface="MS PGothic"/>
                <a:cs typeface="+mn-lt"/>
              </a:rPr>
              <a:t>らせる</a:t>
            </a:r>
            <a:endParaRPr lang="ja-JP" alt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403" y="43191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1140" y="3483082"/>
            <a:ext cx="16707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お                          もの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351140" y="4127066"/>
            <a:ext cx="175542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みち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51140" y="4758208"/>
            <a:ext cx="373546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ちゅう   しゃ      い    はん                           かね            はら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51140" y="5402192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じ      こ                   し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2610" y="1061256"/>
            <a:ext cx="7897161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次のうち、交番</a:t>
            </a:r>
            <a:r>
              <a:rPr lang="ja-JP" sz="3600">
                <a:latin typeface="MS PGothic"/>
                <a:ea typeface="MS PGothic"/>
                <a:cs typeface="+mj-lt"/>
              </a:rPr>
              <a:t>では</a:t>
            </a:r>
            <a:r>
              <a:rPr lang="ja-JP" sz="3600" u="sng">
                <a:latin typeface="MS PGothic"/>
                <a:ea typeface="MS PGothic"/>
                <a:cs typeface="+mj-lt"/>
              </a:rPr>
              <a:t>できない</a:t>
            </a:r>
            <a:r>
              <a:rPr lang="ja-JP" sz="3600">
                <a:latin typeface="MS PGothic"/>
                <a:ea typeface="MS PGothic"/>
                <a:cs typeface="+mj-lt"/>
              </a:rPr>
              <a:t>ことはどれ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b="1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こうばん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ですか？</a:t>
            </a:r>
          </a:p>
        </p:txBody>
      </p:sp>
    </p:spTree>
    <p:extLst>
      <p:ext uri="{BB962C8B-B14F-4D97-AF65-F5344CB8AC3E}">
        <p14:creationId xmlns:p14="http://schemas.microsoft.com/office/powerpoint/2010/main" val="129370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ea typeface="+mn-lt"/>
                <a:cs typeface="+mn-lt"/>
              </a:rPr>
              <a:t>1</a:t>
            </a:r>
            <a:r>
              <a:rPr lang="ja-JP" dirty="0">
                <a:latin typeface="MS PGothic"/>
                <a:ea typeface="MS PGothic"/>
                <a:cs typeface="+mn-lt"/>
              </a:rPr>
              <a:t>0時～17時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 smtClean="0">
                <a:latin typeface="MS PGothic"/>
                <a:ea typeface="MS PGothic"/>
                <a:cs typeface="+mn-lt"/>
              </a:rPr>
              <a:t>9時</a:t>
            </a:r>
            <a:r>
              <a:rPr lang="ja-JP" dirty="0">
                <a:latin typeface="MS PGothic"/>
                <a:ea typeface="MS PGothic"/>
                <a:cs typeface="+mn-lt"/>
              </a:rPr>
              <a:t>～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20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時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 smtClean="0">
                <a:latin typeface="MS PGothic"/>
                <a:ea typeface="+mn-lt"/>
                <a:cs typeface="+mn-lt"/>
              </a:rPr>
              <a:t>7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時～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23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時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2</a:t>
            </a:r>
            <a:r>
              <a:rPr lang="ja-JP" dirty="0">
                <a:latin typeface="MS PGothic"/>
                <a:ea typeface="MS PGothic"/>
                <a:cs typeface="+mn-lt"/>
              </a:rPr>
              <a:t>4時間</a:t>
            </a:r>
            <a:endParaRPr lang="en-US" altLang="ja-JP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561" y="49662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297" y="3434143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じゅう   じ                 じゅうしちじ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53454" y="4134398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く      じ               に</a:t>
            </a:r>
            <a:r>
              <a:rPr lang="ja-JP" altLang="en-US" sz="1200" err="1">
                <a:ea typeface="ＭＳ Ｐゴシック"/>
                <a:cs typeface="+mn-lt"/>
              </a:rPr>
              <a:t>じゅう</a:t>
            </a:r>
            <a:r>
              <a:rPr lang="ja-JP" altLang="en-US" sz="1200">
                <a:ea typeface="ＭＳ Ｐゴシック"/>
                <a:cs typeface="+mn-lt"/>
              </a:rPr>
              <a:t>  じ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53454" y="478442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 しち   じ              に</a:t>
            </a:r>
            <a:r>
              <a:rPr lang="ja-JP" altLang="en-US" sz="1200" dirty="0" err="1">
                <a:ea typeface="ＭＳ Ｐゴシック"/>
                <a:cs typeface="+mn-lt"/>
              </a:rPr>
              <a:t>じゅう</a:t>
            </a:r>
            <a:r>
              <a:rPr lang="ja-JP" altLang="en-US" sz="1200" dirty="0">
                <a:ea typeface="ＭＳ Ｐゴシック"/>
                <a:cs typeface="+mn-lt"/>
              </a:rPr>
              <a:t>さんじ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38297" y="5413413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に</a:t>
            </a:r>
            <a:r>
              <a:rPr lang="ja-JP" altLang="en-US" sz="1200" err="1">
                <a:ea typeface="ＭＳ Ｐゴシック"/>
                <a:cs typeface="Calibri"/>
              </a:rPr>
              <a:t>じゅう</a:t>
            </a:r>
            <a:r>
              <a:rPr lang="ja-JP" altLang="en-US" sz="1200">
                <a:ea typeface="ＭＳ Ｐゴシック"/>
                <a:cs typeface="Calibri"/>
              </a:rPr>
              <a:t>よじかん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93611" y="1061256"/>
            <a:ext cx="6951717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日本の交番は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、何時から何時ま</a:t>
            </a:r>
            <a:r>
              <a:rPr lang="ja-JP" sz="3600">
                <a:latin typeface="MS PGothic"/>
                <a:ea typeface="MS PGothic"/>
                <a:cs typeface="+mj-lt"/>
              </a:rPr>
              <a:t>で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b="1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にほん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こうばん                 なんじ                     なんじ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Calibri"/>
              </a:rPr>
              <a:t>開いて</a:t>
            </a:r>
            <a:r>
              <a:rPr lang="ja-JP" sz="3600">
                <a:latin typeface="MS PGothic"/>
                <a:ea typeface="MS PGothic"/>
                <a:cs typeface="Calibri"/>
              </a:rPr>
              <a:t>いますか？</a:t>
            </a:r>
            <a:br>
              <a:rPr lang="ja-JP" sz="3600">
                <a:latin typeface="MS PGothic"/>
                <a:ea typeface="MS PGothic"/>
                <a:cs typeface="Calibri"/>
              </a:rPr>
            </a:br>
            <a:r>
              <a:rPr lang="ja-JP" sz="1600">
                <a:latin typeface="MS PGothic"/>
                <a:ea typeface="MS PGothic"/>
                <a:cs typeface="Calibri"/>
              </a:rPr>
              <a:t>   </a:t>
            </a:r>
            <a:r>
              <a:rPr lang="ja-JP" sz="1600" err="1">
                <a:latin typeface="MS PGothic"/>
                <a:ea typeface="MS PGothic"/>
                <a:cs typeface="Calibri"/>
              </a:rPr>
              <a:t>あ</a:t>
            </a:r>
            <a:endParaRPr lang="en-US" sz="1600">
              <a:latin typeface="ＭＳ Ｐゴシック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135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2582" y="891267"/>
            <a:ext cx="7248105" cy="165757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和式トイレの正しいつかいかたは</a:t>
            </a:r>
            <a:r>
              <a:rPr lang="ja-JP" sz="3600">
                <a:latin typeface="MS PGothic"/>
                <a:ea typeface="MS PGothic"/>
                <a:cs typeface="Calibri"/>
              </a:rPr>
              <a:t/>
            </a:r>
            <a:br>
              <a:rPr lang="ja-JP" sz="3600">
                <a:latin typeface="MS PGothic"/>
                <a:ea typeface="MS PGothic"/>
                <a:cs typeface="Calibri"/>
              </a:rPr>
            </a:br>
            <a:r>
              <a:rPr lang="ja-JP" altLang="en-US" sz="1600">
                <a:ea typeface="ＭＳ Ｐゴシック"/>
                <a:cs typeface="Calibri"/>
              </a:rPr>
              <a:t>     わしき </a:t>
            </a:r>
            <a:r>
              <a:rPr lang="ja-JP" sz="1600">
                <a:ea typeface="ＭＳ Ｐゴシック"/>
                <a:cs typeface="Calibri"/>
              </a:rPr>
              <a:t>                                   </a:t>
            </a:r>
            <a:r>
              <a:rPr lang="en-US" altLang="ja-JP" sz="1600">
                <a:ea typeface="ＭＳ Ｐゴシック"/>
                <a:cs typeface="Calibri"/>
              </a:rPr>
              <a:t> </a:t>
            </a:r>
            <a:r>
              <a:rPr lang="ja-JP" altLang="en-US" sz="1600">
                <a:ea typeface="ＭＳ Ｐゴシック"/>
                <a:cs typeface="Calibri"/>
              </a:rPr>
              <a:t>ただ</a:t>
            </a:r>
            <a:br>
              <a:rPr lang="ja-JP" altLang="en-US" sz="1600">
                <a:ea typeface="ＭＳ Ｐゴシック"/>
                <a:cs typeface="Calibri"/>
              </a:rPr>
            </a:br>
            <a:r>
              <a:rPr lang="ja-JP" altLang="en-US" sz="3600">
                <a:ea typeface="ＭＳ Ｐゴシック"/>
              </a:rPr>
              <a:t>どれですか？</a:t>
            </a:r>
            <a:endParaRPr lang="ja-JP" altLang="en-US" sz="3600">
              <a:ea typeface="ＭＳ Ｐゴシック"/>
              <a:cs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11C725B-2780-4B0A-8753-1C9E42CB1C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841" y="3545860"/>
            <a:ext cx="7339824" cy="1389631"/>
          </a:xfrm>
          <a:prstGeom prst="rect">
            <a:avLst/>
          </a:prstGeom>
        </p:spPr>
      </p:pic>
      <p:sp>
        <p:nvSpPr>
          <p:cNvPr id="11" name="コンテンツ プレースホルダー 2">
            <a:extLst>
              <a:ext uri="{FF2B5EF4-FFF2-40B4-BE49-F238E27FC236}">
                <a16:creationId xmlns:a16="http://schemas.microsoft.com/office/drawing/2014/main" id="{42F39DCE-DE45-4CEC-B718-D6D86F88A4F6}"/>
              </a:ext>
            </a:extLst>
          </p:cNvPr>
          <p:cNvSpPr txBox="1">
            <a:spLocks/>
          </p:cNvSpPr>
          <p:nvPr/>
        </p:nvSpPr>
        <p:spPr>
          <a:xfrm>
            <a:off x="909778" y="2919482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67C429BF-9CD2-4F06-B14C-4821A8F1D75D}"/>
              </a:ext>
            </a:extLst>
          </p:cNvPr>
          <p:cNvSpPr/>
          <p:nvPr/>
        </p:nvSpPr>
        <p:spPr>
          <a:xfrm>
            <a:off x="1369959" y="28901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5137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2582" y="891267"/>
            <a:ext cx="7248105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トイレの中にあるボタンです</a:t>
            </a:r>
            <a:r>
              <a:rPr lang="ja-JP" altLang="en-US" sz="3600">
                <a:latin typeface="MS PGothic"/>
                <a:ea typeface="MS PGothic"/>
                <a:cs typeface="Calibri"/>
              </a:rPr>
              <a:t>。</a:t>
            </a:r>
            <a:br>
              <a:rPr lang="ja-JP" altLang="en-US" sz="3600">
                <a:latin typeface="MS PGothic"/>
                <a:ea typeface="MS PGothic"/>
                <a:cs typeface="Calibri"/>
              </a:rPr>
            </a:br>
            <a:r>
              <a:rPr lang="ja-JP" altLang="en-US" sz="1600">
                <a:latin typeface="MS PGothic"/>
                <a:ea typeface="MS PGothic"/>
                <a:cs typeface="Calibri"/>
              </a:rPr>
              <a:t>               </a:t>
            </a:r>
            <a:r>
              <a:rPr lang="ja-JP" altLang="en-US" sz="1600">
                <a:ea typeface="ＭＳ Ｐゴシック"/>
                <a:cs typeface="Calibri"/>
              </a:rPr>
              <a:t>              なか </a:t>
            </a:r>
            <a:r>
              <a:rPr lang="ja-JP" sz="1600">
                <a:ea typeface="ＭＳ Ｐゴシック"/>
                <a:cs typeface="Calibri"/>
              </a:rPr>
              <a:t>                                </a:t>
            </a:r>
            <a:r>
              <a:rPr lang="ja-JP" altLang="en-US" sz="1600">
                <a:ea typeface="ＭＳ Ｐゴシック"/>
                <a:cs typeface="Calibri"/>
              </a:rPr>
              <a:t/>
            </a:r>
            <a:br>
              <a:rPr lang="ja-JP" altLang="en-US" sz="1600">
                <a:ea typeface="ＭＳ Ｐゴシック"/>
                <a:cs typeface="Calibri"/>
              </a:rPr>
            </a:br>
            <a:r>
              <a:rPr lang="ja-JP" altLang="en-US" sz="3600">
                <a:ea typeface="ＭＳ Ｐゴシック"/>
              </a:rPr>
              <a:t>何のためのものですか？</a:t>
            </a:r>
            <a:r>
              <a:rPr lang="ja-JP" altLang="en-US" sz="3600">
                <a:ea typeface="ＭＳ Ｐゴシック"/>
                <a:cs typeface="Calibri"/>
              </a:rPr>
              <a:t/>
            </a:r>
            <a:br>
              <a:rPr lang="ja-JP" altLang="en-US" sz="3600">
                <a:ea typeface="ＭＳ Ｐゴシック"/>
                <a:cs typeface="Calibri"/>
              </a:rPr>
            </a:br>
            <a:r>
              <a:rPr lang="ja-JP" altLang="en-US" sz="1600">
                <a:ea typeface="ＭＳ Ｐゴシック"/>
              </a:rPr>
              <a:t> なん</a:t>
            </a:r>
            <a:endParaRPr lang="ja-JP" altLang="en-US" sz="1600">
              <a:ea typeface="ＭＳ Ｐゴシック"/>
              <a:cs typeface="Calibri"/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00992C08-2487-4C00-A96E-C017BB6AFB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450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トイレを流す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おしり</a:t>
            </a:r>
            <a:r>
              <a:rPr lang="ja-JP">
                <a:latin typeface="MS PGothic"/>
                <a:ea typeface="MS PGothic"/>
                <a:cs typeface="+mn-lt"/>
              </a:rPr>
              <a:t>を洗</a:t>
            </a:r>
            <a:r>
              <a:rPr lang="ja-JP" altLang="en-US">
                <a:latin typeface="MS PGothic"/>
                <a:ea typeface="MS PGothic"/>
                <a:cs typeface="+mn-lt"/>
              </a:rPr>
              <a:t>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電気をつ</a:t>
            </a:r>
            <a:r>
              <a:rPr lang="ja-JP" altLang="en-US">
                <a:latin typeface="MS PGothic"/>
                <a:ea typeface="MS PGothic"/>
                <a:cs typeface="+mn-lt"/>
              </a:rPr>
              <a:t>け</a:t>
            </a:r>
            <a:r>
              <a:rPr lang="ja-JP">
                <a:latin typeface="MS PGothic"/>
                <a:ea typeface="MS PGothic"/>
                <a:cs typeface="+mn-lt"/>
              </a:rPr>
              <a:t>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人</a:t>
            </a:r>
            <a:r>
              <a:rPr lang="ja-JP" altLang="en-US">
                <a:latin typeface="MS PGothic"/>
                <a:ea typeface="MS PGothic"/>
                <a:cs typeface="+mn-lt"/>
              </a:rPr>
              <a:t>の助けを呼ぶ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53217352-96DC-408B-BDB4-F1A13F3DBE16}"/>
              </a:ext>
            </a:extLst>
          </p:cNvPr>
          <p:cNvSpPr/>
          <p:nvPr/>
        </p:nvSpPr>
        <p:spPr>
          <a:xfrm>
            <a:off x="2873821" y="49782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21FAEA-B84E-4A76-B621-FBA531548F74}"/>
              </a:ext>
            </a:extLst>
          </p:cNvPr>
          <p:cNvSpPr txBox="1"/>
          <p:nvPr/>
        </p:nvSpPr>
        <p:spPr>
          <a:xfrm>
            <a:off x="3503242" y="3495114"/>
            <a:ext cx="227753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なが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3A1CFB-F220-44DE-8C34-AAC625F02DFF}"/>
              </a:ext>
            </a:extLst>
          </p:cNvPr>
          <p:cNvSpPr txBox="1"/>
          <p:nvPr/>
        </p:nvSpPr>
        <p:spPr>
          <a:xfrm>
            <a:off x="3503242" y="4143802"/>
            <a:ext cx="215053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あら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19F3C2F-B0E6-4834-BF05-A7E12C79540F}"/>
              </a:ext>
            </a:extLst>
          </p:cNvPr>
          <p:cNvSpPr txBox="1"/>
          <p:nvPr/>
        </p:nvSpPr>
        <p:spPr>
          <a:xfrm>
            <a:off x="3503242" y="47796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でん   き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571B6F-683E-4A40-9C2B-ACE0ADC5189C}"/>
              </a:ext>
            </a:extLst>
          </p:cNvPr>
          <p:cNvSpPr txBox="1"/>
          <p:nvPr/>
        </p:nvSpPr>
        <p:spPr>
          <a:xfrm>
            <a:off x="3503242" y="5428335"/>
            <a:ext cx="26585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ひと                たす                          よ      </a:t>
            </a:r>
          </a:p>
        </p:txBody>
      </p:sp>
      <p:pic>
        <p:nvPicPr>
          <p:cNvPr id="23" name="Picture 23">
            <a:extLst>
              <a:ext uri="{FF2B5EF4-FFF2-40B4-BE49-F238E27FC236}">
                <a16:creationId xmlns:a16="http://schemas.microsoft.com/office/drawing/2014/main" id="{F6C8ACA7-5684-400F-8AD6-F561CFAF5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753" y="3178352"/>
            <a:ext cx="2155824" cy="226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58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8571" y="891267"/>
            <a:ext cx="7781662" cy="1180724"/>
          </a:xfrm>
        </p:spPr>
        <p:txBody>
          <a:bodyPr>
            <a:noAutofit/>
          </a:bodyPr>
          <a:lstStyle/>
          <a:p>
            <a:pPr algn="l"/>
            <a:r>
              <a:rPr lang="ja-JP" altLang="en-US" sz="1600" b="1">
                <a:ea typeface="ＭＳ Ｐゴシック"/>
              </a:rPr>
              <a:t> </a:t>
            </a:r>
            <a:r>
              <a:rPr lang="ja-JP" sz="3600">
                <a:latin typeface="MS PGothic"/>
                <a:ea typeface="MS PGothic"/>
                <a:cs typeface="+mj-lt"/>
              </a:rPr>
              <a:t>日本の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人</a:t>
            </a:r>
            <a:r>
              <a:rPr lang="ja-JP" sz="3600">
                <a:latin typeface="MS PGothic"/>
                <a:ea typeface="MS PGothic"/>
                <a:cs typeface="+mj-lt"/>
              </a:rPr>
              <a:t>口は、だいたい何人ですか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？</a:t>
            </a:r>
            <a:r>
              <a:rPr lang="ja-JP" sz="3600">
                <a:latin typeface="MS PGothic"/>
                <a:ea typeface="MS PGothic"/>
                <a:cs typeface="+mj-lt"/>
              </a:rPr>
              <a:t/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sz="1600" b="1">
                <a:latin typeface="Calibri"/>
                <a:ea typeface="MS PGothic"/>
                <a:cs typeface="+mj-lt"/>
              </a:rPr>
              <a:t>   </a:t>
            </a:r>
            <a:r>
              <a:rPr lang="en-US" altLang="ja-JP" sz="1600" b="1">
                <a:latin typeface="Calibri"/>
                <a:ea typeface="MS PGothic"/>
                <a:cs typeface="+mj-lt"/>
              </a:rPr>
              <a:t>  </a:t>
            </a:r>
            <a:r>
              <a:rPr lang="ja-JP" sz="1600">
                <a:latin typeface="Calibri"/>
                <a:ea typeface="MS PGothic"/>
                <a:cs typeface="+mj-lt"/>
              </a:rPr>
              <a:t>にほん</a:t>
            </a:r>
            <a:r>
              <a:rPr lang="ja-JP" altLang="en-US" sz="1600" b="1">
                <a:latin typeface="Calibri"/>
                <a:ea typeface="MS PGothic"/>
                <a:cs typeface="+mj-lt"/>
              </a:rPr>
              <a:t>                  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じんこう             </a:t>
            </a:r>
            <a:r>
              <a:rPr lang="ja-JP" altLang="en-US" sz="1600" b="1">
                <a:latin typeface="Calibri"/>
                <a:ea typeface="MS PGothic"/>
                <a:cs typeface="+mj-lt"/>
              </a:rPr>
              <a:t>                      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  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なんにん   </a:t>
            </a:r>
            <a:endParaRPr lang="ja-JP" altLang="en-US" sz="1600" b="1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65788" y="2783393"/>
            <a:ext cx="6676225" cy="243882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>
                <a:latin typeface="MS PGothic"/>
                <a:ea typeface="+mn-lt"/>
                <a:cs typeface="+mn-lt"/>
              </a:rPr>
              <a:t>1,200,000</a:t>
            </a:r>
            <a:r>
              <a:rPr lang="ja-JP" altLang="en-US">
                <a:latin typeface="MS PGothic"/>
                <a:ea typeface="MS PGothic"/>
                <a:cs typeface="+mn-lt"/>
              </a:rPr>
              <a:t>人</a:t>
            </a:r>
            <a:r>
              <a:rPr lang="ja-JP">
                <a:latin typeface="MS PGothic"/>
                <a:ea typeface="MS PGothic"/>
                <a:cs typeface="+mn-lt"/>
              </a:rPr>
              <a:t>～</a:t>
            </a:r>
            <a:r>
              <a:rPr lang="ja-JP" altLang="en-US">
                <a:latin typeface="MS PGothic"/>
                <a:ea typeface="MS PGothic"/>
                <a:cs typeface="+mn-lt"/>
              </a:rPr>
              <a:t>1,300,000</a:t>
            </a:r>
            <a:r>
              <a:rPr lang="ja-JP">
                <a:latin typeface="MS PGothic"/>
                <a:ea typeface="MS PGothic"/>
                <a:cs typeface="+mn-lt"/>
              </a:rPr>
              <a:t>人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1</a:t>
            </a:r>
            <a:r>
              <a:rPr lang="en-US" altLang="ja-JP">
                <a:latin typeface="MS PGothic"/>
                <a:ea typeface="+mn-lt"/>
                <a:cs typeface="+mn-lt"/>
              </a:rPr>
              <a:t>2,000,000</a:t>
            </a:r>
            <a:r>
              <a:rPr lang="ja-JP" altLang="en-US">
                <a:latin typeface="MS PGothic"/>
                <a:ea typeface="MS PGothic"/>
                <a:cs typeface="+mn-lt"/>
              </a:rPr>
              <a:t>人～</a:t>
            </a:r>
            <a:r>
              <a:rPr lang="ja-JP">
                <a:latin typeface="MS PGothic"/>
                <a:ea typeface="MS PGothic"/>
                <a:cs typeface="+mn-lt"/>
              </a:rPr>
              <a:t>13,000,000人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1</a:t>
            </a:r>
            <a:r>
              <a:rPr lang="en-US" altLang="ja-JP">
                <a:latin typeface="MS PGothic"/>
                <a:ea typeface="+mn-lt"/>
                <a:cs typeface="+mn-lt"/>
              </a:rPr>
              <a:t>20,000,000</a:t>
            </a:r>
            <a:r>
              <a:rPr lang="ja-JP" altLang="en-US">
                <a:latin typeface="MS PGothic"/>
                <a:ea typeface="MS PGothic"/>
                <a:cs typeface="+mn-lt"/>
              </a:rPr>
              <a:t>人</a:t>
            </a:r>
            <a:r>
              <a:rPr lang="ja-JP">
                <a:latin typeface="MS PGothic"/>
                <a:ea typeface="MS PGothic"/>
                <a:cs typeface="+mn-lt"/>
              </a:rPr>
              <a:t>～130,000,000</a:t>
            </a:r>
            <a:r>
              <a:rPr lang="ja-JP" altLang="en-US">
                <a:latin typeface="MS PGothic"/>
                <a:ea typeface="MS PGothic"/>
                <a:cs typeface="+mn-lt"/>
              </a:rPr>
              <a:t>人</a:t>
            </a:r>
            <a:endParaRPr lang="ja-JP">
              <a:latin typeface="MS PGothic"/>
              <a:ea typeface="MS PGothic"/>
            </a:endParaRPr>
          </a:p>
          <a:p>
            <a:pPr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1,200,000,000人～1,300,000,000人</a:t>
            </a:r>
            <a:endParaRPr lang="ja-JP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748386" y="39642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340643" y="3227746"/>
            <a:ext cx="486364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      </a:t>
            </a:r>
            <a:r>
              <a:rPr lang="ja-JP" altLang="en-US" sz="1200" err="1">
                <a:ea typeface="ＭＳ Ｐゴシック"/>
                <a:cs typeface="Calibri"/>
              </a:rPr>
              <a:t>ひゃ</a:t>
            </a:r>
            <a:r>
              <a:rPr lang="ja-JP" altLang="en-US" sz="1200">
                <a:ea typeface="ＭＳ Ｐゴシック"/>
                <a:cs typeface="Calibri"/>
              </a:rPr>
              <a:t>くにじゅうまん        にん                  ひゃくさんじゅうまん      にん      </a:t>
            </a:r>
            <a:endParaRPr lang="en-US" sz="1200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E9082C-6AAB-4390-96FB-6A054137436D}"/>
              </a:ext>
            </a:extLst>
          </p:cNvPr>
          <p:cNvSpPr txBox="1"/>
          <p:nvPr/>
        </p:nvSpPr>
        <p:spPr>
          <a:xfrm>
            <a:off x="2340643" y="3816966"/>
            <a:ext cx="575411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        せんにひゃくまん             にん                      せんさん</a:t>
            </a:r>
            <a:r>
              <a:rPr lang="ja-JP" altLang="en-US" sz="1200" err="1">
                <a:ea typeface="ＭＳ Ｐゴシック"/>
                <a:cs typeface="Calibri"/>
              </a:rPr>
              <a:t>びゃ</a:t>
            </a:r>
            <a:r>
              <a:rPr lang="ja-JP" altLang="en-US" sz="1200">
                <a:ea typeface="ＭＳ Ｐゴシック"/>
                <a:cs typeface="Calibri"/>
              </a:rPr>
              <a:t>くまん           にん      </a:t>
            </a:r>
            <a:endParaRPr lang="en-US" sz="120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165053-A537-4A66-9DDF-0539BEC4A564}"/>
              </a:ext>
            </a:extLst>
          </p:cNvPr>
          <p:cNvSpPr txBox="1"/>
          <p:nvPr/>
        </p:nvSpPr>
        <p:spPr>
          <a:xfrm>
            <a:off x="2362189" y="4406186"/>
            <a:ext cx="575411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         </a:t>
            </a:r>
            <a:r>
              <a:rPr lang="ja-JP" altLang="en-US" sz="1200" err="1">
                <a:ea typeface="ＭＳ Ｐゴシック"/>
                <a:cs typeface="Calibri"/>
              </a:rPr>
              <a:t>いち</a:t>
            </a:r>
            <a:r>
              <a:rPr lang="ja-JP" altLang="en-US" sz="1200">
                <a:ea typeface="ＭＳ Ｐゴシック"/>
                <a:cs typeface="Calibri"/>
              </a:rPr>
              <a:t>おくにせんまん              にん                      いちおくさんぜんまん           にん      </a:t>
            </a:r>
            <a:endParaRPr lang="en-US" sz="1200"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C1D035-5DCD-41D0-998F-5C30EF94E282}"/>
              </a:ext>
            </a:extLst>
          </p:cNvPr>
          <p:cNvSpPr txBox="1"/>
          <p:nvPr/>
        </p:nvSpPr>
        <p:spPr>
          <a:xfrm>
            <a:off x="2340641" y="4995406"/>
            <a:ext cx="609967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                    </a:t>
            </a:r>
            <a:r>
              <a:rPr lang="ja-JP" altLang="en-US" sz="1200" err="1">
                <a:ea typeface="ＭＳ Ｐゴシック"/>
                <a:cs typeface="Calibri"/>
              </a:rPr>
              <a:t>じゅうにお</a:t>
            </a:r>
            <a:r>
              <a:rPr lang="ja-JP" altLang="en-US" sz="1200">
                <a:ea typeface="ＭＳ Ｐゴシック"/>
                <a:cs typeface="Calibri"/>
              </a:rPr>
              <a:t>くまん                 にん                             じゅうさんおくまん                   にん </a:t>
            </a:r>
            <a:endParaRPr lang="en-US" sz="12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803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楕円 4"/>
          <p:cNvSpPr/>
          <p:nvPr/>
        </p:nvSpPr>
        <p:spPr>
          <a:xfrm>
            <a:off x="2747799" y="35653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1447" y="3017085"/>
            <a:ext cx="4353636" cy="2639988"/>
          </a:xfrm>
        </p:spPr>
        <p:txBody>
          <a:bodyPr>
            <a:no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いただきます</a:t>
            </a:r>
            <a:endParaRPr lang="en-US" altLang="ja-JP" sz="3200"/>
          </a:p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ごちそうさま</a:t>
            </a:r>
            <a:endParaRPr lang="en-US" altLang="ja-JP" sz="3200"/>
          </a:p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ただいま</a:t>
            </a:r>
            <a:endParaRPr lang="en-US" altLang="ja-JP" sz="3200"/>
          </a:p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おつかれさま</a:t>
            </a: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540166" y="1078173"/>
            <a:ext cx="8356757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>
                <a:ea typeface="ＭＳ Ｐゴシック"/>
              </a:rPr>
              <a:t>ごはん</a:t>
            </a:r>
            <a:r>
              <a:rPr lang="ja-JP" altLang="en-US" sz="3600">
                <a:latin typeface="MS PGothic"/>
                <a:ea typeface="MS PGothic"/>
              </a:rPr>
              <a:t>を食べた後には、何と言いますか？</a:t>
            </a:r>
            <a:endParaRPr lang="ja-JP" altLang="en-US" sz="1800" b="1">
              <a:latin typeface="MS PGothic"/>
              <a:ea typeface="MS PGothic"/>
              <a:cs typeface="Calibri"/>
            </a:endParaRPr>
          </a:p>
          <a:p>
            <a:r>
              <a:rPr lang="ja-JP" altLang="en-US" sz="1600" b="1">
                <a:latin typeface="MS PGothic"/>
                <a:ea typeface="MS PGothic"/>
                <a:cs typeface="Calibri"/>
              </a:rPr>
              <a:t>  </a:t>
            </a:r>
            <a:r>
              <a:rPr lang="ja-JP" sz="1600" b="1">
                <a:latin typeface="MS PGothic"/>
                <a:ea typeface="MS PGothic"/>
                <a:cs typeface="Calibri"/>
              </a:rPr>
              <a:t>              </a:t>
            </a:r>
            <a:r>
              <a:rPr lang="ja-JP" altLang="en-US" sz="1600" b="1">
                <a:latin typeface="MS PGothic"/>
                <a:ea typeface="MS PGothic"/>
                <a:cs typeface="Calibri"/>
              </a:rPr>
              <a:t>           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 </a:t>
            </a:r>
            <a:r>
              <a:rPr lang="ja-JP" sz="1600">
                <a:latin typeface="MS PGothic"/>
                <a:ea typeface="MS PGothic"/>
                <a:cs typeface="Calibri"/>
              </a:rPr>
              <a:t>た        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 </a:t>
            </a:r>
            <a:r>
              <a:rPr lang="ja-JP" sz="160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       </a:t>
            </a:r>
            <a:r>
              <a:rPr lang="ja-JP" sz="1600">
                <a:latin typeface="MS PGothic"/>
                <a:ea typeface="MS PGothic"/>
                <a:cs typeface="Calibri"/>
              </a:rPr>
              <a:t>あと                    なん       </a:t>
            </a:r>
            <a:r>
              <a:rPr lang="en-US" altLang="ja-JP" sz="1600">
                <a:latin typeface="MS PGothic"/>
                <a:ea typeface="MS PGothic"/>
                <a:cs typeface="Calibri"/>
              </a:rPr>
              <a:t> </a:t>
            </a:r>
            <a:r>
              <a:rPr lang="ja-JP" sz="1600">
                <a:latin typeface="MS PGothic"/>
                <a:ea typeface="MS PGothic"/>
                <a:cs typeface="Calibri"/>
              </a:rPr>
              <a:t>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991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317" y="3009029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田中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佐藤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鈴木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山田</a:t>
            </a:r>
            <a:endParaRPr 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1296" y="36568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99842" y="3493952"/>
            <a:ext cx="16707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た       なか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77F0F-3CA2-480C-8718-48B1E673D4BF}"/>
              </a:ext>
            </a:extLst>
          </p:cNvPr>
          <p:cNvSpPr txBox="1"/>
          <p:nvPr/>
        </p:nvSpPr>
        <p:spPr>
          <a:xfrm>
            <a:off x="3299842" y="4137936"/>
            <a:ext cx="175542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さ </a:t>
            </a:r>
            <a:r>
              <a:rPr lang="en-US" altLang="ja-JP" sz="1200">
                <a:ea typeface="ＭＳ Ｐゴシック"/>
                <a:cs typeface="Calibri"/>
              </a:rPr>
              <a:t>   </a:t>
            </a:r>
            <a:r>
              <a:rPr lang="ja-JP" sz="1200">
                <a:ea typeface="ＭＳ Ｐゴシック"/>
                <a:cs typeface="Calibri"/>
              </a:rPr>
              <a:t>  とう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299842" y="4769078"/>
            <a:ext cx="16707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すず    き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299842" y="5413062"/>
            <a:ext cx="21928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やま     だ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91756" y="981512"/>
            <a:ext cx="8349699" cy="1716291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日本でいちばん多い名字はどれですか？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　</a:t>
            </a:r>
            <a:br>
              <a:rPr lang="ja-JP" altLang="en-US" sz="1600" b="1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</a:t>
            </a:r>
            <a:r>
              <a:rPr lang="ja-JP" sz="1600">
                <a:latin typeface="MS PGothic"/>
                <a:ea typeface="MS PGothic"/>
                <a:cs typeface="+mj-lt"/>
              </a:rPr>
              <a:t>にほ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ん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おお          みょうじ</a:t>
            </a:r>
          </a:p>
        </p:txBody>
      </p:sp>
    </p:spTree>
    <p:extLst>
      <p:ext uri="{BB962C8B-B14F-4D97-AF65-F5344CB8AC3E}">
        <p14:creationId xmlns:p14="http://schemas.microsoft.com/office/powerpoint/2010/main" val="368053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538374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デパート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 </a:t>
            </a:r>
            <a:r>
              <a:rPr lang="ja-JP" altLang="en-US">
                <a:latin typeface="MS PGothic"/>
                <a:ea typeface="MS PGothic"/>
                <a:cs typeface="+mn-lt"/>
              </a:rPr>
              <a:t>ガソリンスタンド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本</a:t>
            </a:r>
            <a:r>
              <a:rPr lang="ja-JP" altLang="en-US">
                <a:latin typeface="MS PGothic"/>
                <a:ea typeface="MS PGothic"/>
                <a:cs typeface="+mn-lt"/>
              </a:rPr>
              <a:t>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銀行</a:t>
            </a:r>
            <a:endParaRPr lang="en-US" altLang="ja-JP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179" y="49812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D74A20-8D6A-44E8-8B59-7E256A253E5A}"/>
              </a:ext>
            </a:extLst>
          </p:cNvPr>
          <p:cNvSpPr txBox="1"/>
          <p:nvPr/>
        </p:nvSpPr>
        <p:spPr>
          <a:xfrm>
            <a:off x="3325454" y="4754349"/>
            <a:ext cx="103887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ほん    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249583-BEE1-4BC7-83D0-60EA3EC8EDD7}"/>
              </a:ext>
            </a:extLst>
          </p:cNvPr>
          <p:cNvSpPr txBox="1"/>
          <p:nvPr/>
        </p:nvSpPr>
        <p:spPr>
          <a:xfrm>
            <a:off x="3325454" y="5402639"/>
            <a:ext cx="87708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ぎん    こう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2610" y="1061256"/>
            <a:ext cx="7897161" cy="1716291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次のうち、</a:t>
            </a:r>
            <a:r>
              <a:rPr lang="ja-JP" sz="3600">
                <a:latin typeface="MS PGothic"/>
                <a:ea typeface="MS PGothic"/>
                <a:cs typeface="+mj-lt"/>
              </a:rPr>
              <a:t>日曜日にふつう閉まっている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b="1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つぎ</a:t>
            </a: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sz="1600">
                <a:latin typeface="MS PGothic"/>
                <a:ea typeface="MS PGothic"/>
                <a:cs typeface="+mj-lt"/>
              </a:rPr>
              <a:t>      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　   に</a:t>
            </a:r>
            <a:r>
              <a:rPr lang="ja-JP" altLang="en-US" sz="1600" err="1">
                <a:latin typeface="MS PGothic"/>
                <a:ea typeface="MS PGothic"/>
                <a:cs typeface="+mj-lt"/>
              </a:rPr>
              <a:t>ちようび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   し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のはどれ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ですか？</a:t>
            </a:r>
          </a:p>
        </p:txBody>
      </p:sp>
    </p:spTree>
    <p:extLst>
      <p:ext uri="{BB962C8B-B14F-4D97-AF65-F5344CB8AC3E}">
        <p14:creationId xmlns:p14="http://schemas.microsoft.com/office/powerpoint/2010/main" val="346290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湯店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浴池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銭湯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料浴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336" y="43006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297" y="34590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ゆ      てん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297" y="476256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せん    とう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8297" y="541433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りょう   よく    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8297" y="41107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よく     いけ  </a:t>
            </a:r>
            <a:endParaRPr lang="en-US" sz="1200" b="1"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83192" y="787372"/>
            <a:ext cx="6974689" cy="1848640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お金を払ってお風呂に入る施設の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     かね        はら                        ふろ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    </a:t>
            </a:r>
            <a:r>
              <a:rPr lang="ja-JP" sz="1600" b="1">
                <a:latin typeface="MS PGothic"/>
                <a:ea typeface="MS PGothic"/>
                <a:cs typeface="+mj-lt"/>
              </a:rPr>
              <a:t>    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はい          しせつ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こと</a:t>
            </a:r>
            <a:r>
              <a:rPr lang="ja-JP" sz="3600">
                <a:latin typeface="MS PGothic"/>
                <a:ea typeface="MS PGothic"/>
                <a:cs typeface="+mj-lt"/>
              </a:rPr>
              <a:t>を、何と言いますか？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 b="1">
                <a:latin typeface="MS PGothic"/>
                <a:ea typeface="MS PGothic"/>
                <a:cs typeface="+mj-lt"/>
              </a:rPr>
              <a:t>                      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なん        い</a:t>
            </a:r>
          </a:p>
        </p:txBody>
      </p:sp>
    </p:spTree>
    <p:extLst>
      <p:ext uri="{BB962C8B-B14F-4D97-AF65-F5344CB8AC3E}">
        <p14:creationId xmlns:p14="http://schemas.microsoft.com/office/powerpoint/2010/main" val="218126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紺または赤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白または赤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紺または黒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白ま</a:t>
            </a:r>
            <a:r>
              <a:rPr lang="ja-JP">
                <a:latin typeface="MS PGothic"/>
                <a:ea typeface="MS PGothic"/>
                <a:cs typeface="+mn-lt"/>
              </a:rPr>
              <a:t>た</a:t>
            </a:r>
            <a:r>
              <a:rPr lang="ja-JP" altLang="en-US">
                <a:latin typeface="MS PGothic"/>
                <a:ea typeface="MS PGothic"/>
                <a:cs typeface="+mn-lt"/>
              </a:rPr>
              <a:t>は黒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078" y="30089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393" y="34453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こん                                    あか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297" y="474153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 こん                                     くろ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9393" y="41115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しろ</a:t>
            </a:r>
            <a:r>
              <a:rPr lang="ja-JP" sz="1200">
                <a:ea typeface="ＭＳ Ｐゴシック"/>
                <a:cs typeface="Calibri"/>
              </a:rPr>
              <a:t>                                     あ</a:t>
            </a:r>
            <a:r>
              <a:rPr lang="ja-JP" altLang="en-US" sz="1200">
                <a:ea typeface="ＭＳ Ｐゴシック"/>
                <a:cs typeface="Calibri"/>
              </a:rPr>
              <a:t>か</a:t>
            </a:r>
            <a:endParaRPr lang="ja-JP" sz="120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C148C8-0CD5-4F1F-B2D3-B9E91F66B463}"/>
              </a:ext>
            </a:extLst>
          </p:cNvPr>
          <p:cNvSpPr txBox="1"/>
          <p:nvPr/>
        </p:nvSpPr>
        <p:spPr>
          <a:xfrm>
            <a:off x="3338296" y="540765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 しろ                                     くろ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3831" y="787372"/>
            <a:ext cx="7386700" cy="1848640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日本のパスポート（一般用）の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表紙は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にほん   　　　　　　　　　　　　　　　　　　　　  いっぱん  よう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</a:t>
            </a:r>
            <a:r>
              <a:rPr lang="ja-JP" sz="1600" b="1">
                <a:latin typeface="MS PGothic"/>
                <a:ea typeface="MS PGothic"/>
                <a:cs typeface="+mj-lt"/>
              </a:rPr>
              <a:t>    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    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ひょうし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何色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ですか</a:t>
            </a:r>
            <a:r>
              <a:rPr lang="ja-JP" sz="3600">
                <a:latin typeface="MS PGothic"/>
                <a:ea typeface="MS PGothic"/>
                <a:cs typeface="+mj-lt"/>
              </a:rPr>
              <a:t>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なに  いろ</a:t>
            </a:r>
          </a:p>
        </p:txBody>
      </p:sp>
    </p:spTree>
    <p:extLst>
      <p:ext uri="{BB962C8B-B14F-4D97-AF65-F5344CB8AC3E}">
        <p14:creationId xmlns:p14="http://schemas.microsoft.com/office/powerpoint/2010/main" val="206715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病院証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保険証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健康証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医者証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34" y="36469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8297" y="34552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びょう  いん  しょう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8297" y="47634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 けん  こう    しょう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8297" y="412136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 ほ  けん</a:t>
            </a:r>
            <a:r>
              <a:rPr lang="ja-JP" sz="1200">
                <a:ea typeface="ＭＳ Ｐゴシック"/>
                <a:cs typeface="Calibri"/>
              </a:rPr>
              <a:t>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しょう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C148C8-0CD5-4F1F-B2D3-B9E91F66B463}"/>
              </a:ext>
            </a:extLst>
          </p:cNvPr>
          <p:cNvSpPr txBox="1"/>
          <p:nvPr/>
        </p:nvSpPr>
        <p:spPr>
          <a:xfrm>
            <a:off x="3338296" y="542954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い     しゃ   しょう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3608" y="747500"/>
            <a:ext cx="7719116" cy="1981547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日本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で病院に行くときに持って行くカードは、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  にほん   　　　</a:t>
            </a:r>
            <a:r>
              <a:rPr lang="ja-JP" altLang="en-US" sz="1400" err="1">
                <a:latin typeface="MS PGothic"/>
                <a:ea typeface="MS PGothic"/>
                <a:cs typeface="+mj-lt"/>
              </a:rPr>
              <a:t>びょう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いん　　　　　い　                         も   </a:t>
            </a:r>
            <a:r>
              <a:rPr lang="ja-JP" altLang="en-US" sz="1400" b="1">
                <a:latin typeface="MS PGothic"/>
                <a:ea typeface="MS PGothic"/>
                <a:cs typeface="+mj-lt"/>
              </a:rPr>
              <a:t>   </a:t>
            </a:r>
            <a:r>
              <a:rPr lang="ja-JP" sz="1400" b="1">
                <a:latin typeface="MS PGothic"/>
                <a:ea typeface="MS PGothic"/>
                <a:cs typeface="+mj-lt"/>
              </a:rPr>
              <a:t>    </a:t>
            </a:r>
            <a:r>
              <a:rPr lang="ja-JP" altLang="en-US" sz="1400" b="1">
                <a:latin typeface="MS PGothic"/>
                <a:ea typeface="MS PGothic"/>
                <a:cs typeface="+mj-lt"/>
              </a:rPr>
              <a:t>        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1400" b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一般的に何と呼ばれて</a:t>
            </a:r>
            <a:r>
              <a:rPr lang="ja-JP" sz="3200">
                <a:latin typeface="MS PGothic"/>
                <a:ea typeface="MS PGothic"/>
                <a:cs typeface="+mj-lt"/>
              </a:rPr>
              <a:t>いますか？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sz="1600" b="1">
                <a:latin typeface="MS PGothic"/>
                <a:ea typeface="MS PGothic"/>
                <a:cs typeface="+mj-lt"/>
              </a:rPr>
              <a:t> </a:t>
            </a:r>
            <a:r>
              <a:rPr lang="en-US" altLang="ja-JP" sz="1600" b="1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いっぱん  </a:t>
            </a:r>
            <a:r>
              <a:rPr lang="ja-JP" altLang="en-US" sz="1400" err="1">
                <a:latin typeface="MS PGothic"/>
                <a:ea typeface="MS PGothic"/>
                <a:cs typeface="+mj-lt"/>
              </a:rPr>
              <a:t>て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き         なん        よ    </a:t>
            </a:r>
            <a:endParaRPr lang="ja-JP" sz="14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8062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8124" y="601303"/>
            <a:ext cx="8343629" cy="2194197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日本で大切と言われている考え方で、まわりの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sz="1200">
                <a:latin typeface="MS PGothic"/>
                <a:ea typeface="MS PGothic"/>
                <a:cs typeface="+mj-lt"/>
              </a:rPr>
              <a:t>    </a:t>
            </a:r>
            <a:r>
              <a:rPr lang="en-US" altLang="ja-JP" sz="1200">
                <a:latin typeface="MS PGothic"/>
                <a:ea typeface="MS PGothic"/>
                <a:cs typeface="+mj-lt"/>
              </a:rPr>
              <a:t> </a:t>
            </a:r>
            <a:r>
              <a:rPr lang="ja-JP" sz="1200">
                <a:latin typeface="MS PGothic"/>
                <a:ea typeface="MS PGothic"/>
                <a:cs typeface="+mj-lt"/>
              </a:rPr>
              <a:t>にほん             </a:t>
            </a:r>
            <a:r>
              <a:rPr lang="ja-JP" altLang="en-US" sz="1200">
                <a:latin typeface="MS PGothic"/>
                <a:ea typeface="MS PGothic"/>
                <a:cs typeface="+mj-lt"/>
              </a:rPr>
              <a:t> </a:t>
            </a:r>
            <a:r>
              <a:rPr lang="ja-JP" sz="1200">
                <a:latin typeface="MS PGothic"/>
                <a:ea typeface="MS PGothic"/>
                <a:cs typeface="+mj-lt"/>
              </a:rPr>
              <a:t>たいせつ          </a:t>
            </a:r>
            <a:r>
              <a:rPr lang="ja-JP" altLang="en-US" sz="1200">
                <a:latin typeface="MS PGothic"/>
                <a:ea typeface="MS PGothic"/>
                <a:cs typeface="+mj-lt"/>
              </a:rPr>
              <a:t>  </a:t>
            </a:r>
            <a:r>
              <a:rPr lang="ja-JP" sz="1200">
                <a:latin typeface="MS PGothic"/>
                <a:ea typeface="MS PGothic"/>
                <a:cs typeface="+mj-lt"/>
              </a:rPr>
              <a:t>い                                            かんが         かた</a:t>
            </a:r>
            <a:r>
              <a:rPr lang="ja-JP" altLang="en-US" sz="1200">
                <a:latin typeface="MS PGothic"/>
                <a:ea typeface="MS PGothic"/>
                <a:cs typeface="+mj-lt"/>
              </a:rPr>
              <a:t/>
            </a:r>
            <a:br>
              <a:rPr lang="ja-JP" altLang="en-US" sz="12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人とあらそわないで、できるだけ仲良くする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こと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sz="1200">
                <a:latin typeface="MS PGothic"/>
                <a:ea typeface="MS PGothic"/>
                <a:cs typeface="+mj-lt"/>
              </a:rPr>
              <a:t>  ひと</a:t>
            </a:r>
            <a:r>
              <a:rPr lang="ja-JP" altLang="en-US" sz="12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                          </a:t>
            </a:r>
            <a:r>
              <a:rPr lang="ja-JP" sz="1200">
                <a:latin typeface="MS PGothic"/>
                <a:ea typeface="MS PGothic"/>
                <a:cs typeface="+mj-lt"/>
              </a:rPr>
              <a:t>な</a:t>
            </a:r>
            <a:r>
              <a:rPr lang="ja-JP" altLang="en-US" sz="1200">
                <a:latin typeface="MS PGothic"/>
                <a:ea typeface="MS PGothic"/>
                <a:cs typeface="+mj-lt"/>
              </a:rPr>
              <a:t>かよ</a:t>
            </a:r>
            <a:br>
              <a:rPr lang="ja-JP" altLang="en-US" sz="12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を、漢字一文字で何と言いますか？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200">
                <a:latin typeface="MS PGothic"/>
                <a:ea typeface="MS PGothic"/>
                <a:cs typeface="+mj-lt"/>
              </a:rPr>
              <a:t>                  かんじ      ひと        も</a:t>
            </a:r>
            <a:r>
              <a:rPr lang="ja-JP" altLang="en-US" sz="1200" err="1">
                <a:latin typeface="MS PGothic"/>
                <a:ea typeface="MS PGothic"/>
                <a:cs typeface="+mj-lt"/>
              </a:rPr>
              <a:t>じ  </a:t>
            </a:r>
            <a:r>
              <a:rPr lang="ja-JP" altLang="en-US" sz="1200">
                <a:latin typeface="MS PGothic"/>
                <a:ea typeface="MS PGothic"/>
                <a:cs typeface="+mj-lt"/>
              </a:rPr>
              <a:t>              なん  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010" y="3062991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和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心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禅</a:t>
            </a:r>
            <a:endParaRPr lang="en-US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585" y="30754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4220" y="349763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4220" y="481784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とも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4220" y="416375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こころ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C148C8-0CD5-4F1F-B2D3-B9E91F66B463}"/>
              </a:ext>
            </a:extLst>
          </p:cNvPr>
          <p:cNvSpPr txBox="1"/>
          <p:nvPr/>
        </p:nvSpPr>
        <p:spPr>
          <a:xfrm>
            <a:off x="3324219" y="54839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ぜん</a:t>
            </a:r>
            <a:endParaRPr lang="ja-JP" altLang="en-US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855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895" y="3047907"/>
            <a:ext cx="4353636" cy="2639988"/>
          </a:xfrm>
        </p:spPr>
        <p:txBody>
          <a:bodyPr>
            <a:no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おはよう</a:t>
            </a:r>
            <a:endParaRPr lang="en-US" altLang="ja-JP" sz="3200"/>
          </a:p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おやすみなさい</a:t>
            </a:r>
            <a:endParaRPr lang="en-US" altLang="ja-JP" sz="3200"/>
          </a:p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こんにちは</a:t>
            </a:r>
            <a:endParaRPr lang="en-US" altLang="ja-JP" sz="3200"/>
          </a:p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こんばんは</a:t>
            </a:r>
          </a:p>
          <a:p>
            <a:endParaRPr kumimoji="1" lang="ja-JP" altLang="en-US" sz="320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7488" y="1078173"/>
            <a:ext cx="8254519" cy="1528177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ea typeface="ＭＳ Ｐゴシック"/>
              </a:rPr>
              <a:t>朝、起きたときのあいさつは、何ですか？</a:t>
            </a:r>
            <a:r>
              <a:rPr lang="ja-JP" altLang="en-US" sz="3600">
                <a:ea typeface="ＭＳ Ｐゴシック"/>
                <a:cs typeface="Calibri"/>
              </a:rPr>
              <a:t/>
            </a:r>
            <a:br>
              <a:rPr lang="ja-JP" altLang="en-US" sz="3600">
                <a:ea typeface="ＭＳ Ｐゴシック"/>
                <a:cs typeface="Calibri"/>
              </a:rPr>
            </a:br>
            <a:r>
              <a:rPr lang="ja-JP" altLang="en-US" sz="1800" b="1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600">
                <a:latin typeface="MS PGothic"/>
                <a:ea typeface="MS PGothic"/>
                <a:cs typeface="Calibri"/>
              </a:rPr>
              <a:t>あさ        お                                                                          なん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2" name="楕円 4">
            <a:extLst>
              <a:ext uri="{FF2B5EF4-FFF2-40B4-BE49-F238E27FC236}">
                <a16:creationId xmlns:a16="http://schemas.microsoft.com/office/drawing/2014/main" id="{DA811B17-BC7A-414A-BE7B-864A0851D1B0}"/>
              </a:ext>
            </a:extLst>
          </p:cNvPr>
          <p:cNvSpPr/>
          <p:nvPr/>
        </p:nvSpPr>
        <p:spPr>
          <a:xfrm>
            <a:off x="2685867" y="30263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4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3027359"/>
            <a:ext cx="4353636" cy="2639988"/>
          </a:xfrm>
        </p:spPr>
        <p:txBody>
          <a:bodyPr>
            <a:no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おはよう</a:t>
            </a:r>
            <a:endParaRPr lang="en-US" altLang="ja-JP" sz="3200"/>
          </a:p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こんばんは</a:t>
            </a:r>
            <a:endParaRPr lang="en-US" altLang="ja-JP" sz="3200"/>
          </a:p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おやすみなさい</a:t>
            </a:r>
            <a:endParaRPr lang="en-US" altLang="ja-JP" sz="3200"/>
          </a:p>
          <a:p>
            <a:pPr marL="514350" indent="-514350">
              <a:buFont typeface="+mj-ea"/>
              <a:buAutoNum type="circleNumDbPlain"/>
            </a:pPr>
            <a:r>
              <a:rPr lang="ja-JP" altLang="en-US" sz="3200"/>
              <a:t>ごちそうさま</a:t>
            </a:r>
          </a:p>
          <a:p>
            <a:endParaRPr kumimoji="1" lang="ja-JP" altLang="en-US" sz="3200"/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149" y="41841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1078173"/>
            <a:ext cx="7679425" cy="1528177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ea typeface="ＭＳ Ｐゴシック"/>
              </a:rPr>
              <a:t>寝る前のあいさつは、何ですか？</a:t>
            </a:r>
            <a:br>
              <a:rPr lang="ja-JP" altLang="en-US" sz="3600">
                <a:ea typeface="ＭＳ Ｐゴシック"/>
              </a:rPr>
            </a:br>
            <a:r>
              <a:rPr lang="ja-JP" altLang="en-US" sz="1600">
                <a:latin typeface="MS PGothic"/>
                <a:ea typeface="MS PGothic"/>
                <a:cs typeface="Calibri"/>
              </a:rPr>
              <a:t>  ね         まえ                                                なん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7778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446" y="3006811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 smtClean="0">
                <a:latin typeface="MS PGothic"/>
                <a:ea typeface="MS PGothic"/>
                <a:cs typeface="+mn-lt"/>
              </a:rPr>
              <a:t>約</a:t>
            </a:r>
            <a:r>
              <a:rPr lang="ja-JP" altLang="en-US" dirty="0" smtClean="0">
                <a:latin typeface="MS PGothic"/>
                <a:ea typeface="MS PGothic"/>
                <a:cs typeface="+mn-lt"/>
              </a:rPr>
              <a:t>５</a:t>
            </a:r>
            <a:r>
              <a:rPr lang="ja-JP" dirty="0" smtClean="0">
                <a:latin typeface="MS PGothic"/>
                <a:ea typeface="MS PGothic"/>
                <a:cs typeface="+mn-lt"/>
              </a:rPr>
              <a:t>時間半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 smtClean="0">
                <a:latin typeface="MS PGothic"/>
                <a:ea typeface="MS PGothic"/>
                <a:cs typeface="+mn-lt"/>
              </a:rPr>
              <a:t>約</a:t>
            </a:r>
            <a:r>
              <a:rPr lang="ja-JP" altLang="en-US" dirty="0" smtClean="0">
                <a:latin typeface="MS PGothic"/>
                <a:ea typeface="MS PGothic"/>
                <a:cs typeface="+mn-lt"/>
              </a:rPr>
              <a:t>７</a:t>
            </a:r>
            <a:r>
              <a:rPr lang="ja-JP" dirty="0" smtClean="0">
                <a:latin typeface="MS PGothic"/>
                <a:ea typeface="MS PGothic"/>
                <a:cs typeface="+mn-lt"/>
              </a:rPr>
              <a:t>時間半</a:t>
            </a:r>
            <a:r>
              <a:rPr lang="ja-JP" dirty="0">
                <a:latin typeface="MS PGothic"/>
                <a:ea typeface="MS PGothic"/>
                <a:cs typeface="+mn-lt"/>
              </a:rPr>
              <a:t>  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endParaRPr lang="en-US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 smtClean="0">
                <a:latin typeface="MS PGothic"/>
                <a:ea typeface="MS PGothic"/>
                <a:cs typeface="+mn-lt"/>
              </a:rPr>
              <a:t>約</a:t>
            </a:r>
            <a:r>
              <a:rPr lang="ja-JP" altLang="en-US" dirty="0" smtClean="0">
                <a:latin typeface="MS PGothic"/>
                <a:ea typeface="MS PGothic"/>
                <a:cs typeface="+mn-lt"/>
              </a:rPr>
              <a:t>９</a:t>
            </a:r>
            <a:r>
              <a:rPr lang="ja-JP" dirty="0" smtClean="0">
                <a:latin typeface="MS PGothic"/>
                <a:ea typeface="MS PGothic"/>
                <a:cs typeface="+mn-lt"/>
              </a:rPr>
              <a:t>時間半</a:t>
            </a:r>
            <a:endParaRPr lang="en-US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約11時間半</a:t>
            </a:r>
            <a:endParaRPr lang="ja-JP" dirty="0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167" y="36748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4499" y="34668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     ご       じかん      は</a:t>
            </a:r>
            <a:r>
              <a:rPr lang="ja-JP" altLang="en-US" sz="1200" err="1">
                <a:ea typeface="ＭＳ Ｐゴシック"/>
                <a:cs typeface="Calibri"/>
              </a:rPr>
              <a:t>ん</a:t>
            </a:r>
            <a:endParaRPr lang="en-US" sz="1200" b="1"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4499" y="47736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     く　     じかん      は</a:t>
            </a:r>
            <a:r>
              <a:rPr lang="ja-JP" altLang="en-US" sz="1200" err="1">
                <a:ea typeface="ＭＳ Ｐゴシック"/>
                <a:cs typeface="Calibri"/>
              </a:rPr>
              <a:t>ん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4499" y="54221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    じゅういちじかん      はん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4499" y="41169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    しち    じかん       は</a:t>
            </a:r>
            <a:r>
              <a:rPr lang="ja-JP" altLang="en-US" sz="1200" err="1">
                <a:ea typeface="ＭＳ Ｐゴシック"/>
                <a:cs typeface="Calibri"/>
              </a:rPr>
              <a:t>ん</a:t>
            </a:r>
            <a:endParaRPr lang="en-US" sz="1200" b="1"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891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1600" b="1">
                <a:ea typeface="ＭＳ Ｐゴシック"/>
              </a:rPr>
              <a:t> 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日</a:t>
            </a:r>
            <a:r>
              <a:rPr lang="ja-JP" sz="3600">
                <a:latin typeface="MS PGothic"/>
                <a:ea typeface="MS PGothic"/>
                <a:cs typeface="+mj-lt"/>
              </a:rPr>
              <a:t>本人は、平均して１日にだいたい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sz="1600" b="1">
                <a:latin typeface="Calibri"/>
                <a:ea typeface="MS PGothic"/>
                <a:cs typeface="+mj-lt"/>
              </a:rPr>
              <a:t>   </a:t>
            </a:r>
            <a:r>
              <a:rPr lang="ja-JP" altLang="en-US" sz="1600" b="1">
                <a:latin typeface="Calibri"/>
                <a:ea typeface="MS PGothic"/>
                <a:cs typeface="+mj-lt"/>
              </a:rPr>
              <a:t>  </a:t>
            </a:r>
            <a:r>
              <a:rPr lang="ja-JP" sz="1600" b="1">
                <a:latin typeface="Calibri"/>
                <a:ea typeface="MS PGothic"/>
                <a:cs typeface="+mj-lt"/>
              </a:rPr>
              <a:t> 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にほんじん                       へいきん                    いちにち</a:t>
            </a:r>
            <a:r>
              <a:rPr lang="ja-JP" altLang="en-US" sz="1600" b="1">
                <a:latin typeface="Calibri"/>
                <a:ea typeface="MS PGothic"/>
                <a:cs typeface="+mj-lt"/>
              </a:rPr>
              <a:t>                             </a:t>
            </a:r>
            <a:br>
              <a:rPr lang="ja-JP" altLang="en-US" sz="1600" b="1">
                <a:latin typeface="Calibri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何</a:t>
            </a:r>
            <a:r>
              <a:rPr lang="ja-JP" sz="3600">
                <a:latin typeface="MS PGothic"/>
                <a:ea typeface="MS PGothic"/>
                <a:cs typeface="+mj-lt"/>
              </a:rPr>
              <a:t>時間ぐらい寝ますか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 b="1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なんじかん                         ね  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                      </a:t>
            </a:r>
            <a:br>
              <a:rPr lang="ja-JP" altLang="en-US" sz="1600" b="1">
                <a:latin typeface="MS PGothic"/>
                <a:ea typeface="MS PGothic"/>
                <a:cs typeface="+mj-lt"/>
              </a:rPr>
            </a:b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AB937332-190C-40CB-A92D-E67E67880E85}"/>
              </a:ext>
            </a:extLst>
          </p:cNvPr>
          <p:cNvSpPr txBox="1">
            <a:spLocks/>
          </p:cNvSpPr>
          <p:nvPr/>
        </p:nvSpPr>
        <p:spPr>
          <a:xfrm>
            <a:off x="874788" y="2965389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sp>
        <p:nvSpPr>
          <p:cNvPr id="5" name="タイトル 3">
            <a:extLst>
              <a:ext uri="{FF2B5EF4-FFF2-40B4-BE49-F238E27FC236}">
                <a16:creationId xmlns:a16="http://schemas.microsoft.com/office/drawing/2014/main" id="{F945F0E7-83EC-4D44-9247-489F735F9E0C}"/>
              </a:ext>
            </a:extLst>
          </p:cNvPr>
          <p:cNvSpPr txBox="1">
            <a:spLocks/>
          </p:cNvSpPr>
          <p:nvPr/>
        </p:nvSpPr>
        <p:spPr>
          <a:xfrm>
            <a:off x="866318" y="862513"/>
            <a:ext cx="7679425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次のうち、お弁当に入れるものは</a:t>
            </a:r>
            <a:r>
              <a:rPr lang="ja-JP" sz="3600">
                <a:latin typeface="MS PGothic"/>
                <a:ea typeface="MS PGothic"/>
                <a:cs typeface="+mj-lt"/>
              </a:rPr>
              <a:t>どれ</a:t>
            </a:r>
            <a:endParaRPr lang="ja-JP" altLang="en-US" sz="16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600" b="1">
                <a:latin typeface="Calibri"/>
                <a:ea typeface="MS PGothic"/>
                <a:cs typeface="+mj-lt"/>
              </a:rPr>
              <a:t> 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つぎ</a:t>
            </a:r>
            <a:r>
              <a:rPr lang="ja-JP" sz="1600">
                <a:latin typeface="Calibri"/>
                <a:ea typeface="MS PGothic"/>
                <a:cs typeface="+mj-lt"/>
              </a:rPr>
              <a:t>                                        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 </a:t>
            </a:r>
            <a:r>
              <a:rPr lang="ja-JP" sz="1600">
                <a:latin typeface="Calibri"/>
                <a:ea typeface="MS PGothic"/>
                <a:cs typeface="+mj-lt"/>
              </a:rPr>
              <a:t>  </a:t>
            </a:r>
            <a:r>
              <a:rPr lang="en-US" altLang="ja-JP" sz="1600">
                <a:latin typeface="Calibri"/>
                <a:ea typeface="MS PGothic"/>
                <a:cs typeface="+mj-lt"/>
              </a:rPr>
              <a:t> </a:t>
            </a:r>
            <a:r>
              <a:rPr lang="ja-JP" altLang="en-US" sz="1600" err="1">
                <a:latin typeface="Calibri"/>
                <a:ea typeface="MS PGothic"/>
                <a:cs typeface="+mj-lt"/>
              </a:rPr>
              <a:t>べん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とう</a:t>
            </a:r>
            <a:r>
              <a:rPr lang="ja-JP" sz="1600">
                <a:latin typeface="Calibri"/>
                <a:ea typeface="MS PGothic"/>
                <a:cs typeface="+mj-lt"/>
              </a:rPr>
              <a:t>                い                             </a:t>
            </a:r>
            <a:br>
              <a:rPr lang="ja-JP" sz="1600">
                <a:latin typeface="Calibri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ですか？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                          </a:t>
            </a:r>
            <a:br>
              <a:rPr lang="ja-JP" altLang="en-US" sz="1600" b="1">
                <a:latin typeface="MS PGothic"/>
                <a:ea typeface="MS PGothic"/>
                <a:cs typeface="+mj-lt"/>
              </a:rPr>
            </a:b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38AD537A-84A1-4B96-8A13-8B57AFF5E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3489964"/>
            <a:ext cx="7430218" cy="1761505"/>
          </a:xfrm>
          <a:prstGeom prst="rect">
            <a:avLst/>
          </a:prstGeom>
        </p:spPr>
      </p:pic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3246038" y="29741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8892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44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約</a:t>
            </a:r>
            <a:r>
              <a:rPr lang="en-US" altLang="ja-JP">
                <a:latin typeface="MS PGothic"/>
                <a:ea typeface="MS PGothic"/>
                <a:cs typeface="+mn-lt"/>
              </a:rPr>
              <a:t>30％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約</a:t>
            </a:r>
            <a:r>
              <a:rPr lang="en-US" altLang="ja-JP">
                <a:latin typeface="MS PGothic"/>
                <a:ea typeface="MS PGothic"/>
                <a:cs typeface="+mn-lt"/>
              </a:rPr>
              <a:t>50</a:t>
            </a:r>
            <a:r>
              <a:rPr lang="en-US">
                <a:latin typeface="MS PGothic"/>
                <a:ea typeface="MS PGothic"/>
                <a:cs typeface="+mn-lt"/>
              </a:rPr>
              <a:t>％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endParaRPr lang="en-US" altLang="en-US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約</a:t>
            </a:r>
            <a:r>
              <a:rPr lang="en-US" altLang="ja-JP">
                <a:latin typeface="MS PGothic"/>
                <a:ea typeface="MS PGothic"/>
                <a:cs typeface="+mn-lt"/>
              </a:rPr>
              <a:t>75</a:t>
            </a:r>
            <a:r>
              <a:rPr lang="ja-JP" altLang="en-US">
                <a:latin typeface="MS PGothic"/>
                <a:ea typeface="+mn-lt"/>
                <a:cs typeface="+mn-lt"/>
              </a:rPr>
              <a:t>％</a:t>
            </a:r>
            <a:endParaRPr lang="ja-JP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約</a:t>
            </a:r>
            <a:r>
              <a:rPr lang="en-US" altLang="ja-JP">
                <a:latin typeface="MS PGothic"/>
                <a:ea typeface="MS PGothic"/>
                <a:cs typeface="+mn-lt"/>
              </a:rPr>
              <a:t>9</a:t>
            </a:r>
            <a:r>
              <a:rPr lang="ja-JP">
                <a:latin typeface="MS PGothic"/>
                <a:ea typeface="MS PGothic"/>
                <a:cs typeface="+mn-lt"/>
              </a:rPr>
              <a:t>9％</a:t>
            </a:r>
            <a:endParaRPr lang="ja-JP">
              <a:latin typeface="MS PGothic"/>
              <a:ea typeface="MS PGothic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6852" y="49726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5971" y="345900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 さんじゅう </a:t>
            </a:r>
            <a:endParaRPr lang="en-US" sz="1200" b="1"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05971" y="4765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  </a:t>
            </a:r>
            <a:r>
              <a:rPr lang="ja-JP" altLang="en-US" sz="1200" err="1">
                <a:ea typeface="ＭＳ Ｐゴシック"/>
                <a:cs typeface="Calibri"/>
              </a:rPr>
              <a:t>ななじゅうご</a:t>
            </a:r>
            <a:endParaRPr lang="en-US" sz="1200" b="1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5971" y="541432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やくきゅうじゅうきゅう  </a:t>
            </a:r>
            <a:endParaRPr lang="en-US" sz="1200" b="1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5971" y="41090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 ごじゅう </a:t>
            </a:r>
            <a:endParaRPr lang="en-US" sz="1200" b="1"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891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公立の小学校のうち、給食がある学校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sz="1600" b="1">
                <a:latin typeface="Calibri"/>
                <a:ea typeface="MS PGothic"/>
                <a:cs typeface="+mj-lt"/>
              </a:rPr>
              <a:t>  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こうりつ</a:t>
            </a:r>
            <a:r>
              <a:rPr lang="ja-JP" sz="1600" b="1">
                <a:latin typeface="Calibri"/>
                <a:ea typeface="MS PGothic"/>
                <a:cs typeface="+mj-lt"/>
              </a:rPr>
              <a:t> </a:t>
            </a:r>
            <a:r>
              <a:rPr lang="ja-JP" altLang="en-US" sz="1600" b="1">
                <a:latin typeface="Calibri"/>
                <a:ea typeface="MS PGothic"/>
                <a:cs typeface="+mj-lt"/>
              </a:rPr>
              <a:t>     </a:t>
            </a:r>
            <a:r>
              <a:rPr lang="ja-JP" sz="1600" b="1">
                <a:latin typeface="Calibri"/>
                <a:ea typeface="MS PGothic"/>
                <a:cs typeface="+mj-lt"/>
              </a:rPr>
              <a:t>     </a:t>
            </a:r>
            <a:r>
              <a:rPr lang="ja-JP" sz="1600">
                <a:latin typeface="Calibri"/>
                <a:ea typeface="MS PGothic"/>
                <a:cs typeface="+mj-lt"/>
              </a:rPr>
              <a:t>     しょうがっこう</a:t>
            </a:r>
            <a:r>
              <a:rPr lang="ja-JP" altLang="en-US" sz="1600">
                <a:latin typeface="Calibri"/>
                <a:ea typeface="MS PGothic"/>
                <a:cs typeface="+mj-lt"/>
              </a:rPr>
              <a:t>                                     きゅうしょく                             がっこう</a:t>
            </a:r>
            <a:br>
              <a:rPr lang="ja-JP" altLang="en-US" sz="1600">
                <a:latin typeface="Calibri"/>
                <a:ea typeface="MS PGothic"/>
                <a:cs typeface="+mj-lt"/>
              </a:rPr>
            </a:br>
            <a:r>
              <a:rPr lang="ja-JP" altLang="en-US" sz="1600" b="1">
                <a:latin typeface="Calibri"/>
                <a:ea typeface="MS PGothic"/>
                <a:cs typeface="+mj-lt"/>
              </a:rPr>
              <a:t> 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は</a:t>
            </a:r>
            <a:r>
              <a:rPr lang="ja-JP" sz="3600">
                <a:latin typeface="MS PGothic"/>
                <a:ea typeface="MS PGothic"/>
                <a:cs typeface="+mj-lt"/>
              </a:rPr>
              <a:t>、だいたい何パーセントですか？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 b="1">
                <a:latin typeface="MS PGothic"/>
                <a:ea typeface="MS PGothic"/>
                <a:cs typeface="+mj-lt"/>
              </a:rPr>
              <a:t>                                 　　  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なん  </a:t>
            </a:r>
            <a:r>
              <a:rPr lang="ja-JP" altLang="en-US" sz="1600" b="1">
                <a:latin typeface="MS PGothic"/>
                <a:ea typeface="MS PGothic"/>
                <a:cs typeface="+mj-lt"/>
              </a:rPr>
              <a:t>                          </a:t>
            </a:r>
            <a:br>
              <a:rPr lang="ja-JP" altLang="en-US" sz="1600" b="1">
                <a:latin typeface="MS PGothic"/>
                <a:ea typeface="MS PGothic"/>
                <a:cs typeface="+mj-lt"/>
              </a:rPr>
            </a:b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829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AB937332-190C-40CB-A92D-E67E67880E85}"/>
              </a:ext>
            </a:extLst>
          </p:cNvPr>
          <p:cNvSpPr txBox="1">
            <a:spLocks/>
          </p:cNvSpPr>
          <p:nvPr/>
        </p:nvSpPr>
        <p:spPr>
          <a:xfrm>
            <a:off x="874788" y="2868112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1941" y="805003"/>
            <a:ext cx="7550029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ea typeface="ＭＳ Ｐゴシック"/>
              </a:rPr>
              <a:t>次のうち、お箸の正しいつかいかたは</a:t>
            </a:r>
            <a:r>
              <a:rPr lang="ja-JP" altLang="en-US" sz="3600">
                <a:ea typeface="ＭＳ Ｐゴシック"/>
                <a:cs typeface="Calibri"/>
              </a:rPr>
              <a:t/>
            </a:r>
            <a:br>
              <a:rPr lang="ja-JP" altLang="en-US" sz="3600">
                <a:ea typeface="ＭＳ Ｐゴシック"/>
                <a:cs typeface="Calibri"/>
              </a:rPr>
            </a:br>
            <a:r>
              <a:rPr lang="ja-JP" altLang="en-US" sz="1600">
                <a:ea typeface="ＭＳ Ｐゴシック"/>
                <a:cs typeface="Calibri"/>
              </a:rPr>
              <a:t> </a:t>
            </a:r>
            <a:r>
              <a:rPr lang="ja-JP" sz="1600">
                <a:ea typeface="ＭＳ Ｐゴシック"/>
                <a:cs typeface="Calibri"/>
              </a:rPr>
              <a:t>つぎ                                            はし         </a:t>
            </a:r>
            <a:r>
              <a:rPr lang="ja-JP" altLang="en-US" sz="1600">
                <a:ea typeface="ＭＳ Ｐゴシック"/>
                <a:cs typeface="Calibri"/>
              </a:rPr>
              <a:t>   ただ</a:t>
            </a:r>
            <a:r>
              <a:rPr lang="ja-JP" altLang="en-US" sz="3600">
                <a:ea typeface="ＭＳ Ｐゴシック"/>
              </a:rPr>
              <a:t/>
            </a:r>
            <a:br>
              <a:rPr lang="ja-JP" altLang="en-US" sz="3600">
                <a:ea typeface="ＭＳ Ｐゴシック"/>
              </a:rPr>
            </a:br>
            <a:r>
              <a:rPr lang="ja-JP" altLang="en-US" sz="3600">
                <a:ea typeface="ＭＳ Ｐゴシック"/>
              </a:rPr>
              <a:t>どれですか？</a:t>
            </a:r>
            <a:endParaRPr lang="ja-JP" altLang="en-US" sz="1400">
              <a:ea typeface="ＭＳ Ｐゴシック"/>
              <a:cs typeface="Calibri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50695" y="28594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8DB1C903-70E2-48D5-BCCA-C320CA58E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67" y="3255341"/>
            <a:ext cx="7549365" cy="207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63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5892</Words>
  <Application>Microsoft Office PowerPoint</Application>
  <PresentationFormat>画面に合わせる (4:3)</PresentationFormat>
  <Paragraphs>253</Paragraphs>
  <Slides>35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35</vt:i4>
      </vt:variant>
    </vt:vector>
  </HeadingPairs>
  <TitlesOfParts>
    <vt:vector size="47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PowerPoint プレゼンテーション</vt:lpstr>
      <vt:lpstr>PowerPoint プレゼンテーション</vt:lpstr>
      <vt:lpstr>朝、起きたときのあいさつは、何ですか？  あさ        お                                                                          なん</vt:lpstr>
      <vt:lpstr>寝る前のあいさつは、何ですか？   ね         まえ                                                なん</vt:lpstr>
      <vt:lpstr> 日本人は、平均して１日にだいたい       にほんじん                       へいきん                    いちにち                              何時間ぐらい寝ますか？    なんじかん                         ね                              </vt:lpstr>
      <vt:lpstr>PowerPoint プレゼンテーション</vt:lpstr>
      <vt:lpstr>公立の小学校のうち、給食がある学校   こうりつ                しょうがっこう                                     きゅうしょく                             がっこう  は、だいたい何パーセントですか？                                  　　   なん                             </vt:lpstr>
      <vt:lpstr>次のうち、お箸の正しいつかいかたは  つぎ                                            はし            ただ どれですか？</vt:lpstr>
      <vt:lpstr>次のうち、ふつうお箸を使わないで  つぎ                                                                      はし          つか 食べるものはどれですか？    た</vt:lpstr>
      <vt:lpstr>食堂の昼ご飯などで、おかずとご飯と   しょくどう             ひる          はん                                                                                 はん  みそ汁がセットになったものを何と言い                 しる                                                                       なん 　    い ますか？　　                          </vt:lpstr>
      <vt:lpstr>お酒を飲む前のかけ声は、何と言い           さけ            の             まえ                               ごえ                   なん           い ますか？　　                          </vt:lpstr>
      <vt:lpstr>朝、家を出るとき、出かける人は何と言い  あさ      いえ         で                            で                        ひと          なん       い ますか？</vt:lpstr>
      <vt:lpstr>朝、出かける人に、家の人が言うことばは  あさ        で                        ひと             いえ       　ひと          い 何ですか？  なん</vt:lpstr>
      <vt:lpstr>家に帰ったときに言うことばは何ですか？  いえ        かえ                                  い       　                          なん</vt:lpstr>
      <vt:lpstr>家に帰った人に、家の人が言うことばは  いえ        かえ               ひと             いえ        ひと          い     何ですか？  なん</vt:lpstr>
      <vt:lpstr> 東京の電車の朝のラッシュは、    とうきょう            でんしゃ               あさ                                  だいたい何時ごろですか？                               なんじ   </vt:lpstr>
      <vt:lpstr>東京で働いている人の場合、家から会社まで  とうきょう        はたら                            ひと           ばあい         いえ                かいしゃ の通勤時間はだいたいどのぐらいですか？           つうきん     じかん</vt:lpstr>
      <vt:lpstr>日本人は、いつお風呂に入る人が    にほんじん                                         ふろ             はい       ひと いちばん多いですか？                      　　　 おお</vt:lpstr>
      <vt:lpstr>日本人は、どのぐらいお風呂に入る人が 　 にほんじん                                                            ふろ            はい        ひと いちばん多いですか？                      　　　 おお</vt:lpstr>
      <vt:lpstr>お風呂の温度が熱いかぬるいかを            ふろ               おんど           あつ 表すことばを、何と言いますか？  あらわ　　                                なん        い</vt:lpstr>
      <vt:lpstr>お風呂の湯船の中では、何をしますか？           ふろ                ゆぶね           なか                   なに</vt:lpstr>
      <vt:lpstr>日本で使われているお金のうち、コインは  　にほん         つか                                           かね 何種類ありますか？   なん  しゅるい</vt:lpstr>
      <vt:lpstr>日本では、銀行の窓口は、ふつう何時に 　    にほん                       ぎんこう           まどぐち                                     なんじ 閉まりますか？    し</vt:lpstr>
      <vt:lpstr>次のうち、交番ではできないことはどれ  つぎ                          こうばん ですか？</vt:lpstr>
      <vt:lpstr>日本の交番は、何時から何時まで    にほん           こうばん                 なんじ                     なんじ 開いていますか？    あ</vt:lpstr>
      <vt:lpstr>和式トイレの正しいつかいかたは      わしき                                     ただ どれですか？</vt:lpstr>
      <vt:lpstr>トイレの中にあるボタンです。                              なか                                  何のためのものですか？  なん</vt:lpstr>
      <vt:lpstr> 日本の人口は、だいたい何人ですか？      にほん                  じんこう                                                   なんにん   </vt:lpstr>
      <vt:lpstr>日本でいちばん多い名字はどれですか？　    にほん                                     おお          みょうじ</vt:lpstr>
      <vt:lpstr>次のうち、日曜日にふつう閉まっている   つぎ                      　   にちようび                                 し のはどれですか？</vt:lpstr>
      <vt:lpstr>お金を払ってお風呂に入る施設の         かね        はら                        ふろ           はい          しせつ ことを、何と言いますか？                        なん        い</vt:lpstr>
      <vt:lpstr>日本のパスポート（一般用）の表紙は    にほん   　　　　　　　　　　　　　　　　　　　　  いっぱん  よう              ひょうし 何色ですか？  なに  いろ</vt:lpstr>
      <vt:lpstr>日本で病院に行くときに持って行くカードは、    にほん   　　　びょういん　　　　　い　                         も                  い  一般的に何と呼ばれていますか？   いっぱん  てき         なん        よ    </vt:lpstr>
      <vt:lpstr>日本で大切と言われている考え方で、まわりの      にほん              たいせつ            い                                            かんが         かた 人とあらそわないで、できるだけ仲良くすること   ひと                                                                                                                   なかよ を、漢字一文字で何と言いますか？                   かんじ      ひと        もじ                なん           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2020-07-27T09:42:15Z</dcterms:created>
  <dcterms:modified xsi:type="dcterms:W3CDTF">2020-07-27T09:42:22Z</dcterms:modified>
</cp:coreProperties>
</file>